
<file path=[Content_Types].xml><?xml version="1.0" encoding="utf-8"?>
<Types xmlns="http://schemas.openxmlformats.org/package/2006/content-types">
  <Override ContentType="application/vnd.openxmlformats-officedocument.presentationml.slideMaster+xml" PartName="/ppt/slideMasters/slideMaster3.xml"/>
  <Override ContentType="application/vnd.openxmlformats-officedocument.theme+xml" PartName="/ppt/theme/theme5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157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46.xml"/>
  <Override ContentType="application/vnd.openxmlformats-officedocument.presentationml.slide+xml" PartName="/ppt/slides/slide2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24.xml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24.xml"/>
  <Override ContentType="application/vnd.openxmlformats-officedocument.themeOverride+xml" PartName="/ppt/theme/themeOverride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16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02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11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8.xml"/>
  <Override ContentType="application/vnd.openxmlformats-officedocument.theme+xml" PartName="/ppt/theme/theme10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165.xml"/>
  <Default ContentType="image/png" Extension="png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154.xml"/>
  <Override ContentType="application/vnd.openxmlformats-officedocument.presentationml.slide+xml" PartName="/ppt/slides/slide33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143.xml"/>
  <Default ContentType="image/x-emf" Extension="emf"/>
  <Override ContentType="application/vnd.openxmlformats-officedocument.presentationml.presentation.main+xml" PartName="/ppt/presentation.xml"/>
  <Override ContentType="application/vnd.openxmlformats-officedocument.presentationml.slide+xml" PartName="/ppt/slides/slide22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32.xml"/>
  <Override ContentType="application/vnd.openxmlformats-officedocument.themeOverride+xml" PartName="/ppt/theme/themeOverride2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50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21.xml"/>
  <Override ContentType="application/vnd.openxmlformats-officedocument.presentationml.slideMaster+xml" PartName="/ppt/slideMasters/slideMaster9.xml"/>
  <Override ContentType="application/vnd.openxmlformats-officedocument.presentationml.slideMaster+xml" PartName="/ppt/slideMasters/slideMaster12.xml"/>
  <Override ContentType="application/vnd.openxmlformats-officedocument.presentationml.slideLayout+xml" PartName="/ppt/slideLayouts/slideLayout10.xml"/>
  <Override ContentType="application/vnd.openxmlformats-officedocument.theme+xml" PartName="/ppt/theme/theme15.xml"/>
  <Default ContentType="image/gif" Extension="gif"/>
  <Default ContentType="application/vnd.openxmlformats-officedocument.vmlDrawing" Extension="vml"/>
  <Override ContentType="application/vnd.openxmlformats-officedocument.presentationml.slideLayout+xml" PartName="/ppt/slideLayouts/slideLayout99.xml"/>
  <Override ContentType="application/vnd.openxmlformats-officedocument.presentationml.slideMaster+xml" PartName="/ppt/slideMasters/slideMaster5.xml"/>
  <Override ContentType="application/vnd.openxmlformats-officedocument.presentationml.slideLayout+xml" PartName="/ppt/slideLayouts/slideLayout59.xml"/>
  <Override ContentType="application/vnd.openxmlformats-officedocument.theme+xml" PartName="/ppt/theme/theme7.xml"/>
  <Override ContentType="application/vnd.openxmlformats-officedocument.presentationml.slideLayout+xml" PartName="/ppt/slideLayouts/slideLayout88.xml"/>
  <Override ContentType="application/vnd.openxmlformats-officedocument.theme+xml" PartName="/ppt/theme/theme11.xml"/>
  <Override ContentType="application/vnd.openxmlformats-officedocument.presentationml.slideLayout+xml" PartName="/ppt/slideLayouts/slideLayout159.xml"/>
  <Override ContentType="application/vnd.openxmlformats-package.core-properties+xml" PartName="/docProps/core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16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theme+xml" PartName="/ppt/theme/theme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155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3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62.xml"/>
  <Default ContentType="image/x-wmf" Extension="wmf"/>
  <Default ContentType="application/vnd.openxmlformats-package.relationships+xml" Extension="rels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151.xml"/>
  <Override ContentType="application/vnd.openxmlformats-officedocument.presentationml.slide+xml" PartName="/ppt/slides/slide12.xml"/>
  <Override ContentType="application/vnd.openxmlformats-officedocument.presentationml.slide+xml" PartName="/ppt/slides/slide3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11.xml"/>
  <Override ContentType="application/vnd.openxmlformats-officedocument.theme+xml" PartName="/ppt/theme/theme16.xml"/>
  <Override ContentType="application/vnd.openxmlformats-officedocument.presentationml.slideMaster+xml" PartName="/ppt/slideMasters/slideMaster13.xml"/>
  <Override ContentType="application/vnd.openxmlformats-officedocument.presentationml.commentAuthors+xml" PartName="/ppt/commentAuthors.xml"/>
  <Override ContentType="application/vnd.openxmlformats-officedocument.presentationml.slideLayout+xml" PartName="/ppt/slideLayouts/slideLayout100.xml"/>
  <Override ContentType="application/vnd.openxmlformats-officedocument.presentationml.slideMaster+xml" PartName="/ppt/slideMasters/slideMaster6.xml"/>
  <Override ContentType="application/vnd.openxmlformats-officedocument.presentationml.slideLayout+xml" PartName="/ppt/slideLayouts/slideLayout89.xml"/>
  <Override ContentType="application/vnd.openxmlformats-officedocument.theme+xml" PartName="/ppt/theme/theme8.xml"/>
  <Override ContentType="application/vnd.openxmlformats-officedocument.theme+xml" PartName="/ppt/theme/theme12.xml"/>
  <Override ContentType="application/vnd.openxmlformats-officedocument.presentationml.slide+xml" PartName="/ppt/slides/slide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149.xml"/>
  <Default ContentType="application/vnd.openxmlformats-officedocument.presentationml.slide" Extension="sldx"/>
  <Override ContentType="application/vnd.openxmlformats-officedocument.presentationml.slideMaster+xml" PartName="/ppt/slideMasters/slideMaster2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38.xml"/>
  <Override ContentType="application/vnd.openxmlformats-officedocument.theme+xml" PartName="/ppt/theme/theme4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156.xml"/>
  <Override ContentType="application/vnd.openxmlformats-officedocument.presentationml.slideLayout+xml" PartName="/ppt/slideLayouts/slideLayout167.xml"/>
  <Override ContentType="application/vnd.openxmlformats-officedocument.presentationml.notesSlide+xml" PartName="/ppt/notesSlides/notesSlide1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63.xml"/>
  <Override ContentType="application/vnd.openxmlformats-officedocument.presentationml.slide+xml" PartName="/ppt/slides/slide24.xml"/>
  <Override ContentType="application/vnd.openxmlformats-officedocument.presentationml.slide+xml" PartName="/ppt/slides/slide35.xml"/>
  <Default ContentType="image/jpeg" Extension="jpeg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152.xml"/>
  <Override ContentType="application/vnd.openxmlformats-officedocument.presentationml.slide+xml" PartName="/ppt/slides/slide13.xml"/>
  <Override ContentType="application/vnd.openxmlformats-officedocument.presentationml.slide+xml" PartName="/ppt/slides/slide3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141.xml"/>
  <Override ContentType="application/vnd.openxmlformats-officedocument.presentationml.slideMaster+xml" PartName="/ppt/slideMasters/slideMaster14.xml"/>
  <Override ContentType="application/vnd.openxmlformats-officedocument.presentationml.slide+xml" PartName="/ppt/slides/slide20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30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10.xml"/>
  <Override ContentType="application/vnd.openxmlformats-officedocument.theme+xml" PartName="/ppt/theme/theme9.xml"/>
  <Override ContentType="application/vnd.openxmlformats-officedocument.theme+xml" PartName="/ppt/theme/theme13.xml"/>
  <Override ContentType="application/vnd.openxmlformats-officedocument.presentationml.slide+xml" PartName="/ppt/slides/slide8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39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128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164.xml"/>
  <Override ContentType="application/vnd.openxmlformats-officedocument.theme+xml" PartName="/ppt/theme/theme1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153.xml"/>
  <Override ContentType="application/vnd.openxmlformats-officedocument.presentationml.slide+xml" PartName="/ppt/slides/slide32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131.xml"/>
  <Override ContentType="application/vnd.openxmlformats-officedocument.presentationml.slideMaster+xml" PartName="/ppt/slideMasters/slideMaster15.xml"/>
  <Override ContentType="application/vnd.openxmlformats-officedocument.presentationml.slide+xml" PartName="/ppt/slides/slide10.xml"/>
  <Override ContentType="application/vnd.openxmlformats-officedocument.presentationml.slide+xml" PartName="/ppt/slides/slide21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20.xml"/>
  <Override ContentType="application/vnd.openxmlformats-officedocument.theme+xml" PartName="/ppt/theme/theme14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theme+xml" PartName="/ppt/theme/theme6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158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47.xml"/>
  <Override ContentType="application/vnd.openxmlformats-officedocument.presentationml.notesSlide+xml" PartName="/ppt/notesSlides/notesSlide3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36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61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wmf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60" r:id="rId2"/>
    <p:sldMasterId id="2147483935" r:id="rId3"/>
    <p:sldMasterId id="2147484036" r:id="rId4"/>
    <p:sldMasterId id="2147484072" r:id="rId5"/>
    <p:sldMasterId id="2147484096" r:id="rId6"/>
    <p:sldMasterId id="2147484205" r:id="rId7"/>
    <p:sldMasterId id="2147484217" r:id="rId8"/>
    <p:sldMasterId id="2147484229" r:id="rId9"/>
    <p:sldMasterId id="2147484241" r:id="rId10"/>
    <p:sldMasterId id="2147484253" r:id="rId11"/>
    <p:sldMasterId id="2147484265" r:id="rId12"/>
    <p:sldMasterId id="2147484277" r:id="rId13"/>
    <p:sldMasterId id="2147484289" r:id="rId14"/>
    <p:sldMasterId id="2147484313" r:id="rId15"/>
  </p:sldMasterIdLst>
  <p:notesMasterIdLst>
    <p:notesMasterId r:id="rId51"/>
  </p:notesMasterIdLst>
  <p:sldIdLst>
    <p:sldId id="292" r:id="rId16"/>
    <p:sldId id="293" r:id="rId17"/>
    <p:sldId id="313" r:id="rId18"/>
    <p:sldId id="311" r:id="rId19"/>
    <p:sldId id="336" r:id="rId20"/>
    <p:sldId id="294" r:id="rId21"/>
    <p:sldId id="340" r:id="rId22"/>
    <p:sldId id="326" r:id="rId23"/>
    <p:sldId id="338" r:id="rId24"/>
    <p:sldId id="378" r:id="rId25"/>
    <p:sldId id="379" r:id="rId26"/>
    <p:sldId id="380" r:id="rId27"/>
    <p:sldId id="381" r:id="rId28"/>
    <p:sldId id="382" r:id="rId29"/>
    <p:sldId id="310" r:id="rId30"/>
    <p:sldId id="364" r:id="rId31"/>
    <p:sldId id="373" r:id="rId32"/>
    <p:sldId id="391" r:id="rId33"/>
    <p:sldId id="403" r:id="rId34"/>
    <p:sldId id="376" r:id="rId35"/>
    <p:sldId id="393" r:id="rId36"/>
    <p:sldId id="394" r:id="rId37"/>
    <p:sldId id="395" r:id="rId38"/>
    <p:sldId id="396" r:id="rId39"/>
    <p:sldId id="397" r:id="rId40"/>
    <p:sldId id="398" r:id="rId41"/>
    <p:sldId id="399" r:id="rId42"/>
    <p:sldId id="400" r:id="rId43"/>
    <p:sldId id="345" r:id="rId44"/>
    <p:sldId id="303" r:id="rId45"/>
    <p:sldId id="365" r:id="rId46"/>
    <p:sldId id="320" r:id="rId47"/>
    <p:sldId id="321" r:id="rId48"/>
    <p:sldId id="402" r:id="rId49"/>
    <p:sldId id="327" r:id="rId5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ylfae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ylfae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ylfae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ylfae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Sylfaen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Sylfaen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Sylfaen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Sylfaen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Sylfaen" pitchFamily="18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NA7 X86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800000"/>
    <a:srgbClr val="0000FF"/>
    <a:srgbClr val="660066"/>
    <a:srgbClr val="CC0000"/>
    <a:srgbClr val="3366FF"/>
    <a:srgbClr val="3399FF"/>
    <a:srgbClr val="FF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15" autoAdjust="0"/>
    <p:restoredTop sz="94660"/>
  </p:normalViewPr>
  <p:slideViewPr>
    <p:cSldViewPr>
      <p:cViewPr varScale="1">
        <p:scale>
          <a:sx n="105" d="100"/>
          <a:sy n="105" d="100"/>
        </p:scale>
        <p:origin x="-288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slide" Target="slides/slide27.xml"/><Relationship Id="rId47" Type="http://schemas.openxmlformats.org/officeDocument/2006/relationships/slide" Target="slides/slide32.xml"/><Relationship Id="rId50" Type="http://schemas.openxmlformats.org/officeDocument/2006/relationships/slide" Target="slides/slide35.xml"/><Relationship Id="rId55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slide" Target="slides/slide3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41" Type="http://schemas.openxmlformats.org/officeDocument/2006/relationships/slide" Target="slides/slide26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53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slide" Target="slides/slide3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slide" Target="slides/slide33.xml"/><Relationship Id="rId56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E69D258F-BE4D-4251-9A65-A9E05E885394}" type="datetimeFigureOut">
              <a:rPr lang="ru-RU"/>
              <a:pPr>
                <a:defRPr/>
              </a:pPr>
              <a:t>09.09.2015</a:t>
            </a:fld>
            <a:endParaRPr lang="ru-RU"/>
          </a:p>
        </p:txBody>
      </p:sp>
      <p:sp>
        <p:nvSpPr>
          <p:cNvPr id="1873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735A7A80-5920-43EE-8B1A-BF7E74F7E8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401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401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9EC633-CDA1-4B21-8612-D39EF7382088}" type="slidenum">
              <a:rPr lang="ru-RU" smtClean="0">
                <a:solidFill>
                  <a:srgbClr val="000000"/>
                </a:solidFill>
              </a:rPr>
              <a:pPr/>
              <a:t>25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22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83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A0BE71-90AC-4274-B37F-BB511C4613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B91EC-6E6B-4F3E-9378-19E88D6E84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EBA287C5-F11B-489B-A13F-75D07745F356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75AFB2C8-8566-4844-A353-DFD93CF8B44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8795C8DE-7FF3-4D12-BEAC-043421FF194D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5313B492-D58E-404F-A0DC-938CA63EB4C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C58FE30B-6064-4C8E-A9A3-44E731BFB3AC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7457202C-A00A-4922-9B6C-852B23529A1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B94B6EA4-AA5F-4229-9163-D44DB8F68B2E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95A6CEBB-7751-463F-9464-50FCE3C57C9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2B564752-1018-4CC0-9757-5C8FC9869950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9D935A4F-5A20-4AD0-8AE6-4B153FAE2E9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B93CA60B-C250-4D4F-BDE7-E929DD7E437A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85951D1A-B744-43A9-A8BC-3C0934B0ED5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09F4A93D-D61B-4A71-864F-BCB580474019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56BE150E-9115-45BC-8D5F-DB45756539D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5DDBE6C7-FA6A-459B-8816-AF0BFFCC0D17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480BD764-03F2-4FE4-BF84-C927BE1B1E9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BF074845-CB76-49DB-ABC9-4A1A347E4D09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5FBFFA22-376B-4AE3-8C04-9527B663842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A585B6B3-2DCF-408F-8F97-00392AA6CA84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74DC0C2F-C26C-4092-95FF-A59B3C399A2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67C951-0B4E-4C5B-A0B9-F1F3EB85DF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696A3348-42D9-47F3-83A8-1E0FD7E4CAB1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CB49212D-EED5-4570-A9DF-1D498D7943C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5621DBC9-B391-4FB9-9AC6-CE2F6FA51136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F46610DB-F260-4BC4-ACC0-5642F6AAEA7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B27FB231-DB0E-4353-8026-0C99653AB63A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F23E11A3-2264-404D-B188-6D88A889FFF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1A54995F-D5BC-4D4F-983B-A734CF1F652B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82C6AABC-49E6-4A36-8061-A70A1351AE5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8D443205-0D24-48B7-A3F4-2F7091037059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5C29D671-B9F6-4D93-A563-836042C8212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F8CAA302-FD8C-425B-8A24-FA5CF3A1698B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237F32B7-001A-4984-91BE-628E01DCC6A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2BA62498-4308-453A-AEF2-8A6AC6E8E22E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BC6466E0-A433-4EF9-89A9-805394B6A2D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6C962AAE-6490-4E77-BD1B-A6A8826CF969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4355A385-A877-4532-8AF0-E4A6463B480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E6FDB517-F494-4C94-9960-F5D85390BEBB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27A58237-4591-43A1-B95F-40FDFD7FC2C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DA9639A3-A6F6-476D-9C40-CD0410AF304A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355A115B-CB0B-4335-9AA6-C0C884325DF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0C1F8623-699A-4A9C-A04B-0506AEDF5586}" type="datetimeFigureOut">
              <a:rPr lang="uk-UA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56FD4379-ECE2-4338-8925-8AD2ED22D49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1A40EF25-B88E-4859-B891-689D45634477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523D7829-F5E1-46E3-A182-B3CB73B55F5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7DE36E7B-F8B2-4F11-A32A-5BCF2092FCB3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6E26CDEC-B0B8-449F-8B8D-B74626222AB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53B8ED88-4794-4645-8B49-8D20CD9F5AF7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9765CFB6-34EB-44F3-A8F5-56E775C2C12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32A623D0-BA15-4CD2-A45D-5975AF8F4991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EEA8E476-5BA1-4741-B591-D3CA56E26C2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94B5CC80-40FF-41CE-90F2-8BE958C22673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BF909F6F-3365-4BE6-8713-C00BED92A15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55CFCC26-DE21-4EA6-A94A-D251D9CFC8D1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CE740744-351C-463B-92E6-6DC7566596B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2950D292-F1DD-41D4-BE0F-8B7C72B4CB39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69E52591-8C26-4119-A825-3B719809374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72BF73E3-82C8-4205-B257-418A81523C6B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F6BB7737-E26A-49AB-852D-995C2D2F4D4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1D0C0917-5052-46A9-97EC-2FF8080FEBB8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0311156A-7E25-4E52-B473-C38098EC53B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BB0A8701-DD75-4FBE-9994-0CF7C3308CE2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2381D8EE-A875-4FBB-B6E0-14F510F0088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5F64D29C-5D09-468A-A14D-FCF61C4DF154}" type="datetimeFigureOut">
              <a:rPr lang="uk-UA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2FA401BF-A4C1-4E36-BBFC-35A323F1201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38492F64-B630-404F-A669-09578FD52941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5D98AAD4-9872-453C-8F80-73C0AC08B9C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6050536D-02C5-4366-8178-4102AE5971A6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2C5454B7-A5E9-40B2-AADE-69C5BE90200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A3ED591A-571D-4C66-B2FA-2C5358C6A54C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E2CC2BCE-1CCB-4520-BFA6-E61E1796137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D5B537DE-1AB7-4D69-8EF1-85D8128280B0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14BD7E3C-DB5F-4C53-AD9D-3A931C51FCE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61D401C8-45A9-410D-90F0-99EF7848E1CD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ED84FE98-4DD2-41A0-BF06-8B50D4D9857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C1B78328-AC3A-4100-A874-854972938813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4D500482-8F4E-4FCC-AA02-858E8273E21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1ACBFC5E-6F87-4652-A598-74D8A151C664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AB478C1B-9EC9-4CCC-80D6-B9735BBADFC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69CB5FD4-82C2-49CB-92C0-FDBD43D5C4FB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A07164B3-2261-4866-9445-837A2B12336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2C275093-3643-48CC-B970-E7D0F5B05EEC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CA607715-F8E8-47CD-BE94-0CDADDD5542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A2C2D801-D9C6-4FA4-B0F7-B8812AD247EB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9128D30C-7F02-41D6-A3F0-E7CE0C58535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9445248B-DF9A-4E62-B5DA-4D032B8AF6FB}" type="datetimeFigureOut">
              <a:rPr lang="uk-UA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ECDACCCE-C66D-40D5-AF32-AEED808461A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24FD27AA-F6FE-49DE-96F8-94F11B2E87C3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D4EF2305-7892-4130-96B3-25E30322A58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D2A81A21-186C-4C1C-81A6-1E48E5F7B594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824EF0CF-40B1-4C80-8360-A4B80F176BC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327378DA-D24D-4B8A-BAC9-8236E349FD2B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D6FE4A90-A635-481C-9A90-FB656AD1064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5D7AB4C9-E4BE-425F-93CC-50C5F9913415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7570AC19-2CF5-40B5-981F-4214CCFB67D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89931847-EC7D-4DED-A1D3-E8D340287833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7CA79E91-C97C-4592-9E76-D2CDBAA743E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805D4818-1D01-40FD-958D-BCBCDFC479BC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477C8AEF-12FF-4A38-ADD6-43AAF293AAA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149758EF-A615-40D4-AE49-D99C14B90BD2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38B9676F-F8C5-4DB1-95F2-5F342951AA3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4659704A-1DD3-44AF-977E-BDD30D90FB4C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A389AADA-5C73-443F-B0B2-08A62BA7167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9BD7F79E-DDAD-4FB4-BA57-0EEF46FAFDB2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E4F0E614-9666-4B87-8C8A-8B9D3C6F785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3E2BB88B-A6D4-4AE7-A413-93BACF49179F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A687AAE8-AD1E-4A06-8163-93347DBFAAF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4630E636-AAB2-4BE1-9CD5-DBF57F120487}" type="datetimeFigureOut">
              <a:rPr lang="uk-UA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6BF452ED-FBDE-4F2A-BBD2-DBE6E1B4274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733EE150-F71B-4B35-A62F-BC956B0192B1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E2F11228-B58F-4C08-B198-160137CA56D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2C088594-73A9-4A65-ADF1-6B6D22BF064F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EE0BD839-010C-40C7-BF3A-E532B0E4236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42F4B8FC-747F-4C44-9DF4-93EA4C8762EE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E419B91E-92AC-48E9-851C-AF873F0423A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9EB9C86B-ED43-4E08-8EC0-B00230F37DD8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1C4451BF-2B94-4820-AD05-B6C6E1FB81C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81D4670D-39B2-49D4-B284-033C0F336791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8DB0B2DA-17D6-4EBF-94EC-7D88D64F382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95A663E3-E9B8-48D4-967D-559F7BFD08EC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0C42F6D8-0F03-43DF-86C8-331BB52F970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7303F859-5ED3-4241-9922-B60FC5F844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673B4831-0D7A-46F9-B95B-7E3D1E18F7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A235C9BB-F09C-411C-AA99-047F5B5EB9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E290E2B5-776F-4691-BD2A-603DA61407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6738751C-B0F1-4BDA-BDE1-767CDD19BAC4}" type="datetimeFigureOut">
              <a:rPr lang="uk-UA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9587E661-BFE3-4E5F-97C9-64FB9CE80E6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981DD794-A622-4B94-BDFE-8E09445D23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0D8AA4D4-B333-4A60-B0FA-1BAC416C6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B18ECC69-BCDA-4901-9720-D4BC9B953C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9B40E154-32D4-4447-9A63-9111460FA0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CDA4EBAC-39B9-4E72-AF13-E422BBA3EE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6857DC32-8705-4786-8555-8771AE329B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AC958D01-8CFA-48E5-BF2A-DB81177EFB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9784E8F7-91FA-4492-A3E2-08EF44E5C1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3300422B-83BA-4B15-A111-887DCD0B5AC2}" type="datetimeFigureOut">
              <a:rPr lang="uk-UA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CAEDF329-F6F0-4E11-A6F7-19E14B01C0C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A79224C4-0321-46B8-8810-0CDD6C8B3397}" type="datetimeFigureOut">
              <a:rPr lang="uk-UA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C1B6FFAE-6C05-413B-85CA-903518065F0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4748B25E-48B0-426A-9AA1-BC1933AF19FF}" type="datetimeFigureOut">
              <a:rPr lang="uk-UA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B16A364C-5605-49DD-9F20-5D31D7BB29B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AB1B72-B174-4767-9F35-34D7EE8FC7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22B1E02F-8EBF-41D7-A838-7B39DDBAA040}" type="datetimeFigureOut">
              <a:rPr lang="uk-UA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86E85F9C-63E2-4CBC-866E-FC991B3DF33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E8976165-B10F-4A6F-9D09-E993C4F9C0E2}" type="datetimeFigureOut">
              <a:rPr lang="uk-UA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7A6BC62C-6D6B-4C19-AD91-AF33D361E8C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6632BC70-CFE7-41B7-BE0B-416BB1E84C5C}" type="datetimeFigureOut">
              <a:rPr lang="uk-UA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</a:defRPr>
            </a:lvl1pPr>
          </a:lstStyle>
          <a:p>
            <a:pPr>
              <a:defRPr/>
            </a:pPr>
            <a:fld id="{56914AAE-BF1F-4177-A0E6-C01C8BECC4C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solidFill>
                  <a:srgbClr val="DBF5F9">
                    <a:shade val="90000"/>
                  </a:srgbClr>
                </a:solidFill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DBF5F9">
                    <a:shade val="90000"/>
                  </a:srgbClr>
                </a:solidFill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DBF5F9">
                    <a:shade val="90000"/>
                  </a:srgbClr>
                </a:solidFill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F9076283-D829-4758-96A1-7510EDF5CD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heel spokes="8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9041D217-AD85-478A-8EC3-75C41C45A2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solidFill>
                  <a:srgbClr val="DBF5F9">
                    <a:shade val="90000"/>
                  </a:srgbClr>
                </a:solidFill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DBF5F9">
                    <a:shade val="90000"/>
                  </a:srgbClr>
                </a:solidFill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DBF5F9">
                    <a:shade val="90000"/>
                  </a:srgbClr>
                </a:solidFill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DCB95BC4-766E-496B-B826-9A79A48150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heel spokes="8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FEE24662-23D1-4932-A053-72E5770EEB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0F84CE6F-95E6-42B1-AAAF-02838EB803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F5EEC86F-7C04-40EC-B9CC-49BA7932AC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600CEB6F-0DEA-4662-BB08-8C2924D3D8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13AC0D-D160-46ED-BAD3-F38669E0F8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1547033A-8A77-42BE-A534-8F09E54861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b="1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b="1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 b="0"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DC63A65F-AC4D-4040-834F-D9422D5779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BF4CA3BD-FED1-4C1C-926A-77AA77A688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ECD4E343-3B78-4C97-8CD6-2630774A98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CE737-79C8-4D24-976E-E0A7340FCE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AAC2B6-AF10-432B-9C29-50099E6A88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608CCD-49C1-4D66-9553-E4359F2877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7B6F28-B57B-43BE-974C-918E615C43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C7560A-4E65-4A69-8D23-D967C5A2DE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05A928-7497-4EF3-A739-1EBC6365DF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1ED89-1ABB-45A7-8E7F-D595BC6D94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B54A2E-8A71-4248-8963-9FBD36A4B3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F2C415-1953-4F3B-906F-2468F32E5C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1B03C6-CD3F-425B-88C3-A92FEE8BF1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0FC520-A51D-4229-BD34-72EA181322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A56923-B7DC-40B4-AA7A-93C2F2F72A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4BEE5F-4F48-42C5-AF21-C68E321F66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9015D-EE73-4C88-A121-1E47EE0EE9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FDF35-E88D-4EDC-A7EC-11C37146F6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5EFFB-9303-4681-B106-FACBB52D46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C59660-E464-4348-9310-40B2248B17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2F508-DFF0-4290-A8E8-481F4CEE85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C12C5D-51E0-4E76-AF70-55ECDFA752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80D4B-E586-4CB1-82E9-CA11E1D613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C5997C-14DB-43D1-B2F9-4C4686D23D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00AB1-9F57-4200-BD92-18434BC28C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3D65FF-4470-4944-BF22-0C64A26B3B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022364-DA22-458B-8AAA-469551D796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2FA296-5005-4381-8516-3F0EDDAD85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513B5A-0F45-4C84-9A2E-9E6E698D2E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461B3C-320B-440E-BA22-FE04EA2EB6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95365B-4F73-4C47-BAEC-C4EDA753E6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3DB60-F5A3-4691-91FD-CC68E0D71C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7B0BF-47C1-423A-B8E3-837CB4C823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73A0B7-95F9-455C-9F4A-0A2DD1F58C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0C96A-E51F-49CD-BD62-ABD5BF5DAC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FBEE7F-AF3B-49ED-9DD4-40715A7954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9F49D3-D888-41CF-9400-477E8CA705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A54DD4-8712-4384-8636-88C61081D3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4E82B-B49F-4AC1-AFBE-EB70776C95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C7FE13-2ABF-4038-B6EC-141ABF32AB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2BFC5454-FBE1-4057-8FC4-9201D19A40FD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650FF774-3AD6-40B0-81E8-AD1F2D09BA6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FA86B535-0E5C-4A80-B1B1-60A93175BA51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7A69FD8C-7C88-4F1E-A9E7-C205ACF238C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45651C-D501-4CAB-9427-08F3FAB5A7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13A8EA30-B248-4714-9C4C-053939B2DAAD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E01391A6-FE80-4A4D-BF95-B9CCD661E8E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01564127-19E2-41BC-9E83-257111D86D90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01551727-3BB6-40FA-B81A-16576FC45CD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ED2DE7E8-B5C6-40E6-BAAF-FB064B73DCBF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64BEBE31-FB53-4A79-99DB-D5F5F07D279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8E46E6A0-F504-4609-8BC6-2FD90EB6B2E0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E1316D98-AF75-4B75-A5CE-636B694BC24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5923B142-CD6E-4583-86F1-F3BC9BC73681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D8798BD2-EA5E-4AF8-A32F-2DE217FA66F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06C59506-5A2B-4BDC-B580-393AC48F9DC6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0EBAAF27-8C8C-4EB3-A622-E543569A4F1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5C9AFC1C-2793-4BFA-9B00-A7D2A8BCA13E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73A40A72-5717-48BE-8B29-F312835434F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423BF250-59CF-4E99-AA1E-04F8EF2A8260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C2E329F2-04B6-4158-BF0D-D4A29AD76FB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C26F06E4-2E03-4325-B3BB-77E47137EE84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7A0C9344-91E2-4EEC-A3D6-EC3AB677A6E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6CE813F6-B232-4135-8A6D-3E58D4E2A207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EDDD0002-48C0-444E-8E58-F9EC80D3091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973E9C-33C0-4DCF-95AB-D8F87F1743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DB0808F2-FF8E-4CF1-902E-2E769E8769AD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8A8BA806-03F0-468C-968B-20703D73ED8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907278AA-A413-4AFD-8A33-1E5C5F454F97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48033BCE-400F-4779-A8EC-E070A238A5E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AF77F43E-250C-4E72-807F-F691AB01496C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63AFDB6B-9108-475F-B9E0-88834E0B6A2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3DDD14D8-2C76-4CF2-A345-628FEA9CBB25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00C3B5F5-775A-4611-88D0-FAD9B2B5D6A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A6D1FB66-F7AA-4166-B634-6D89AFC62193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86C6D588-A977-45BE-BF17-378FD8335EE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3DA68FDA-D718-4B14-AF8A-87BCABB9BA6D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43110448-2EC4-41C3-AB7A-D448818E7CC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851D88A5-2938-4E52-A5C0-11CAC33A399E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996A5F91-6DB0-488E-B8A7-76534746938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3901E7AE-225C-4AC3-8670-926DFE860C55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1DFE68D8-914B-4114-84A3-D0069E3510A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0739AEA0-3FF3-4A32-8A6C-869F0EAC8C62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DBE2A897-96E2-4E5F-9CE9-E261570E8C6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F634E91C-AD87-4DC6-A3EF-16D282BC997C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A8DF3E23-1491-4024-97F1-67F54A892F1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41B69F-B2D9-411D-8AA0-B047A1EC68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452C8A3E-9140-4579-966F-44737B1E1CED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C86212B0-059F-4160-89DD-E45F2BC42A3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EB452B40-2FBA-42BD-9FA6-E6BF4B8607AD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670BE5E4-B306-4E72-83AC-79D5AFE199A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9EC9F072-0EAD-49B8-AE35-7E7B12DD0C65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B3F5C78A-2262-41B9-B3D4-EADE989745C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9141158B-8DB2-47F9-9D0C-FA910C8377DB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B421D175-E504-4166-9A99-4ADA2B959BA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916BA597-4FD7-4E58-9B4A-A192A146CEF0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F125C5B2-41D9-4CBE-9EC1-9E843672206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CE493A37-F09E-4454-95A3-8216B236100B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8E4133A8-CCE4-4F91-BA42-473BF163D54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2FCDDCB7-8B6B-43DF-9FDB-FB4F2080A59E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BFA5C7D6-A1C3-4D4D-A9F9-DBE2C75D120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02A4B757-096F-4D7C-8F80-0AEFA6DA7736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E962DB64-F1F2-4EEE-9DD0-743FD62A7F0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248EDB91-D375-474A-8C05-5FD5166F1D8E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C5876FF8-6F7C-42DF-BB76-032BDEF38C2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C12D2C9B-F2D7-48B8-BA88-32EF10D9F71D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Sylfaen" pitchFamily="18" charset="0"/>
                <a:cs typeface="Arial" charset="0"/>
              </a:defRPr>
            </a:lvl1pPr>
          </a:lstStyle>
          <a:p>
            <a:pPr>
              <a:defRPr/>
            </a:pPr>
            <a:fld id="{62ACB55A-E081-4930-AFCB-9734FFADCB1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8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9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26.xml"/><Relationship Id="rId9" Type="http://schemas.openxmlformats.org/officeDocument/2006/relationships/slideLayout" Target="../slideLayouts/slideLayout131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40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44.xml"/><Relationship Id="rId5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43.xml"/><Relationship Id="rId4" Type="http://schemas.openxmlformats.org/officeDocument/2006/relationships/slideLayout" Target="../slideLayouts/slideLayout137.xml"/><Relationship Id="rId9" Type="http://schemas.openxmlformats.org/officeDocument/2006/relationships/slideLayout" Target="../slideLayouts/slideLayout142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151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45.xml"/><Relationship Id="rId6" Type="http://schemas.openxmlformats.org/officeDocument/2006/relationships/slideLayout" Target="../slideLayouts/slideLayout150.xml"/><Relationship Id="rId11" Type="http://schemas.openxmlformats.org/officeDocument/2006/relationships/slideLayout" Target="../slideLayouts/slideLayout155.xml"/><Relationship Id="rId5" Type="http://schemas.openxmlformats.org/officeDocument/2006/relationships/slideLayout" Target="../slideLayouts/slideLayout149.xml"/><Relationship Id="rId10" Type="http://schemas.openxmlformats.org/officeDocument/2006/relationships/slideLayout" Target="../slideLayouts/slideLayout154.xml"/><Relationship Id="rId4" Type="http://schemas.openxmlformats.org/officeDocument/2006/relationships/slideLayout" Target="../slideLayouts/slideLayout148.xml"/><Relationship Id="rId9" Type="http://schemas.openxmlformats.org/officeDocument/2006/relationships/slideLayout" Target="../slideLayouts/slideLayout153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3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58.xml"/><Relationship Id="rId7" Type="http://schemas.openxmlformats.org/officeDocument/2006/relationships/slideLayout" Target="../slideLayouts/slideLayout162.xml"/><Relationship Id="rId12" Type="http://schemas.openxmlformats.org/officeDocument/2006/relationships/slideLayout" Target="../slideLayouts/slideLayout167.xml"/><Relationship Id="rId2" Type="http://schemas.openxmlformats.org/officeDocument/2006/relationships/slideLayout" Target="../slideLayouts/slideLayout157.xml"/><Relationship Id="rId1" Type="http://schemas.openxmlformats.org/officeDocument/2006/relationships/slideLayout" Target="../slideLayouts/slideLayout156.xml"/><Relationship Id="rId6" Type="http://schemas.openxmlformats.org/officeDocument/2006/relationships/slideLayout" Target="../slideLayouts/slideLayout161.xml"/><Relationship Id="rId11" Type="http://schemas.openxmlformats.org/officeDocument/2006/relationships/slideLayout" Target="../slideLayouts/slideLayout166.xml"/><Relationship Id="rId5" Type="http://schemas.openxmlformats.org/officeDocument/2006/relationships/slideLayout" Target="../slideLayouts/slideLayout160.xml"/><Relationship Id="rId10" Type="http://schemas.openxmlformats.org/officeDocument/2006/relationships/slideLayout" Target="../slideLayouts/slideLayout165.xml"/><Relationship Id="rId4" Type="http://schemas.openxmlformats.org/officeDocument/2006/relationships/slideLayout" Target="../slideLayouts/slideLayout159.xml"/><Relationship Id="rId9" Type="http://schemas.openxmlformats.org/officeDocument/2006/relationships/slideLayout" Target="../slideLayouts/slideLayout16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A2488EC-7404-49C4-82FC-64236A41D0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6" r:id="rId1"/>
    <p:sldLayoutId id="2147484445" r:id="rId2"/>
    <p:sldLayoutId id="2147484444" r:id="rId3"/>
    <p:sldLayoutId id="2147484443" r:id="rId4"/>
    <p:sldLayoutId id="2147484442" r:id="rId5"/>
    <p:sldLayoutId id="2147484441" r:id="rId6"/>
    <p:sldLayoutId id="2147484440" r:id="rId7"/>
    <p:sldLayoutId id="2147484439" r:id="rId8"/>
    <p:sldLayoutId id="2147484438" r:id="rId9"/>
    <p:sldLayoutId id="2147484437" r:id="rId10"/>
    <p:sldLayoutId id="214748443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11264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23F1FC37-6C8D-4A91-A6DE-632E78FEB3DE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ECE60927-6A05-4A26-AC88-315763008A4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36" r:id="rId1"/>
    <p:sldLayoutId id="2147484537" r:id="rId2"/>
    <p:sldLayoutId id="2147484538" r:id="rId3"/>
    <p:sldLayoutId id="2147484539" r:id="rId4"/>
    <p:sldLayoutId id="2147484540" r:id="rId5"/>
    <p:sldLayoutId id="2147484541" r:id="rId6"/>
    <p:sldLayoutId id="2147484542" r:id="rId7"/>
    <p:sldLayoutId id="2147484543" r:id="rId8"/>
    <p:sldLayoutId id="2147484544" r:id="rId9"/>
    <p:sldLayoutId id="2147484545" r:id="rId10"/>
    <p:sldLayoutId id="214748454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12493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4B5DBCD8-2813-4E28-8142-687FE3953390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433D4BA8-BB5B-4E56-9417-9A7DD98C3F7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47" r:id="rId1"/>
    <p:sldLayoutId id="2147484548" r:id="rId2"/>
    <p:sldLayoutId id="2147484549" r:id="rId3"/>
    <p:sldLayoutId id="2147484550" r:id="rId4"/>
    <p:sldLayoutId id="2147484551" r:id="rId5"/>
    <p:sldLayoutId id="2147484552" r:id="rId6"/>
    <p:sldLayoutId id="2147484553" r:id="rId7"/>
    <p:sldLayoutId id="2147484554" r:id="rId8"/>
    <p:sldLayoutId id="2147484555" r:id="rId9"/>
    <p:sldLayoutId id="2147484556" r:id="rId10"/>
    <p:sldLayoutId id="214748455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13721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9E224512-B679-4BC0-B82A-FFC9B6C8479E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6173BBCB-99CC-45EA-A78D-B00E1A49F21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8" r:id="rId1"/>
    <p:sldLayoutId id="2147484559" r:id="rId2"/>
    <p:sldLayoutId id="2147484560" r:id="rId3"/>
    <p:sldLayoutId id="2147484561" r:id="rId4"/>
    <p:sldLayoutId id="2147484562" r:id="rId5"/>
    <p:sldLayoutId id="2147484563" r:id="rId6"/>
    <p:sldLayoutId id="2147484564" r:id="rId7"/>
    <p:sldLayoutId id="2147484565" r:id="rId8"/>
    <p:sldLayoutId id="2147484566" r:id="rId9"/>
    <p:sldLayoutId id="2147484567" r:id="rId10"/>
    <p:sldLayoutId id="214748456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14950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9FBC430D-7B66-4C8D-B510-8D34BA71BD95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5927F8A1-F149-41A6-A7F1-9AE61D3DD11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69" r:id="rId1"/>
    <p:sldLayoutId id="2147484570" r:id="rId2"/>
    <p:sldLayoutId id="2147484571" r:id="rId3"/>
    <p:sldLayoutId id="2147484572" r:id="rId4"/>
    <p:sldLayoutId id="2147484573" r:id="rId5"/>
    <p:sldLayoutId id="2147484574" r:id="rId6"/>
    <p:sldLayoutId id="2147484575" r:id="rId7"/>
    <p:sldLayoutId id="2147484576" r:id="rId8"/>
    <p:sldLayoutId id="2147484577" r:id="rId9"/>
    <p:sldLayoutId id="2147484578" r:id="rId10"/>
    <p:sldLayoutId id="214748457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16179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1BD59F0D-7203-4D1E-A722-07D9A1526E32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9828001E-5F30-4AAF-8EF3-93E15C78C4C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581" r:id="rId2"/>
    <p:sldLayoutId id="2147484582" r:id="rId3"/>
    <p:sldLayoutId id="2147484583" r:id="rId4"/>
    <p:sldLayoutId id="2147484584" r:id="rId5"/>
    <p:sldLayoutId id="2147484585" r:id="rId6"/>
    <p:sldLayoutId id="2147484586" r:id="rId7"/>
    <p:sldLayoutId id="2147484587" r:id="rId8"/>
    <p:sldLayoutId id="2147484588" r:id="rId9"/>
    <p:sldLayoutId id="2147484589" r:id="rId10"/>
    <p:sldLayoutId id="214748459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D79E2B1E-1B03-4678-A8F5-6E8F7ADA8D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91" r:id="rId1"/>
    <p:sldLayoutId id="2147484592" r:id="rId2"/>
    <p:sldLayoutId id="2147484593" r:id="rId3"/>
    <p:sldLayoutId id="2147484594" r:id="rId4"/>
    <p:sldLayoutId id="2147484595" r:id="rId5"/>
    <p:sldLayoutId id="2147484596" r:id="rId6"/>
    <p:sldLayoutId id="2147484597" r:id="rId7"/>
    <p:sldLayoutId id="2147484598" r:id="rId8"/>
    <p:sldLayoutId id="2147484599" r:id="rId9"/>
    <p:sldLayoutId id="2147484600" r:id="rId10"/>
    <p:sldLayoutId id="2147484601" r:id="rId11"/>
    <p:sldLayoutId id="2147484602" r:id="rId12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937E9F4C-E0D3-49CE-B00A-E0C72D7B4C4A}" type="datetimeFigureOut">
              <a:rPr lang="uk-UA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ACA8F1BD-69FB-4E40-97BD-58DB1EE9561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81" r:id="rId1"/>
    <p:sldLayoutId id="2147484482" r:id="rId2"/>
    <p:sldLayoutId id="2147484483" r:id="rId3"/>
    <p:sldLayoutId id="2147484484" r:id="rId4"/>
    <p:sldLayoutId id="2147484485" r:id="rId5"/>
    <p:sldLayoutId id="2147484486" r:id="rId6"/>
    <p:sldLayoutId id="2147484487" r:id="rId7"/>
    <p:sldLayoutId id="2147484488" r:id="rId8"/>
    <p:sldLayoutId id="2147484489" r:id="rId9"/>
    <p:sldLayoutId id="2147484490" r:id="rId10"/>
    <p:sldLayoutId id="214748449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b="1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b="1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25604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5605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 b="1">
                <a:solidFill>
                  <a:srgbClr val="04617B">
                    <a:shade val="90000"/>
                  </a:srgb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 b="1">
                <a:solidFill>
                  <a:srgbClr val="04617B">
                    <a:shade val="90000"/>
                  </a:srgb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 b="1">
                <a:solidFill>
                  <a:srgbClr val="04617B">
                    <a:shade val="90000"/>
                  </a:srgbClr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B24E938-8D0C-48DD-9619-7EA4888D63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5609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b="1">
                <a:solidFill>
                  <a:prstClr val="black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b="1">
                <a:solidFill>
                  <a:prstClr val="black"/>
                </a:solidFill>
                <a:latin typeface="Arial" charset="0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92" r:id="rId1"/>
    <p:sldLayoutId id="2147484493" r:id="rId2"/>
    <p:sldLayoutId id="2147484494" r:id="rId3"/>
    <p:sldLayoutId id="2147484495" r:id="rId4"/>
    <p:sldLayoutId id="2147484496" r:id="rId5"/>
    <p:sldLayoutId id="2147484497" r:id="rId6"/>
    <p:sldLayoutId id="2147484498" r:id="rId7"/>
    <p:sldLayoutId id="2147484499" r:id="rId8"/>
    <p:sldLayoutId id="2147484500" r:id="rId9"/>
    <p:sldLayoutId id="2147484501" r:id="rId10"/>
    <p:sldLayoutId id="2147484502" r:id="rId11"/>
  </p:sldLayoutIdLst>
  <p:transition spd="med">
    <p:wheel spokes="8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4B49156-8993-4838-B0D6-68C34CD97E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57" r:id="rId1"/>
    <p:sldLayoutId id="2147484456" r:id="rId2"/>
    <p:sldLayoutId id="2147484455" r:id="rId3"/>
    <p:sldLayoutId id="2147484454" r:id="rId4"/>
    <p:sldLayoutId id="2147484453" r:id="rId5"/>
    <p:sldLayoutId id="2147484452" r:id="rId6"/>
    <p:sldLayoutId id="2147484451" r:id="rId7"/>
    <p:sldLayoutId id="2147484450" r:id="rId8"/>
    <p:sldLayoutId id="2147484449" r:id="rId9"/>
    <p:sldLayoutId id="2147484448" r:id="rId10"/>
    <p:sldLayoutId id="214748444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0A71F67-DA1B-4E30-B442-E9D8E624D7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68" r:id="rId1"/>
    <p:sldLayoutId id="2147484467" r:id="rId2"/>
    <p:sldLayoutId id="2147484466" r:id="rId3"/>
    <p:sldLayoutId id="2147484465" r:id="rId4"/>
    <p:sldLayoutId id="2147484464" r:id="rId5"/>
    <p:sldLayoutId id="2147484463" r:id="rId6"/>
    <p:sldLayoutId id="2147484462" r:id="rId7"/>
    <p:sldLayoutId id="2147484461" r:id="rId8"/>
    <p:sldLayoutId id="2147484460" r:id="rId9"/>
    <p:sldLayoutId id="2147484459" r:id="rId10"/>
    <p:sldLayoutId id="214748445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CCFF99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ffectLst/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ffectLst/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ffectLst/>
                <a:latin typeface="Arial" pitchFamily="34" charset="0"/>
              </a:defRPr>
            </a:lvl1pPr>
          </a:lstStyle>
          <a:p>
            <a:pPr>
              <a:defRPr/>
            </a:pPr>
            <a:fld id="{4590ED06-AB6E-44CE-BFE4-41183C5353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80" r:id="rId1"/>
    <p:sldLayoutId id="2147484479" r:id="rId2"/>
    <p:sldLayoutId id="2147484478" r:id="rId3"/>
    <p:sldLayoutId id="2147484477" r:id="rId4"/>
    <p:sldLayoutId id="2147484476" r:id="rId5"/>
    <p:sldLayoutId id="2147484475" r:id="rId6"/>
    <p:sldLayoutId id="2147484474" r:id="rId7"/>
    <p:sldLayoutId id="2147484473" r:id="rId8"/>
    <p:sldLayoutId id="2147484472" r:id="rId9"/>
    <p:sldLayoutId id="2147484471" r:id="rId10"/>
    <p:sldLayoutId id="2147484470" r:id="rId11"/>
    <p:sldLayoutId id="214748446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7577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92C4CC2E-990B-4BEC-ADCD-8D12E3EFE040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2110B31F-7FC4-419B-9983-D7D0A712D9B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03" r:id="rId1"/>
    <p:sldLayoutId id="2147484504" r:id="rId2"/>
    <p:sldLayoutId id="2147484505" r:id="rId3"/>
    <p:sldLayoutId id="2147484506" r:id="rId4"/>
    <p:sldLayoutId id="2147484507" r:id="rId5"/>
    <p:sldLayoutId id="2147484508" r:id="rId6"/>
    <p:sldLayoutId id="2147484509" r:id="rId7"/>
    <p:sldLayoutId id="2147484510" r:id="rId8"/>
    <p:sldLayoutId id="2147484511" r:id="rId9"/>
    <p:sldLayoutId id="2147484512" r:id="rId10"/>
    <p:sldLayoutId id="214748451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8806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D7A448E4-97AC-4DA7-B515-77C4FD038821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05DBE34E-27AF-41EF-96C9-344DCB5F2C1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14" r:id="rId1"/>
    <p:sldLayoutId id="2147484515" r:id="rId2"/>
    <p:sldLayoutId id="2147484516" r:id="rId3"/>
    <p:sldLayoutId id="2147484517" r:id="rId4"/>
    <p:sldLayoutId id="2147484518" r:id="rId5"/>
    <p:sldLayoutId id="2147484519" r:id="rId6"/>
    <p:sldLayoutId id="2147484520" r:id="rId7"/>
    <p:sldLayoutId id="2147484521" r:id="rId8"/>
    <p:sldLayoutId id="2147484522" r:id="rId9"/>
    <p:sldLayoutId id="2147484523" r:id="rId10"/>
    <p:sldLayoutId id="214748452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10035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2D082328-6F13-4B07-BB81-EE684A2EFF06}" type="datetimeFigureOut">
              <a:rPr lang="ru-RU"/>
              <a:pPr>
                <a:defRPr/>
              </a:pPr>
              <a:t>09.09.2015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E570ECBF-8941-4E3F-BDA5-1AFCD5E7597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25" r:id="rId1"/>
    <p:sldLayoutId id="2147484526" r:id="rId2"/>
    <p:sldLayoutId id="2147484527" r:id="rId3"/>
    <p:sldLayoutId id="2147484528" r:id="rId4"/>
    <p:sldLayoutId id="2147484529" r:id="rId5"/>
    <p:sldLayoutId id="2147484530" r:id="rId6"/>
    <p:sldLayoutId id="2147484531" r:id="rId7"/>
    <p:sldLayoutId id="2147484532" r:id="rId8"/>
    <p:sldLayoutId id="2147484533" r:id="rId9"/>
    <p:sldLayoutId id="2147484534" r:id="rId10"/>
    <p:sldLayoutId id="214748453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slideLayout" Target="../slideLayouts/slideLayout62.xml"/><Relationship Id="rId16" Type="http://schemas.openxmlformats.org/officeDocument/2006/relationships/image" Target="../media/image21.png"/><Relationship Id="rId1" Type="http://schemas.openxmlformats.org/officeDocument/2006/relationships/audio" Target="NULL" TargetMode="Externa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7" Type="http://schemas.openxmlformats.org/officeDocument/2006/relationships/image" Target="../media/image4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gi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24.xml"/><Relationship Id="rId1" Type="http://schemas.openxmlformats.org/officeDocument/2006/relationships/audio" Target="file:///D:\&#1052;&#1086;&#1080;%20&#1076;&#1086;&#1082;&#1091;&#1084;&#1077;&#1085;&#1090;&#1099;\&#1052;&#1086;&#1081;%20&#1088;&#1072;&#1073;&#1086;&#1095;&#1080;&#1081;%20&#1089;&#1090;&#1086;&#1083;\&#1091;&#1088;&#1086;&#1082;%20&#1084;&#1072;&#1090;.%20%202%20&#1082;&#1083;.&#1084;&#1086;&#1088;&#1089;&#1100;&#1082;&#1072;%20&#1088;&#1077;&#1075;&#1072;&#1090;&#1072;\3.mp3" TargetMode="Externa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55.gif"/><Relationship Id="rId4" Type="http://schemas.openxmlformats.org/officeDocument/2006/relationships/image" Target="../media/image54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slideLayout" Target="../slideLayouts/slideLayout74.xml"/><Relationship Id="rId1" Type="http://schemas.openxmlformats.org/officeDocument/2006/relationships/audio" Target="NULL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58.gif"/><Relationship Id="rId4" Type="http://schemas.openxmlformats.org/officeDocument/2006/relationships/image" Target="../media/image57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85.xml"/><Relationship Id="rId4" Type="http://schemas.openxmlformats.org/officeDocument/2006/relationships/image" Target="../media/image58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96.xml"/><Relationship Id="rId4" Type="http://schemas.openxmlformats.org/officeDocument/2006/relationships/image" Target="../media/image58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07.xml"/><Relationship Id="rId4" Type="http://schemas.openxmlformats.org/officeDocument/2006/relationships/image" Target="../media/image60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8.xml"/><Relationship Id="rId5" Type="http://schemas.openxmlformats.org/officeDocument/2006/relationships/image" Target="../media/image58.gif"/><Relationship Id="rId4" Type="http://schemas.openxmlformats.org/officeDocument/2006/relationships/image" Target="../media/image61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29.xml"/><Relationship Id="rId4" Type="http://schemas.openxmlformats.org/officeDocument/2006/relationships/image" Target="../media/image58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40.xml"/><Relationship Id="rId4" Type="http://schemas.openxmlformats.org/officeDocument/2006/relationships/image" Target="../media/image58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5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 ?><Relationships xmlns="http://schemas.openxmlformats.org/package/2006/relationships"><Relationship Id="rId8" Target="../media/image72.png" Type="http://schemas.openxmlformats.org/officeDocument/2006/relationships/image"/><Relationship Id="rId3" Target="../notesSlides/notesSlide2.xml" Type="http://schemas.openxmlformats.org/officeDocument/2006/relationships/notesSlide"/><Relationship Id="rId7" Target="../media/image71.jpeg" Type="http://schemas.openxmlformats.org/officeDocument/2006/relationships/image"/><Relationship Id="rId2" Target="../slideLayouts/slideLayout7.xml" Type="http://schemas.openxmlformats.org/officeDocument/2006/relationships/slideLayout"/><Relationship Id="rId1" Target="../drawings/vmlDrawing1.vml" Type="http://schemas.openxmlformats.org/officeDocument/2006/relationships/vmlDrawing"/><Relationship Id="rId6" Target="../media/image70.png" Type="http://schemas.openxmlformats.org/officeDocument/2006/relationships/image"/><Relationship Id="rId5" Target="../media/image69.jpeg" Type="http://schemas.openxmlformats.org/officeDocument/2006/relationships/image"/><Relationship Id="rId4" Target="../embeddings/______Microsoft_PowerPoint11.sldx" Type="http://schemas.openxmlformats.org/officeDocument/2006/relationships/package"/><Relationship Id="rId9" Target="../media/image73.jpeg" Type="http://schemas.openxmlformats.org/officeDocument/2006/relationships/image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gif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57.xml"/><Relationship Id="rId4" Type="http://schemas.openxmlformats.org/officeDocument/2006/relationships/image" Target="../media/image76.png"/></Relationships>
</file>

<file path=ppt/slides/_rels/slide35.xml.rels><?xml version="1.0" encoding="UTF-8" standalone="yes" ?><Relationships xmlns="http://schemas.openxmlformats.org/package/2006/relationships"><Relationship Id="rId3" Target="../notesSlides/notesSlide3.xml" Type="http://schemas.openxmlformats.org/officeDocument/2006/relationships/notesSlide"/><Relationship Id="rId2" Target="../slideLayouts/slideLayout7.xml" Type="http://schemas.openxmlformats.org/officeDocument/2006/relationships/slideLayout"/><Relationship Id="rId1" Target="../drawings/vmlDrawing2.vml" Type="http://schemas.openxmlformats.org/officeDocument/2006/relationships/vmlDrawing"/><Relationship Id="rId6" Target="../media/image77.jpeg" Type="http://schemas.openxmlformats.org/officeDocument/2006/relationships/image"/><Relationship Id="rId5" Target="../media/image6.png" Type="http://schemas.openxmlformats.org/officeDocument/2006/relationships/image"/><Relationship Id="rId4" Target="../embeddings/______Microsoft_PowerPoint22.sldx" Type="http://schemas.openxmlformats.org/officeDocument/2006/relationships/package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9" name="WordArt 15"/>
          <p:cNvSpPr>
            <a:spLocks noChangeArrowheads="1" noChangeShapeType="1" noTextEdit="1"/>
          </p:cNvSpPr>
          <p:nvPr/>
        </p:nvSpPr>
        <p:spPr bwMode="auto">
          <a:xfrm>
            <a:off x="611188" y="1052513"/>
            <a:ext cx="7273925" cy="1657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171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A50021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001C74"/>
                  </a:outerShdw>
                </a:effectLst>
                <a:latin typeface="Monotype Corsiva"/>
              </a:rPr>
              <a:t>Урок – гра </a:t>
            </a:r>
          </a:p>
          <a:p>
            <a:pPr algn="ctr"/>
            <a:r>
              <a:rPr lang="ru-RU" sz="3600" kern="10">
                <a:ln w="9525">
                  <a:solidFill>
                    <a:srgbClr val="A50021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001C74"/>
                  </a:outerShdw>
                </a:effectLst>
                <a:latin typeface="Monotype Corsiva"/>
              </a:rPr>
              <a:t>“Морська  регата”</a:t>
            </a:r>
          </a:p>
        </p:txBody>
      </p:sp>
      <p:pic>
        <p:nvPicPr>
          <p:cNvPr id="4" name="Picture 4" descr="I:\мамулька\прпр\2083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947048"/>
            <a:ext cx="2759418" cy="3708656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188420" name="Text Box 4"/>
          <p:cNvSpPr txBox="1">
            <a:spLocks noChangeArrowheads="1"/>
          </p:cNvSpPr>
          <p:nvPr/>
        </p:nvSpPr>
        <p:spPr bwMode="auto">
          <a:xfrm>
            <a:off x="4624388" y="3868738"/>
            <a:ext cx="37020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1400" b="1"/>
              <a:t>Підготувала вчитель початкових класів</a:t>
            </a:r>
          </a:p>
          <a:p>
            <a:r>
              <a:rPr lang="uk-UA" sz="1400" b="1"/>
              <a:t>Свеської спеціалізованої </a:t>
            </a:r>
          </a:p>
          <a:p>
            <a:r>
              <a:rPr lang="uk-UA" sz="1400" b="1"/>
              <a:t>школи І-ІІІ ступенів №2 “ліцей”</a:t>
            </a:r>
          </a:p>
          <a:p>
            <a:r>
              <a:rPr lang="uk-UA" sz="1400" b="1"/>
              <a:t>Коцур Анжеліка Миколаївна</a:t>
            </a:r>
            <a:endParaRPr lang="ru-RU" sz="1400" b="1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3492500" y="2420938"/>
            <a:ext cx="1944688" cy="1774825"/>
            <a:chOff x="2018" y="1570"/>
            <a:chExt cx="1225" cy="1118"/>
          </a:xfrm>
        </p:grpSpPr>
        <p:pic>
          <p:nvPicPr>
            <p:cNvPr id="197651" name="Picture 1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18" y="1570"/>
              <a:ext cx="1225" cy="1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7652" name="Picture 1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09" y="1752"/>
              <a:ext cx="768" cy="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3504" name="Picture 1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175" y="908050"/>
            <a:ext cx="58102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05" name="Picture 1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8175" y="2997200"/>
            <a:ext cx="16668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06" name="Picture 1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738" y="4149725"/>
            <a:ext cx="58102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07" name="Picture 19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825" y="2997200"/>
            <a:ext cx="16668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08" name="Picture 2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039536">
            <a:off x="3059113" y="1341438"/>
            <a:ext cx="58102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09" name="Picture 2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8007361">
            <a:off x="2811463" y="3606800"/>
            <a:ext cx="58102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10" name="Picture 2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698998">
            <a:off x="5148263" y="1412875"/>
            <a:ext cx="58102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11" name="Picture 2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356587">
            <a:off x="5148263" y="3716338"/>
            <a:ext cx="58102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12" name="Picture 24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38460">
            <a:off x="4649788" y="1477963"/>
            <a:ext cx="446087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13" name="Picture 25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084277">
            <a:off x="5440363" y="2201862"/>
            <a:ext cx="508000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14" name="Picture 26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796003">
            <a:off x="5333207" y="3315493"/>
            <a:ext cx="56515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15" name="Picture 27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634023">
            <a:off x="4598988" y="4070350"/>
            <a:ext cx="4254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16" name="Picture 28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9015617">
            <a:off x="3419475" y="4005263"/>
            <a:ext cx="438150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17" name="Picture 29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313416">
            <a:off x="2792413" y="2127250"/>
            <a:ext cx="496888" cy="120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18" name="Picture 30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6387122">
            <a:off x="2667795" y="3101181"/>
            <a:ext cx="48736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19" name="Picture 31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234959">
            <a:off x="3695700" y="1485900"/>
            <a:ext cx="455613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7"/>
          <a:srcRect/>
          <a:stretch>
            <a:fillRect/>
          </a:stretch>
        </p:blipFill>
        <p:spPr bwMode="auto">
          <a:xfrm>
            <a:off x="8172450" y="59499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3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3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3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3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3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3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3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3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3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3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3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3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3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3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3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3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3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3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3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3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3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3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3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3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3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9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3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3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3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9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3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3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3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3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3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3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0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9" dur="2000" fill="hold"/>
                                        <p:tgtEl>
                                          <p:spTgt spid="635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635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3" dur="2000" fill="hold"/>
                                        <p:tgtEl>
                                          <p:spTgt spid="63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5" dur="2000" fill="hold"/>
                                        <p:tgtEl>
                                          <p:spTgt spid="635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7" dur="2000" fill="hold"/>
                                        <p:tgtEl>
                                          <p:spTgt spid="63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9" dur="2000" fill="hold"/>
                                        <p:tgtEl>
                                          <p:spTgt spid="635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1" dur="2000" fill="hold"/>
                                        <p:tgtEl>
                                          <p:spTgt spid="635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3" dur="2000" fill="hold"/>
                                        <p:tgtEl>
                                          <p:spTgt spid="635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2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6" dur="1000" fill="hold"/>
                                        <p:tgtEl>
                                          <p:spTgt spid="635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8" dur="1000" fill="hold"/>
                                        <p:tgtEl>
                                          <p:spTgt spid="635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0" dur="1000" fill="hold"/>
                                        <p:tgtEl>
                                          <p:spTgt spid="635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2" dur="1000" fill="hold"/>
                                        <p:tgtEl>
                                          <p:spTgt spid="635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4" dur="1000" fill="hold"/>
                                        <p:tgtEl>
                                          <p:spTgt spid="635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6" dur="1000" fill="hold"/>
                                        <p:tgtEl>
                                          <p:spTgt spid="635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8" dur="1000" fill="hold"/>
                                        <p:tgtEl>
                                          <p:spTgt spid="635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0" dur="1000" fill="hold"/>
                                        <p:tgtEl>
                                          <p:spTgt spid="635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4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3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4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9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2" dur="500"/>
                                        <p:tgtEl>
                                          <p:spTgt spid="635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5" dur="5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8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5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4" dur="5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7" dur="5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0" dur="500"/>
                                        <p:tgtEl>
                                          <p:spTgt spid="635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3" dur="500"/>
                                        <p:tgtEl>
                                          <p:spTgt spid="63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500"/>
                                        <p:tgtEl>
                                          <p:spTgt spid="635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9" dur="500"/>
                                        <p:tgtEl>
                                          <p:spTgt spid="63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2" dur="500"/>
                                        <p:tgtEl>
                                          <p:spTgt spid="63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5" dur="500"/>
                                        <p:tgtEl>
                                          <p:spTgt spid="635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8" dur="500"/>
                                        <p:tgtEl>
                                          <p:spTgt spid="635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1" dur="500"/>
                                        <p:tgtEl>
                                          <p:spTgt spid="635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4" dur="500"/>
                                        <p:tgtEl>
                                          <p:spTgt spid="63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numSld="5">
                <p:cTn id="2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124075" y="260350"/>
            <a:ext cx="742950" cy="1000125"/>
            <a:chOff x="1610" y="2024"/>
            <a:chExt cx="468" cy="630"/>
          </a:xfrm>
        </p:grpSpPr>
        <p:pic>
          <p:nvPicPr>
            <p:cNvPr id="198709" name="Picture 4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10" y="2024"/>
              <a:ext cx="468" cy="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541" name="AutoShape 5"/>
            <p:cNvSpPr>
              <a:spLocks noChangeArrowheads="1"/>
            </p:cNvSpPr>
            <p:nvPr/>
          </p:nvSpPr>
          <p:spPr bwMode="auto">
            <a:xfrm>
              <a:off x="1655" y="2251"/>
              <a:ext cx="227" cy="182"/>
            </a:xfrm>
            <a:prstGeom prst="star4">
              <a:avLst>
                <a:gd name="adj" fmla="val 125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endParaRP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50825" y="260350"/>
            <a:ext cx="742950" cy="1000125"/>
            <a:chOff x="1610" y="2024"/>
            <a:chExt cx="468" cy="630"/>
          </a:xfrm>
        </p:grpSpPr>
        <p:pic>
          <p:nvPicPr>
            <p:cNvPr id="198707" name="Picture 8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10" y="2024"/>
              <a:ext cx="468" cy="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545" name="AutoShape 9"/>
            <p:cNvSpPr>
              <a:spLocks noChangeArrowheads="1"/>
            </p:cNvSpPr>
            <p:nvPr/>
          </p:nvSpPr>
          <p:spPr bwMode="auto">
            <a:xfrm>
              <a:off x="1655" y="2251"/>
              <a:ext cx="227" cy="182"/>
            </a:xfrm>
            <a:prstGeom prst="star4">
              <a:avLst>
                <a:gd name="adj" fmla="val 125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endParaRP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6372225" y="260350"/>
            <a:ext cx="742950" cy="1000125"/>
            <a:chOff x="1610" y="2024"/>
            <a:chExt cx="468" cy="630"/>
          </a:xfrm>
        </p:grpSpPr>
        <p:pic>
          <p:nvPicPr>
            <p:cNvPr id="198705" name="Picture 1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10" y="2024"/>
              <a:ext cx="468" cy="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548" name="AutoShape 12"/>
            <p:cNvSpPr>
              <a:spLocks noChangeArrowheads="1"/>
            </p:cNvSpPr>
            <p:nvPr/>
          </p:nvSpPr>
          <p:spPr bwMode="auto">
            <a:xfrm>
              <a:off x="1655" y="2251"/>
              <a:ext cx="227" cy="182"/>
            </a:xfrm>
            <a:prstGeom prst="star4">
              <a:avLst>
                <a:gd name="adj" fmla="val 125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endParaRPr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4356100" y="260350"/>
            <a:ext cx="742950" cy="1000125"/>
            <a:chOff x="1610" y="2024"/>
            <a:chExt cx="468" cy="630"/>
          </a:xfrm>
        </p:grpSpPr>
        <p:pic>
          <p:nvPicPr>
            <p:cNvPr id="198703" name="Picture 14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10" y="2024"/>
              <a:ext cx="468" cy="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551" name="AutoShape 15"/>
            <p:cNvSpPr>
              <a:spLocks noChangeArrowheads="1"/>
            </p:cNvSpPr>
            <p:nvPr/>
          </p:nvSpPr>
          <p:spPr bwMode="auto">
            <a:xfrm>
              <a:off x="1655" y="2251"/>
              <a:ext cx="227" cy="182"/>
            </a:xfrm>
            <a:prstGeom prst="star4">
              <a:avLst>
                <a:gd name="adj" fmla="val 125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endParaRPr>
            </a:p>
          </p:txBody>
        </p:sp>
      </p:grpSp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179388" y="3644900"/>
            <a:ext cx="742950" cy="1000125"/>
            <a:chOff x="1610" y="2024"/>
            <a:chExt cx="468" cy="630"/>
          </a:xfrm>
        </p:grpSpPr>
        <p:pic>
          <p:nvPicPr>
            <p:cNvPr id="198701" name="Picture 17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10" y="2024"/>
              <a:ext cx="468" cy="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554" name="AutoShape 18"/>
            <p:cNvSpPr>
              <a:spLocks noChangeArrowheads="1"/>
            </p:cNvSpPr>
            <p:nvPr/>
          </p:nvSpPr>
          <p:spPr bwMode="auto">
            <a:xfrm>
              <a:off x="1655" y="2251"/>
              <a:ext cx="227" cy="182"/>
            </a:xfrm>
            <a:prstGeom prst="star4">
              <a:avLst>
                <a:gd name="adj" fmla="val 125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endParaRPr>
            </a:p>
          </p:txBody>
        </p:sp>
      </p:grp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3203575" y="1916113"/>
            <a:ext cx="742950" cy="1000125"/>
            <a:chOff x="1610" y="2024"/>
            <a:chExt cx="468" cy="630"/>
          </a:xfrm>
        </p:grpSpPr>
        <p:pic>
          <p:nvPicPr>
            <p:cNvPr id="198699" name="Picture 20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10" y="2024"/>
              <a:ext cx="468" cy="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557" name="AutoShape 21"/>
            <p:cNvSpPr>
              <a:spLocks noChangeArrowheads="1"/>
            </p:cNvSpPr>
            <p:nvPr/>
          </p:nvSpPr>
          <p:spPr bwMode="auto">
            <a:xfrm>
              <a:off x="1655" y="2251"/>
              <a:ext cx="227" cy="182"/>
            </a:xfrm>
            <a:prstGeom prst="star4">
              <a:avLst>
                <a:gd name="adj" fmla="val 125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endParaRPr>
            </a:p>
          </p:txBody>
        </p:sp>
      </p:grpSp>
      <p:grpSp>
        <p:nvGrpSpPr>
          <p:cNvPr id="8" name="Group 22"/>
          <p:cNvGrpSpPr>
            <a:grpSpLocks/>
          </p:cNvGrpSpPr>
          <p:nvPr/>
        </p:nvGrpSpPr>
        <p:grpSpPr bwMode="auto">
          <a:xfrm>
            <a:off x="2195513" y="3644900"/>
            <a:ext cx="742950" cy="1000125"/>
            <a:chOff x="1610" y="2024"/>
            <a:chExt cx="468" cy="630"/>
          </a:xfrm>
        </p:grpSpPr>
        <p:pic>
          <p:nvPicPr>
            <p:cNvPr id="198697" name="Picture 2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10" y="2024"/>
              <a:ext cx="468" cy="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560" name="AutoShape 24"/>
            <p:cNvSpPr>
              <a:spLocks noChangeArrowheads="1"/>
            </p:cNvSpPr>
            <p:nvPr/>
          </p:nvSpPr>
          <p:spPr bwMode="auto">
            <a:xfrm>
              <a:off x="1655" y="2251"/>
              <a:ext cx="227" cy="182"/>
            </a:xfrm>
            <a:prstGeom prst="star4">
              <a:avLst>
                <a:gd name="adj" fmla="val 125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endParaRPr>
            </a:p>
          </p:txBody>
        </p:sp>
      </p:grpSp>
      <p:grpSp>
        <p:nvGrpSpPr>
          <p:cNvPr id="9" name="Group 25"/>
          <p:cNvGrpSpPr>
            <a:grpSpLocks/>
          </p:cNvGrpSpPr>
          <p:nvPr/>
        </p:nvGrpSpPr>
        <p:grpSpPr bwMode="auto">
          <a:xfrm>
            <a:off x="7667625" y="1916113"/>
            <a:ext cx="742950" cy="1000125"/>
            <a:chOff x="1610" y="2024"/>
            <a:chExt cx="468" cy="630"/>
          </a:xfrm>
        </p:grpSpPr>
        <p:pic>
          <p:nvPicPr>
            <p:cNvPr id="198695" name="Picture 26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10" y="2024"/>
              <a:ext cx="468" cy="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563" name="AutoShape 27"/>
            <p:cNvSpPr>
              <a:spLocks noChangeArrowheads="1"/>
            </p:cNvSpPr>
            <p:nvPr/>
          </p:nvSpPr>
          <p:spPr bwMode="auto">
            <a:xfrm>
              <a:off x="1655" y="2251"/>
              <a:ext cx="227" cy="182"/>
            </a:xfrm>
            <a:prstGeom prst="star4">
              <a:avLst>
                <a:gd name="adj" fmla="val 125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endParaRPr>
            </a:p>
          </p:txBody>
        </p:sp>
      </p:grpSp>
      <p:grpSp>
        <p:nvGrpSpPr>
          <p:cNvPr id="10" name="Group 28"/>
          <p:cNvGrpSpPr>
            <a:grpSpLocks/>
          </p:cNvGrpSpPr>
          <p:nvPr/>
        </p:nvGrpSpPr>
        <p:grpSpPr bwMode="auto">
          <a:xfrm>
            <a:off x="5580063" y="1916113"/>
            <a:ext cx="742950" cy="1000125"/>
            <a:chOff x="1610" y="2024"/>
            <a:chExt cx="468" cy="630"/>
          </a:xfrm>
        </p:grpSpPr>
        <p:pic>
          <p:nvPicPr>
            <p:cNvPr id="198693" name="Picture 29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10" y="2024"/>
              <a:ext cx="468" cy="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566" name="AutoShape 30"/>
            <p:cNvSpPr>
              <a:spLocks noChangeArrowheads="1"/>
            </p:cNvSpPr>
            <p:nvPr/>
          </p:nvSpPr>
          <p:spPr bwMode="auto">
            <a:xfrm>
              <a:off x="1655" y="2251"/>
              <a:ext cx="227" cy="182"/>
            </a:xfrm>
            <a:prstGeom prst="star4">
              <a:avLst>
                <a:gd name="adj" fmla="val 125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endParaRPr>
            </a:p>
          </p:txBody>
        </p:sp>
      </p:grpSp>
      <p:grpSp>
        <p:nvGrpSpPr>
          <p:cNvPr id="11" name="Group 31"/>
          <p:cNvGrpSpPr>
            <a:grpSpLocks/>
          </p:cNvGrpSpPr>
          <p:nvPr/>
        </p:nvGrpSpPr>
        <p:grpSpPr bwMode="auto">
          <a:xfrm>
            <a:off x="1187450" y="1916113"/>
            <a:ext cx="742950" cy="1000125"/>
            <a:chOff x="1610" y="2024"/>
            <a:chExt cx="468" cy="630"/>
          </a:xfrm>
        </p:grpSpPr>
        <p:pic>
          <p:nvPicPr>
            <p:cNvPr id="198691" name="Picture 3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10" y="2024"/>
              <a:ext cx="468" cy="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569" name="AutoShape 33"/>
            <p:cNvSpPr>
              <a:spLocks noChangeArrowheads="1"/>
            </p:cNvSpPr>
            <p:nvPr/>
          </p:nvSpPr>
          <p:spPr bwMode="auto">
            <a:xfrm>
              <a:off x="1655" y="2251"/>
              <a:ext cx="227" cy="182"/>
            </a:xfrm>
            <a:prstGeom prst="star4">
              <a:avLst>
                <a:gd name="adj" fmla="val 125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endParaRPr>
            </a:p>
          </p:txBody>
        </p:sp>
      </p:grpSp>
      <p:grpSp>
        <p:nvGrpSpPr>
          <p:cNvPr id="12" name="Group 34"/>
          <p:cNvGrpSpPr>
            <a:grpSpLocks/>
          </p:cNvGrpSpPr>
          <p:nvPr/>
        </p:nvGrpSpPr>
        <p:grpSpPr bwMode="auto">
          <a:xfrm>
            <a:off x="8401050" y="260350"/>
            <a:ext cx="742950" cy="1000125"/>
            <a:chOff x="1610" y="2024"/>
            <a:chExt cx="468" cy="630"/>
          </a:xfrm>
        </p:grpSpPr>
        <p:pic>
          <p:nvPicPr>
            <p:cNvPr id="198689" name="Picture 35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10" y="2024"/>
              <a:ext cx="468" cy="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572" name="AutoShape 36"/>
            <p:cNvSpPr>
              <a:spLocks noChangeArrowheads="1"/>
            </p:cNvSpPr>
            <p:nvPr/>
          </p:nvSpPr>
          <p:spPr bwMode="auto">
            <a:xfrm>
              <a:off x="1655" y="2251"/>
              <a:ext cx="227" cy="182"/>
            </a:xfrm>
            <a:prstGeom prst="star4">
              <a:avLst>
                <a:gd name="adj" fmla="val 125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endParaRPr>
            </a:p>
          </p:txBody>
        </p:sp>
      </p:grpSp>
      <p:grpSp>
        <p:nvGrpSpPr>
          <p:cNvPr id="13" name="Group 37"/>
          <p:cNvGrpSpPr>
            <a:grpSpLocks/>
          </p:cNvGrpSpPr>
          <p:nvPr/>
        </p:nvGrpSpPr>
        <p:grpSpPr bwMode="auto">
          <a:xfrm>
            <a:off x="6659563" y="3644900"/>
            <a:ext cx="742950" cy="1000125"/>
            <a:chOff x="1610" y="2024"/>
            <a:chExt cx="468" cy="630"/>
          </a:xfrm>
        </p:grpSpPr>
        <p:pic>
          <p:nvPicPr>
            <p:cNvPr id="198687" name="Picture 38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10" y="2024"/>
              <a:ext cx="468" cy="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575" name="AutoShape 39"/>
            <p:cNvSpPr>
              <a:spLocks noChangeArrowheads="1"/>
            </p:cNvSpPr>
            <p:nvPr/>
          </p:nvSpPr>
          <p:spPr bwMode="auto">
            <a:xfrm>
              <a:off x="1655" y="2251"/>
              <a:ext cx="227" cy="182"/>
            </a:xfrm>
            <a:prstGeom prst="star4">
              <a:avLst>
                <a:gd name="adj" fmla="val 125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endParaRPr>
            </a:p>
          </p:txBody>
        </p:sp>
      </p:grpSp>
      <p:grpSp>
        <p:nvGrpSpPr>
          <p:cNvPr id="14" name="Group 40"/>
          <p:cNvGrpSpPr>
            <a:grpSpLocks/>
          </p:cNvGrpSpPr>
          <p:nvPr/>
        </p:nvGrpSpPr>
        <p:grpSpPr bwMode="auto">
          <a:xfrm>
            <a:off x="4356100" y="3644900"/>
            <a:ext cx="742950" cy="1000125"/>
            <a:chOff x="1610" y="2024"/>
            <a:chExt cx="468" cy="630"/>
          </a:xfrm>
        </p:grpSpPr>
        <p:pic>
          <p:nvPicPr>
            <p:cNvPr id="198685" name="Picture 4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10" y="2024"/>
              <a:ext cx="468" cy="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578" name="AutoShape 42"/>
            <p:cNvSpPr>
              <a:spLocks noChangeArrowheads="1"/>
            </p:cNvSpPr>
            <p:nvPr/>
          </p:nvSpPr>
          <p:spPr bwMode="auto">
            <a:xfrm>
              <a:off x="1655" y="2251"/>
              <a:ext cx="227" cy="182"/>
            </a:xfrm>
            <a:prstGeom prst="star4">
              <a:avLst>
                <a:gd name="adj" fmla="val 125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endParaRPr>
            </a:p>
          </p:txBody>
        </p:sp>
      </p:grpSp>
      <p:grpSp>
        <p:nvGrpSpPr>
          <p:cNvPr id="15" name="Group 43"/>
          <p:cNvGrpSpPr>
            <a:grpSpLocks/>
          </p:cNvGrpSpPr>
          <p:nvPr/>
        </p:nvGrpSpPr>
        <p:grpSpPr bwMode="auto">
          <a:xfrm>
            <a:off x="8401050" y="3644900"/>
            <a:ext cx="742950" cy="1000125"/>
            <a:chOff x="1610" y="2024"/>
            <a:chExt cx="468" cy="630"/>
          </a:xfrm>
        </p:grpSpPr>
        <p:pic>
          <p:nvPicPr>
            <p:cNvPr id="198683" name="Picture 44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10" y="2024"/>
              <a:ext cx="468" cy="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581" name="AutoShape 45"/>
            <p:cNvSpPr>
              <a:spLocks noChangeArrowheads="1"/>
            </p:cNvSpPr>
            <p:nvPr/>
          </p:nvSpPr>
          <p:spPr bwMode="auto">
            <a:xfrm>
              <a:off x="1655" y="2251"/>
              <a:ext cx="227" cy="182"/>
            </a:xfrm>
            <a:prstGeom prst="star4">
              <a:avLst>
                <a:gd name="adj" fmla="val 125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endParaRPr>
            </a:p>
          </p:txBody>
        </p:sp>
      </p:grpSp>
      <p:grpSp>
        <p:nvGrpSpPr>
          <p:cNvPr id="16" name="Group 50"/>
          <p:cNvGrpSpPr>
            <a:grpSpLocks/>
          </p:cNvGrpSpPr>
          <p:nvPr/>
        </p:nvGrpSpPr>
        <p:grpSpPr bwMode="auto">
          <a:xfrm>
            <a:off x="1116013" y="5300663"/>
            <a:ext cx="742950" cy="1000125"/>
            <a:chOff x="1610" y="2024"/>
            <a:chExt cx="468" cy="630"/>
          </a:xfrm>
        </p:grpSpPr>
        <p:pic>
          <p:nvPicPr>
            <p:cNvPr id="198681" name="Picture 5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10" y="2024"/>
              <a:ext cx="468" cy="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588" name="AutoShape 52"/>
            <p:cNvSpPr>
              <a:spLocks noChangeArrowheads="1"/>
            </p:cNvSpPr>
            <p:nvPr/>
          </p:nvSpPr>
          <p:spPr bwMode="auto">
            <a:xfrm>
              <a:off x="1655" y="2251"/>
              <a:ext cx="227" cy="182"/>
            </a:xfrm>
            <a:prstGeom prst="star4">
              <a:avLst>
                <a:gd name="adj" fmla="val 125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endParaRPr>
            </a:p>
          </p:txBody>
        </p:sp>
      </p:grpSp>
      <p:grpSp>
        <p:nvGrpSpPr>
          <p:cNvPr id="17" name="Group 53"/>
          <p:cNvGrpSpPr>
            <a:grpSpLocks/>
          </p:cNvGrpSpPr>
          <p:nvPr/>
        </p:nvGrpSpPr>
        <p:grpSpPr bwMode="auto">
          <a:xfrm>
            <a:off x="7524750" y="5373688"/>
            <a:ext cx="742950" cy="1000125"/>
            <a:chOff x="1610" y="2024"/>
            <a:chExt cx="468" cy="630"/>
          </a:xfrm>
        </p:grpSpPr>
        <p:pic>
          <p:nvPicPr>
            <p:cNvPr id="198679" name="Picture 54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10" y="2024"/>
              <a:ext cx="468" cy="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591" name="AutoShape 55"/>
            <p:cNvSpPr>
              <a:spLocks noChangeArrowheads="1"/>
            </p:cNvSpPr>
            <p:nvPr/>
          </p:nvSpPr>
          <p:spPr bwMode="auto">
            <a:xfrm>
              <a:off x="1655" y="2251"/>
              <a:ext cx="227" cy="182"/>
            </a:xfrm>
            <a:prstGeom prst="star4">
              <a:avLst>
                <a:gd name="adj" fmla="val 125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endParaRPr>
            </a:p>
          </p:txBody>
        </p:sp>
      </p:grpSp>
      <p:grpSp>
        <p:nvGrpSpPr>
          <p:cNvPr id="18" name="Group 56"/>
          <p:cNvGrpSpPr>
            <a:grpSpLocks/>
          </p:cNvGrpSpPr>
          <p:nvPr/>
        </p:nvGrpSpPr>
        <p:grpSpPr bwMode="auto">
          <a:xfrm>
            <a:off x="5508625" y="5373688"/>
            <a:ext cx="742950" cy="1000125"/>
            <a:chOff x="1610" y="2024"/>
            <a:chExt cx="468" cy="630"/>
          </a:xfrm>
        </p:grpSpPr>
        <p:pic>
          <p:nvPicPr>
            <p:cNvPr id="198677" name="Picture 57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10" y="2024"/>
              <a:ext cx="468" cy="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594" name="AutoShape 58"/>
            <p:cNvSpPr>
              <a:spLocks noChangeArrowheads="1"/>
            </p:cNvSpPr>
            <p:nvPr/>
          </p:nvSpPr>
          <p:spPr bwMode="auto">
            <a:xfrm>
              <a:off x="1655" y="2251"/>
              <a:ext cx="227" cy="182"/>
            </a:xfrm>
            <a:prstGeom prst="star4">
              <a:avLst>
                <a:gd name="adj" fmla="val 125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endParaRPr>
            </a:p>
          </p:txBody>
        </p:sp>
      </p:grpSp>
      <p:grpSp>
        <p:nvGrpSpPr>
          <p:cNvPr id="19" name="Group 59"/>
          <p:cNvGrpSpPr>
            <a:grpSpLocks/>
          </p:cNvGrpSpPr>
          <p:nvPr/>
        </p:nvGrpSpPr>
        <p:grpSpPr bwMode="auto">
          <a:xfrm>
            <a:off x="3203575" y="5300663"/>
            <a:ext cx="742950" cy="1000125"/>
            <a:chOff x="1610" y="2024"/>
            <a:chExt cx="468" cy="630"/>
          </a:xfrm>
        </p:grpSpPr>
        <p:pic>
          <p:nvPicPr>
            <p:cNvPr id="198675" name="Picture 60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10" y="2024"/>
              <a:ext cx="468" cy="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597" name="AutoShape 61"/>
            <p:cNvSpPr>
              <a:spLocks noChangeArrowheads="1"/>
            </p:cNvSpPr>
            <p:nvPr/>
          </p:nvSpPr>
          <p:spPr bwMode="auto">
            <a:xfrm>
              <a:off x="1655" y="2251"/>
              <a:ext cx="227" cy="182"/>
            </a:xfrm>
            <a:prstGeom prst="star4">
              <a:avLst>
                <a:gd name="adj" fmla="val 125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endParaRPr>
            </a:p>
          </p:txBody>
        </p:sp>
      </p:grp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9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0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13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50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2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8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1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3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17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9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1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3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5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7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9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1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3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9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9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20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20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21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21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21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22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 nodeType="afterGroup">
                            <p:stCondLst>
                              <p:cond delay="20500"/>
                            </p:stCondLst>
                            <p:childTnLst>
                              <p:par>
                                <p:cTn id="22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23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 nodeType="afterGroup">
                            <p:stCondLst>
                              <p:cond delay="21500"/>
                            </p:stCondLst>
                            <p:childTnLst>
                              <p:par>
                                <p:cTn id="23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23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24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24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 nodeType="afterGroup">
                            <p:stCondLst>
                              <p:cond delay="23500"/>
                            </p:stCondLst>
                            <p:childTnLst>
                              <p:par>
                                <p:cTn id="25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25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 nodeType="afterGroup">
                            <p:stCondLst>
                              <p:cond delay="24500"/>
                            </p:stCondLst>
                            <p:childTnLst>
                              <p:par>
                                <p:cTn id="25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26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91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678476">
            <a:off x="-1266825" y="889000"/>
            <a:ext cx="11018838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2" name="Picture 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738664">
            <a:off x="-1065213" y="1430338"/>
            <a:ext cx="10744201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3" name="Picture 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977847">
            <a:off x="-1004888" y="1773238"/>
            <a:ext cx="10148888" cy="258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4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849890">
            <a:off x="-612775" y="1916113"/>
            <a:ext cx="10288588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5" name="Picture 1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740" t="7510" b="3976"/>
          <a:stretch>
            <a:fillRect/>
          </a:stretch>
        </p:blipFill>
        <p:spPr bwMode="auto">
          <a:xfrm rot="-1107692">
            <a:off x="-828675" y="2781300"/>
            <a:ext cx="10261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6" name="Picture 1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937047">
            <a:off x="0" y="3141663"/>
            <a:ext cx="9756775" cy="314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7" name="Picture 1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33" b="2539"/>
          <a:stretch>
            <a:fillRect/>
          </a:stretch>
        </p:blipFill>
        <p:spPr bwMode="auto">
          <a:xfrm rot="-1045133">
            <a:off x="395288" y="3573463"/>
            <a:ext cx="895985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600" name="Oval 16"/>
          <p:cNvSpPr>
            <a:spLocks noChangeArrowheads="1"/>
          </p:cNvSpPr>
          <p:nvPr/>
        </p:nvSpPr>
        <p:spPr bwMode="auto">
          <a:xfrm>
            <a:off x="5867400" y="4724400"/>
            <a:ext cx="360363" cy="358775"/>
          </a:xfrm>
          <a:prstGeom prst="ellipse">
            <a:avLst/>
          </a:prstGeom>
          <a:solidFill>
            <a:srgbClr val="FFFF00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sp>
        <p:nvSpPr>
          <p:cNvPr id="67601" name="Oval 17"/>
          <p:cNvSpPr>
            <a:spLocks noChangeArrowheads="1"/>
          </p:cNvSpPr>
          <p:nvPr/>
        </p:nvSpPr>
        <p:spPr bwMode="auto">
          <a:xfrm>
            <a:off x="4787900" y="4797425"/>
            <a:ext cx="936625" cy="358775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sp>
        <p:nvSpPr>
          <p:cNvPr id="67602" name="Oval 18"/>
          <p:cNvSpPr>
            <a:spLocks noChangeArrowheads="1"/>
          </p:cNvSpPr>
          <p:nvPr/>
        </p:nvSpPr>
        <p:spPr bwMode="auto">
          <a:xfrm rot="2712190">
            <a:off x="5003800" y="4222750"/>
            <a:ext cx="936625" cy="358775"/>
          </a:xfrm>
          <a:prstGeom prst="ellipse">
            <a:avLst/>
          </a:prstGeom>
          <a:solidFill>
            <a:srgbClr val="FF6600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sp>
        <p:nvSpPr>
          <p:cNvPr id="67603" name="Oval 19"/>
          <p:cNvSpPr>
            <a:spLocks noChangeArrowheads="1"/>
          </p:cNvSpPr>
          <p:nvPr/>
        </p:nvSpPr>
        <p:spPr bwMode="auto">
          <a:xfrm rot="5400000">
            <a:off x="5578475" y="4005263"/>
            <a:ext cx="936625" cy="358775"/>
          </a:xfrm>
          <a:prstGeom prst="ellipse">
            <a:avLst/>
          </a:prstGeom>
          <a:solidFill>
            <a:srgbClr val="FFFF00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sp>
        <p:nvSpPr>
          <p:cNvPr id="67604" name="Oval 20"/>
          <p:cNvSpPr>
            <a:spLocks noChangeArrowheads="1"/>
          </p:cNvSpPr>
          <p:nvPr/>
        </p:nvSpPr>
        <p:spPr bwMode="auto">
          <a:xfrm rot="-2054942">
            <a:off x="6156325" y="4292600"/>
            <a:ext cx="936625" cy="358775"/>
          </a:xfrm>
          <a:prstGeom prst="ellipse">
            <a:avLst/>
          </a:prstGeom>
          <a:solidFill>
            <a:srgbClr val="008000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sp>
        <p:nvSpPr>
          <p:cNvPr id="67605" name="Oval 21"/>
          <p:cNvSpPr>
            <a:spLocks noChangeArrowheads="1"/>
          </p:cNvSpPr>
          <p:nvPr/>
        </p:nvSpPr>
        <p:spPr bwMode="auto">
          <a:xfrm rot="959355">
            <a:off x="6300788" y="4941888"/>
            <a:ext cx="936625" cy="358775"/>
          </a:xfrm>
          <a:prstGeom prst="ellipse">
            <a:avLst/>
          </a:prstGeom>
          <a:solidFill>
            <a:srgbClr val="00CCFF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sp>
        <p:nvSpPr>
          <p:cNvPr id="67606" name="Oval 22"/>
          <p:cNvSpPr>
            <a:spLocks noChangeArrowheads="1"/>
          </p:cNvSpPr>
          <p:nvPr/>
        </p:nvSpPr>
        <p:spPr bwMode="auto">
          <a:xfrm rot="-49982959">
            <a:off x="5867400" y="5373688"/>
            <a:ext cx="936625" cy="358775"/>
          </a:xfrm>
          <a:prstGeom prst="ellipse">
            <a:avLst/>
          </a:prstGeom>
          <a:solidFill>
            <a:srgbClr val="0000FF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sp>
        <p:nvSpPr>
          <p:cNvPr id="67607" name="Oval 23"/>
          <p:cNvSpPr>
            <a:spLocks noChangeArrowheads="1"/>
          </p:cNvSpPr>
          <p:nvPr/>
        </p:nvSpPr>
        <p:spPr bwMode="auto">
          <a:xfrm rot="-2846776">
            <a:off x="5148263" y="5300663"/>
            <a:ext cx="936625" cy="358775"/>
          </a:xfrm>
          <a:prstGeom prst="ellipse">
            <a:avLst/>
          </a:prstGeom>
          <a:solidFill>
            <a:srgbClr val="990099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pic>
        <p:nvPicPr>
          <p:cNvPr id="67609" name="Picture 25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7763" y="4581525"/>
            <a:ext cx="184785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611" name="Oval 27"/>
          <p:cNvSpPr>
            <a:spLocks noChangeArrowheads="1"/>
          </p:cNvSpPr>
          <p:nvPr/>
        </p:nvSpPr>
        <p:spPr bwMode="auto">
          <a:xfrm rot="-19743171">
            <a:off x="7092950" y="5661025"/>
            <a:ext cx="647700" cy="287338"/>
          </a:xfrm>
          <a:prstGeom prst="ellipse">
            <a:avLst/>
          </a:prstGeom>
          <a:solidFill>
            <a:srgbClr val="008000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sp>
        <p:nvSpPr>
          <p:cNvPr id="67612" name="Oval 28"/>
          <p:cNvSpPr>
            <a:spLocks noChangeArrowheads="1"/>
          </p:cNvSpPr>
          <p:nvPr/>
        </p:nvSpPr>
        <p:spPr bwMode="auto">
          <a:xfrm rot="-3689447">
            <a:off x="7451725" y="4941888"/>
            <a:ext cx="936625" cy="358775"/>
          </a:xfrm>
          <a:prstGeom prst="ellipse">
            <a:avLst/>
          </a:prstGeom>
          <a:solidFill>
            <a:srgbClr val="008000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5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75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7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7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76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7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7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7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7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7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7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7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7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7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7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7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7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7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7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7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7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7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7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7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7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0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7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7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7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13" presetID="3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67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676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67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67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67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67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67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676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67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676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67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67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67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676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67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67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67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2000" fill="hold"/>
                                        <p:tgtEl>
                                          <p:spTgt spid="676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67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67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000"/>
                                        <p:tgtEl>
                                          <p:spTgt spid="67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67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67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67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8" dur="10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10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4" dur="10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7" dur="10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0" dur="10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3" dur="1000"/>
                                        <p:tgtEl>
                                          <p:spTgt spid="67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1000"/>
                                        <p:tgtEl>
                                          <p:spTgt spid="675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9" dur="1000"/>
                                        <p:tgtEl>
                                          <p:spTgt spid="676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2" dur="1000"/>
                                        <p:tgtEl>
                                          <p:spTgt spid="676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5" dur="1000"/>
                                        <p:tgtEl>
                                          <p:spTgt spid="67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8" dur="1000"/>
                                        <p:tgtEl>
                                          <p:spTgt spid="67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1" dur="1000"/>
                                        <p:tgtEl>
                                          <p:spTgt spid="67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4" dur="1000"/>
                                        <p:tgtEl>
                                          <p:spTgt spid="67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7" dur="1000"/>
                                        <p:tgtEl>
                                          <p:spTgt spid="67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0" dur="1000"/>
                                        <p:tgtEl>
                                          <p:spTgt spid="676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3" dur="1000"/>
                                        <p:tgtEl>
                                          <p:spTgt spid="676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6" dur="1000"/>
                                        <p:tgtEl>
                                          <p:spTgt spid="676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9" dur="1000"/>
                                        <p:tgtEl>
                                          <p:spTgt spid="676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600" grpId="0" animBg="1"/>
      <p:bldP spid="67600" grpId="1" animBg="1"/>
      <p:bldP spid="67601" grpId="0" animBg="1"/>
      <p:bldP spid="67601" grpId="1" animBg="1"/>
      <p:bldP spid="67601" grpId="2" animBg="1"/>
      <p:bldP spid="67602" grpId="0" animBg="1"/>
      <p:bldP spid="67602" grpId="1" animBg="1"/>
      <p:bldP spid="67602" grpId="2" animBg="1"/>
      <p:bldP spid="67603" grpId="0" animBg="1"/>
      <p:bldP spid="67603" grpId="1" animBg="1"/>
      <p:bldP spid="67603" grpId="2" animBg="1"/>
      <p:bldP spid="67604" grpId="0" animBg="1"/>
      <p:bldP spid="67604" grpId="1" animBg="1"/>
      <p:bldP spid="67604" grpId="2" animBg="1"/>
      <p:bldP spid="67605" grpId="0" animBg="1"/>
      <p:bldP spid="67605" grpId="1" animBg="1"/>
      <p:bldP spid="67605" grpId="2" animBg="1"/>
      <p:bldP spid="67606" grpId="0" animBg="1"/>
      <p:bldP spid="67606" grpId="1" animBg="1"/>
      <p:bldP spid="67606" grpId="2" animBg="1"/>
      <p:bldP spid="67607" grpId="0" animBg="1"/>
      <p:bldP spid="67607" grpId="1" animBg="1"/>
      <p:bldP spid="67607" grpId="2" animBg="1"/>
      <p:bldP spid="67611" grpId="0" animBg="1"/>
      <p:bldP spid="67611" grpId="1" animBg="1"/>
      <p:bldP spid="67612" grpId="0" animBg="1"/>
      <p:bldP spid="6761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72" name="Picture 2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175" y="1052513"/>
            <a:ext cx="11461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73" name="Picture 2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733666">
            <a:off x="5354637" y="1566863"/>
            <a:ext cx="11461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74" name="Picture 3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218251">
            <a:off x="2843213" y="1484313"/>
            <a:ext cx="11461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75" name="Picture 3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4075" y="2781300"/>
            <a:ext cx="1270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76" name="Picture 3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8082199">
            <a:off x="2762250" y="3943351"/>
            <a:ext cx="11461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77" name="Picture 3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86213" y="4375150"/>
            <a:ext cx="11461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78" name="Picture 3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505834">
            <a:off x="5219700" y="4005263"/>
            <a:ext cx="11461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79" name="Picture 3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5963" y="2852738"/>
            <a:ext cx="1270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80" name="Picture 3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738" y="2781300"/>
            <a:ext cx="11461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81" name="Picture 3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77125" y="2420938"/>
            <a:ext cx="1666875" cy="150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82" name="Picture 3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726841">
            <a:off x="692945" y="754856"/>
            <a:ext cx="1503362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83" name="Picture 3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297901">
            <a:off x="7030244" y="610394"/>
            <a:ext cx="1503363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84" name="Picture 4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982852">
            <a:off x="7174706" y="3994944"/>
            <a:ext cx="1503363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87" name="Picture 4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565400"/>
            <a:ext cx="1666875" cy="150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88" name="Picture 4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7926792">
            <a:off x="765969" y="4210844"/>
            <a:ext cx="1503363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2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2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2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2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2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2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2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29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29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2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2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82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82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82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82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82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82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82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1000" fill="hold"/>
                                        <p:tgtEl>
                                          <p:spTgt spid="82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82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1000"/>
                                        <p:tgtEl>
                                          <p:spTgt spid="82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1000"/>
                                        <p:tgtEl>
                                          <p:spTgt spid="82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1000"/>
                                        <p:tgtEl>
                                          <p:spTgt spid="82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7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1000"/>
                                        <p:tgtEl>
                                          <p:spTgt spid="82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7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1000"/>
                                        <p:tgtEl>
                                          <p:spTgt spid="82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8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1000"/>
                                        <p:tgtEl>
                                          <p:spTgt spid="82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8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3000"/>
                                        <p:tgtEl>
                                          <p:spTgt spid="829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3000"/>
                                        <p:tgtEl>
                                          <p:spTgt spid="829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3" dur="3000"/>
                                        <p:tgtEl>
                                          <p:spTgt spid="829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3000"/>
                                        <p:tgtEl>
                                          <p:spTgt spid="829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9" dur="3000"/>
                                        <p:tgtEl>
                                          <p:spTgt spid="829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2" dur="3000"/>
                                        <p:tgtEl>
                                          <p:spTgt spid="829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5" dur="3000"/>
                                        <p:tgtEl>
                                          <p:spTgt spid="829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8" dur="3000"/>
                                        <p:tgtEl>
                                          <p:spTgt spid="829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3000"/>
                                        <p:tgtEl>
                                          <p:spTgt spid="829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4" dur="3000"/>
                                        <p:tgtEl>
                                          <p:spTgt spid="829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7" dur="3000"/>
                                        <p:tgtEl>
                                          <p:spTgt spid="829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0" dur="3000"/>
                                        <p:tgtEl>
                                          <p:spTgt spid="829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3" dur="3000"/>
                                        <p:tgtEl>
                                          <p:spTgt spid="829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3000"/>
                                        <p:tgtEl>
                                          <p:spTgt spid="829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9" dur="3000"/>
                                        <p:tgtEl>
                                          <p:spTgt spid="829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2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WordArt 4"/>
          <p:cNvSpPr>
            <a:spLocks noChangeArrowheads="1" noChangeShapeType="1" noTextEdit="1"/>
          </p:cNvSpPr>
          <p:nvPr/>
        </p:nvSpPr>
        <p:spPr bwMode="auto">
          <a:xfrm>
            <a:off x="1692275" y="1125538"/>
            <a:ext cx="5472113" cy="21590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Monotype Corsiva"/>
              </a:rPr>
              <a:t>Бережіть</a:t>
            </a:r>
          </a:p>
        </p:txBody>
      </p:sp>
      <p:sp>
        <p:nvSpPr>
          <p:cNvPr id="73733" name="WordArt 5"/>
          <p:cNvSpPr>
            <a:spLocks noChangeArrowheads="1" noChangeShapeType="1" noTextEdit="1"/>
          </p:cNvSpPr>
          <p:nvPr/>
        </p:nvSpPr>
        <p:spPr bwMode="auto">
          <a:xfrm>
            <a:off x="2843213" y="4941888"/>
            <a:ext cx="4681537" cy="215900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Monotype Corsiva"/>
              </a:rPr>
              <a:t>зір!</a:t>
            </a:r>
          </a:p>
        </p:txBody>
      </p:sp>
      <p:pic>
        <p:nvPicPr>
          <p:cNvPr id="73734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35300"/>
            <a:ext cx="2276475" cy="265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5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834731">
            <a:off x="3193257" y="1854994"/>
            <a:ext cx="598487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 animBg="1"/>
      <p:bldP spid="7373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6000" dirty="0" smtClean="0">
                <a:solidFill>
                  <a:schemeClr val="tx1"/>
                </a:solidFill>
              </a:rPr>
              <a:t/>
            </a:r>
            <a:br>
              <a:rPr lang="ru-RU" sz="6000" dirty="0" smtClean="0">
                <a:solidFill>
                  <a:schemeClr val="tx1"/>
                </a:solidFill>
              </a:rPr>
            </a:br>
            <a:endParaRPr lang="ru-RU" dirty="0"/>
          </a:p>
        </p:txBody>
      </p:sp>
      <p:sp>
        <p:nvSpPr>
          <p:cNvPr id="202754" name="Содержимое 15"/>
          <p:cNvSpPr>
            <a:spLocks noGrp="1"/>
          </p:cNvSpPr>
          <p:nvPr>
            <p:ph type="body" idx="1"/>
          </p:nvPr>
        </p:nvSpPr>
        <p:spPr>
          <a:xfrm>
            <a:off x="722313" y="260350"/>
            <a:ext cx="7772400" cy="936625"/>
          </a:xfrm>
        </p:spPr>
        <p:txBody>
          <a:bodyPr/>
          <a:lstStyle/>
          <a:p>
            <a:r>
              <a:rPr lang="uk-UA" sz="4800" b="1" smtClean="0">
                <a:solidFill>
                  <a:srgbClr val="0000FF"/>
                </a:solidFill>
                <a:latin typeface="Comic Sans MS" pitchFamily="66" charset="0"/>
              </a:rPr>
              <a:t>Зустріч з Русалонькою</a:t>
            </a:r>
            <a:endParaRPr lang="ru-RU" sz="4800" smtClean="0"/>
          </a:p>
        </p:txBody>
      </p:sp>
      <p:pic>
        <p:nvPicPr>
          <p:cNvPr id="202755" name="Рисунок 5" descr="36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1597025"/>
            <a:ext cx="4284662" cy="490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2756" name="Рисунок 9" descr="19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842140" flipH="1">
            <a:off x="4659313" y="4719638"/>
            <a:ext cx="14668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I:\мамулька\прпр\20837.png"/>
          <p:cNvPicPr>
            <a:picLocks noChangeAspect="1" noChangeArrowheads="1"/>
          </p:cNvPicPr>
          <p:nvPr/>
        </p:nvPicPr>
        <p:blipFill>
          <a:blip r:embed="rId4" cstate="print"/>
          <a:srcRect l="30305" t="-2662" b="53611"/>
          <a:stretch>
            <a:fillRect/>
          </a:stretch>
        </p:blipFill>
        <p:spPr bwMode="auto">
          <a:xfrm rot="20916173" flipH="1">
            <a:off x="193323" y="3534066"/>
            <a:ext cx="2779878" cy="2258551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202758" name="Рисунок 14" descr="0_59e67_899af597_L.png"/>
          <p:cNvPicPr>
            <a:picLocks noChangeAspect="1"/>
          </p:cNvPicPr>
          <p:nvPr/>
        </p:nvPicPr>
        <p:blipFill>
          <a:blip r:embed="rId5"/>
          <a:srcRect t="49236" r="70512" b="23599"/>
          <a:stretch>
            <a:fillRect/>
          </a:stretch>
        </p:blipFill>
        <p:spPr bwMode="auto">
          <a:xfrm>
            <a:off x="2051050" y="3933825"/>
            <a:ext cx="252095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2759" name="Рисунок 12" descr="14.gi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9388" y="5445125"/>
            <a:ext cx="33020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6" descr="C:\Users\Rossingnol\Desktop\flying-sea-gull-hi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87450" y="1412875"/>
            <a:ext cx="2573338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4478338" y="1644650"/>
            <a:ext cx="3814762" cy="4214813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b="1">
              <a:solidFill>
                <a:prstClr val="black"/>
              </a:solidFill>
              <a:latin typeface="Arial" charset="0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1613" y="128489"/>
            <a:ext cx="8784976" cy="504056"/>
          </a:xfrm>
          <a:prstGeom prst="rect">
            <a:avLst/>
          </a:prstGeom>
          <a:noFill/>
        </p:spPr>
        <p:txBody>
          <a:bodyPr wrap="none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КАЛІГРАФІЧНА   ХВИЛИНКА </a:t>
            </a:r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676275" y="1636713"/>
            <a:ext cx="3814763" cy="4230687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b="1">
              <a:solidFill>
                <a:prstClr val="black"/>
              </a:solidFill>
              <a:latin typeface="Arial" charset="0"/>
              <a:cs typeface="+mn-cs"/>
            </a:endParaRPr>
          </a:p>
        </p:txBody>
      </p:sp>
      <p:sp>
        <p:nvSpPr>
          <p:cNvPr id="8197" name="Line 4"/>
          <p:cNvSpPr>
            <a:spLocks noChangeShapeType="1"/>
          </p:cNvSpPr>
          <p:nvPr/>
        </p:nvSpPr>
        <p:spPr bwMode="auto">
          <a:xfrm flipV="1">
            <a:off x="3048000" y="1655763"/>
            <a:ext cx="1443038" cy="1620837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 b="1">
              <a:solidFill>
                <a:prstClr val="black"/>
              </a:solidFill>
              <a:latin typeface="Arial" charset="0"/>
              <a:cs typeface="+mn-cs"/>
            </a:endParaRPr>
          </a:p>
        </p:txBody>
      </p:sp>
      <p:sp>
        <p:nvSpPr>
          <p:cNvPr id="8198" name="Line 5"/>
          <p:cNvSpPr>
            <a:spLocks noChangeShapeType="1"/>
          </p:cNvSpPr>
          <p:nvPr/>
        </p:nvSpPr>
        <p:spPr bwMode="auto">
          <a:xfrm flipH="1">
            <a:off x="3124200" y="1636713"/>
            <a:ext cx="1331913" cy="4202112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 b="1">
              <a:solidFill>
                <a:prstClr val="black"/>
              </a:solidFill>
              <a:latin typeface="Arial" charset="0"/>
              <a:cs typeface="+mn-cs"/>
            </a:endParaRPr>
          </a:p>
        </p:txBody>
      </p:sp>
      <p:sp>
        <p:nvSpPr>
          <p:cNvPr id="8199" name="Oval 7"/>
          <p:cNvSpPr>
            <a:spLocks noChangeArrowheads="1"/>
          </p:cNvSpPr>
          <p:nvPr/>
        </p:nvSpPr>
        <p:spPr bwMode="auto">
          <a:xfrm>
            <a:off x="2971800" y="3171825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b="1">
              <a:solidFill>
                <a:prstClr val="black"/>
              </a:solidFill>
              <a:latin typeface="Arial" charset="0"/>
              <a:cs typeface="+mn-cs"/>
            </a:endParaRPr>
          </a:p>
        </p:txBody>
      </p:sp>
      <p:sp>
        <p:nvSpPr>
          <p:cNvPr id="8200" name="Oval 8"/>
          <p:cNvSpPr>
            <a:spLocks noChangeArrowheads="1"/>
          </p:cNvSpPr>
          <p:nvPr/>
        </p:nvSpPr>
        <p:spPr bwMode="auto">
          <a:xfrm>
            <a:off x="3048000" y="5762625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b="1">
              <a:solidFill>
                <a:prstClr val="black"/>
              </a:solidFill>
              <a:latin typeface="Arial" charset="0"/>
              <a:cs typeface="+mn-cs"/>
            </a:endParaRPr>
          </a:p>
        </p:txBody>
      </p:sp>
      <p:sp>
        <p:nvSpPr>
          <p:cNvPr id="8201" name="Oval 9"/>
          <p:cNvSpPr>
            <a:spLocks noChangeArrowheads="1"/>
          </p:cNvSpPr>
          <p:nvPr/>
        </p:nvSpPr>
        <p:spPr bwMode="auto">
          <a:xfrm>
            <a:off x="4379913" y="1560513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b="1">
              <a:solidFill>
                <a:prstClr val="black"/>
              </a:solidFill>
              <a:latin typeface="Arial" charset="0"/>
              <a:cs typeface="+mn-cs"/>
            </a:endParaRPr>
          </a:p>
        </p:txBody>
      </p:sp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451466">
            <a:off x="2243138" y="1989138"/>
            <a:ext cx="3873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3" name="Line 7"/>
          <p:cNvSpPr>
            <a:spLocks noChangeShapeType="1"/>
          </p:cNvSpPr>
          <p:nvPr/>
        </p:nvSpPr>
        <p:spPr bwMode="auto">
          <a:xfrm>
            <a:off x="6007100" y="4149725"/>
            <a:ext cx="1589088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 b="1">
              <a:solidFill>
                <a:prstClr val="black"/>
              </a:solidFill>
              <a:latin typeface="Arial" charset="0"/>
              <a:cs typeface="+mn-cs"/>
            </a:endParaRPr>
          </a:p>
        </p:txBody>
      </p:sp>
      <p:sp>
        <p:nvSpPr>
          <p:cNvPr id="8204" name="Line 8"/>
          <p:cNvSpPr>
            <a:spLocks noChangeShapeType="1"/>
          </p:cNvSpPr>
          <p:nvPr/>
        </p:nvSpPr>
        <p:spPr bwMode="auto">
          <a:xfrm flipH="1">
            <a:off x="7119938" y="1627188"/>
            <a:ext cx="1158875" cy="418465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 b="1">
              <a:solidFill>
                <a:prstClr val="black"/>
              </a:solidFill>
              <a:latin typeface="Arial" charset="0"/>
              <a:cs typeface="+mn-cs"/>
            </a:endParaRPr>
          </a:p>
        </p:txBody>
      </p:sp>
      <p:sp>
        <p:nvSpPr>
          <p:cNvPr id="8205" name="Line 6"/>
          <p:cNvSpPr>
            <a:spLocks noChangeShapeType="1"/>
          </p:cNvSpPr>
          <p:nvPr/>
        </p:nvSpPr>
        <p:spPr bwMode="auto">
          <a:xfrm flipH="1">
            <a:off x="6032500" y="1682750"/>
            <a:ext cx="717550" cy="2468563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ru-RU" b="1">
              <a:solidFill>
                <a:prstClr val="black"/>
              </a:solidFill>
              <a:latin typeface="Arial" charset="0"/>
              <a:cs typeface="+mn-cs"/>
            </a:endParaRPr>
          </a:p>
        </p:txBody>
      </p:sp>
      <p:sp>
        <p:nvSpPr>
          <p:cNvPr id="8206" name="Oval 3"/>
          <p:cNvSpPr>
            <a:spLocks noChangeArrowheads="1"/>
          </p:cNvSpPr>
          <p:nvPr/>
        </p:nvSpPr>
        <p:spPr bwMode="auto">
          <a:xfrm>
            <a:off x="6673850" y="156845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b="1">
              <a:solidFill>
                <a:prstClr val="black"/>
              </a:solidFill>
              <a:latin typeface="Arial" charset="0"/>
              <a:cs typeface="+mn-cs"/>
            </a:endParaRPr>
          </a:p>
        </p:txBody>
      </p:sp>
      <p:sp>
        <p:nvSpPr>
          <p:cNvPr id="8207" name="Oval 9"/>
          <p:cNvSpPr>
            <a:spLocks noChangeArrowheads="1"/>
          </p:cNvSpPr>
          <p:nvPr/>
        </p:nvSpPr>
        <p:spPr bwMode="auto">
          <a:xfrm>
            <a:off x="8202613" y="1560513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b="1">
              <a:solidFill>
                <a:prstClr val="black"/>
              </a:solidFill>
              <a:latin typeface="Arial" charset="0"/>
              <a:cs typeface="+mn-cs"/>
            </a:endParaRPr>
          </a:p>
        </p:txBody>
      </p:sp>
      <p:pic>
        <p:nvPicPr>
          <p:cNvPr id="38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451466">
            <a:off x="5988050" y="373063"/>
            <a:ext cx="3873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0.15764 -0.24143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2" y="-12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764 -0.24144 L -0.00277 0.38935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21" y="3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96296E-6 L -0.07362 0.36736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1" y="18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361 0.36736 L 0.08386 0.3625 " pathEditMode="relative" rAng="0" ptsTypes="AA">
                                      <p:cBhvr>
                                        <p:cTn id="27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65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5469 -0.00486 L 0.03663 0.61458 " pathEditMode="relative" rAng="0" ptsTypes="AA">
                                      <p:cBhvr>
                                        <p:cTn id="30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3" y="30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>
                <a:solidFill>
                  <a:srgbClr val="0000FF"/>
                </a:solidFill>
                <a:latin typeface="Comic Sans MS" pitchFamily="66" charset="0"/>
              </a:rPr>
              <a:t>Веселий дельфін</a:t>
            </a:r>
            <a:endParaRPr lang="ru-RU" b="1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04802" name="Содержимое 4"/>
          <p:cNvSpPr>
            <a:spLocks noGrp="1"/>
          </p:cNvSpPr>
          <p:nvPr>
            <p:ph idx="1"/>
          </p:nvPr>
        </p:nvSpPr>
        <p:spPr>
          <a:xfrm>
            <a:off x="611188" y="1916113"/>
            <a:ext cx="8229600" cy="1873250"/>
          </a:xfrm>
        </p:spPr>
        <p:txBody>
          <a:bodyPr/>
          <a:lstStyle/>
          <a:p>
            <a:pPr>
              <a:buFontTx/>
              <a:buNone/>
            </a:pPr>
            <a:r>
              <a:rPr lang="uk-UA" smtClean="0"/>
              <a:t>                                           </a:t>
            </a:r>
            <a:endParaRPr lang="ru-RU" sz="5400" b="1" smtClean="0">
              <a:solidFill>
                <a:srgbClr val="3399FF"/>
              </a:solidFill>
              <a:latin typeface="Ariston"/>
            </a:endParaRPr>
          </a:p>
        </p:txBody>
      </p:sp>
      <p:pic>
        <p:nvPicPr>
          <p:cNvPr id="204803" name="Рисунок 6" descr="animacija25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-73025" y="1628775"/>
            <a:ext cx="5005388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716463" y="1268413"/>
            <a:ext cx="4176712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uk-UA" sz="4000" b="1" i="1" kern="0" dirty="0">
                <a:solidFill>
                  <a:srgbClr val="0000FF"/>
                </a:solidFill>
                <a:latin typeface="Arial"/>
                <a:cs typeface="Arial"/>
              </a:rPr>
              <a:t>Попрацюймо колективно,</a:t>
            </a:r>
            <a:br>
              <a:rPr lang="uk-UA" sz="4000" b="1" i="1" kern="0" dirty="0">
                <a:solidFill>
                  <a:srgbClr val="0000FF"/>
                </a:solidFill>
                <a:latin typeface="Arial"/>
                <a:cs typeface="Arial"/>
              </a:rPr>
            </a:br>
            <a:r>
              <a:rPr lang="uk-UA" sz="4000" b="1" i="1" kern="0" dirty="0">
                <a:solidFill>
                  <a:srgbClr val="0000FF"/>
                </a:solidFill>
                <a:latin typeface="Arial"/>
                <a:cs typeface="Arial"/>
              </a:rPr>
              <a:t>і уважно </a:t>
            </a:r>
            <a:endParaRPr lang="en-US" sz="4000" b="1" i="1" kern="0" dirty="0">
              <a:solidFill>
                <a:srgbClr val="0000FF"/>
              </a:solidFill>
              <a:latin typeface="Arial"/>
              <a:cs typeface="Arial"/>
            </a:endParaRPr>
          </a:p>
          <a:p>
            <a:pPr eaLnBrk="0" hangingPunct="0">
              <a:spcBef>
                <a:spcPct val="20000"/>
              </a:spcBef>
              <a:defRPr/>
            </a:pPr>
            <a:r>
              <a:rPr lang="uk-UA" sz="4000" b="1" i="1" kern="0" dirty="0">
                <a:solidFill>
                  <a:srgbClr val="0000FF"/>
                </a:solidFill>
                <a:latin typeface="Arial"/>
                <a:cs typeface="Arial"/>
              </a:rPr>
              <a:t>і </a:t>
            </a:r>
            <a:r>
              <a:rPr lang="uk-UA" sz="4000" b="1" i="1" kern="0" dirty="0">
                <a:solidFill>
                  <a:srgbClr val="0000FF"/>
                </a:solidFill>
                <a:latin typeface="Arial"/>
                <a:cs typeface="Arial"/>
              </a:rPr>
              <a:t>активно.</a:t>
            </a:r>
          </a:p>
          <a:p>
            <a:pPr eaLnBrk="0" hangingPunct="0">
              <a:spcBef>
                <a:spcPct val="20000"/>
              </a:spcBef>
              <a:defRPr/>
            </a:pPr>
            <a:r>
              <a:rPr lang="uk-UA" sz="4000" b="1" i="1" kern="0" dirty="0">
                <a:solidFill>
                  <a:srgbClr val="660066"/>
                </a:solidFill>
                <a:latin typeface="Arial"/>
                <a:cs typeface="Arial"/>
              </a:rPr>
              <a:t>Задача №390</a:t>
            </a:r>
            <a:endParaRPr lang="uk-UA" sz="4000" b="1" i="1" kern="0" dirty="0">
              <a:solidFill>
                <a:srgbClr val="660066"/>
              </a:solidFill>
              <a:latin typeface="Arial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431800"/>
            <a:ext cx="8893175" cy="2492375"/>
          </a:xfrm>
        </p:spPr>
        <p:txBody>
          <a:bodyPr/>
          <a:lstStyle/>
          <a:p>
            <a:pPr marL="365760" indent="-256032" eaLnBrk="1" fontAlgn="auto" hangingPunct="1">
              <a:spcBef>
                <a:spcPts val="400"/>
              </a:spcBef>
              <a:spcAft>
                <a:spcPts val="0"/>
              </a:spcAft>
              <a:defRPr/>
            </a:pPr>
            <a:r>
              <a:rPr lang="uk-UA" sz="3600" kern="1200" dirty="0" smtClean="0">
                <a:solidFill>
                  <a:srgbClr val="474B78">
                    <a:lumMod val="50000"/>
                  </a:srgbClr>
                </a:solidFill>
                <a:latin typeface="Lucida Sans Unicode"/>
                <a:ea typeface="+mn-ea"/>
                <a:cs typeface="+mn-cs"/>
              </a:rPr>
              <a:t>						</a:t>
            </a:r>
            <a:br>
              <a:rPr lang="uk-UA" sz="3600" kern="1200" dirty="0" smtClean="0">
                <a:solidFill>
                  <a:srgbClr val="474B78">
                    <a:lumMod val="50000"/>
                  </a:srgbClr>
                </a:solidFill>
                <a:latin typeface="Lucida Sans Unicode"/>
                <a:ea typeface="+mn-ea"/>
                <a:cs typeface="+mn-cs"/>
              </a:rPr>
            </a:br>
            <a:r>
              <a:rPr lang="uk-UA" sz="3600" kern="1200" dirty="0" smtClean="0">
                <a:solidFill>
                  <a:srgbClr val="474B78">
                    <a:lumMod val="50000"/>
                  </a:srgbClr>
                </a:solidFill>
                <a:latin typeface="Lucida Sans Unicode"/>
                <a:ea typeface="+mn-ea"/>
                <a:cs typeface="+mn-cs"/>
              </a:rPr>
              <a:t/>
            </a:r>
            <a:br>
              <a:rPr lang="uk-UA" sz="3600" kern="1200" dirty="0" smtClean="0">
                <a:solidFill>
                  <a:srgbClr val="474B78">
                    <a:lumMod val="50000"/>
                  </a:srgbClr>
                </a:solidFill>
                <a:latin typeface="Lucida Sans Unicode"/>
                <a:ea typeface="+mn-ea"/>
                <a:cs typeface="+mn-cs"/>
              </a:rPr>
            </a:br>
            <a:r>
              <a:rPr lang="uk-UA" sz="3600" kern="1200" dirty="0">
                <a:solidFill>
                  <a:srgbClr val="474B78">
                    <a:lumMod val="50000"/>
                  </a:srgbClr>
                </a:solidFill>
                <a:latin typeface="Lucida Sans Unicode"/>
                <a:ea typeface="+mn-ea"/>
                <a:cs typeface="+mn-cs"/>
              </a:rPr>
              <a:t/>
            </a:r>
            <a:br>
              <a:rPr lang="uk-UA" sz="3600" kern="1200" dirty="0">
                <a:solidFill>
                  <a:srgbClr val="474B78">
                    <a:lumMod val="50000"/>
                  </a:srgbClr>
                </a:solidFill>
                <a:latin typeface="Lucida Sans Unicode"/>
                <a:ea typeface="+mn-ea"/>
                <a:cs typeface="+mn-cs"/>
              </a:rPr>
            </a:br>
            <a:r>
              <a:rPr lang="uk-UA" sz="3600" kern="1200" dirty="0" smtClean="0">
                <a:solidFill>
                  <a:srgbClr val="474B78">
                    <a:lumMod val="50000"/>
                  </a:srgbClr>
                </a:solidFill>
                <a:latin typeface="Lucida Sans Unicode"/>
                <a:ea typeface="+mn-ea"/>
                <a:cs typeface="+mn-cs"/>
              </a:rPr>
              <a:t/>
            </a:r>
            <a:br>
              <a:rPr lang="uk-UA" sz="3600" kern="1200" dirty="0" smtClean="0">
                <a:solidFill>
                  <a:srgbClr val="474B78">
                    <a:lumMod val="50000"/>
                  </a:srgbClr>
                </a:solidFill>
                <a:latin typeface="Lucida Sans Unicode"/>
                <a:ea typeface="+mn-ea"/>
                <a:cs typeface="+mn-cs"/>
              </a:rPr>
            </a:br>
            <a:r>
              <a:rPr lang="uk-UA" sz="3600" kern="1200" dirty="0">
                <a:solidFill>
                  <a:srgbClr val="474B78">
                    <a:lumMod val="50000"/>
                  </a:srgbClr>
                </a:solidFill>
                <a:latin typeface="Lucida Sans Unicode"/>
                <a:ea typeface="+mn-ea"/>
                <a:cs typeface="+mn-cs"/>
              </a:rPr>
              <a:t/>
            </a:r>
            <a:br>
              <a:rPr lang="uk-UA" sz="3600" kern="1200" dirty="0">
                <a:solidFill>
                  <a:srgbClr val="474B78">
                    <a:lumMod val="50000"/>
                  </a:srgbClr>
                </a:solidFill>
                <a:latin typeface="Lucida Sans Unicode"/>
                <a:ea typeface="+mn-ea"/>
                <a:cs typeface="+mn-cs"/>
              </a:rPr>
            </a:br>
            <a:r>
              <a:rPr lang="uk-UA" sz="3600" kern="1200" dirty="0" smtClean="0">
                <a:solidFill>
                  <a:srgbClr val="474B78">
                    <a:lumMod val="50000"/>
                  </a:srgbClr>
                </a:solidFill>
                <a:latin typeface="Lucida Sans Unicode"/>
                <a:ea typeface="+mn-ea"/>
                <a:cs typeface="+mn-cs"/>
              </a:rPr>
              <a:t/>
            </a:r>
            <a:br>
              <a:rPr lang="uk-UA" sz="3600" kern="1200" dirty="0" smtClean="0">
                <a:solidFill>
                  <a:srgbClr val="474B78">
                    <a:lumMod val="50000"/>
                  </a:srgbClr>
                </a:solidFill>
                <a:latin typeface="Lucida Sans Unicode"/>
                <a:ea typeface="+mn-ea"/>
                <a:cs typeface="+mn-cs"/>
              </a:rPr>
            </a:br>
            <a:r>
              <a:rPr lang="uk-UA" sz="3600" b="1" kern="1200" dirty="0" smtClean="0">
                <a:solidFill>
                  <a:srgbClr val="0000FF"/>
                </a:solidFill>
                <a:latin typeface="Lucida Sans Unicode"/>
                <a:ea typeface="+mn-ea"/>
                <a:cs typeface="+mn-cs"/>
              </a:rPr>
              <a:t>Апельсиновий – 12 </a:t>
            </a:r>
            <a:r>
              <a:rPr lang="ru-RU" sz="3600" b="1" kern="1200" dirty="0" smtClean="0">
                <a:solidFill>
                  <a:srgbClr val="0000FF"/>
                </a:solidFill>
                <a:latin typeface="Lucida Sans Unicode"/>
                <a:ea typeface="+mn-ea"/>
                <a:cs typeface="+mn-cs"/>
              </a:rPr>
              <a:t>уч.</a:t>
            </a:r>
            <a:br>
              <a:rPr lang="ru-RU" sz="3600" b="1" kern="1200" dirty="0" smtClean="0">
                <a:solidFill>
                  <a:srgbClr val="0000FF"/>
                </a:solidFill>
                <a:latin typeface="Lucida Sans Unicode"/>
                <a:ea typeface="+mn-ea"/>
                <a:cs typeface="+mn-cs"/>
              </a:rPr>
            </a:br>
            <a:r>
              <a:rPr lang="ru-RU" sz="3600" b="1" kern="1200" dirty="0" smtClean="0">
                <a:solidFill>
                  <a:srgbClr val="0000FF"/>
                </a:solidFill>
                <a:latin typeface="Lucida Sans Unicode"/>
                <a:ea typeface="+mn-ea"/>
                <a:cs typeface="+mn-cs"/>
              </a:rPr>
              <a:t>         </a:t>
            </a:r>
            <a:r>
              <a:rPr lang="ru-RU" sz="3600" b="1" kern="1200" dirty="0" err="1" smtClean="0">
                <a:solidFill>
                  <a:srgbClr val="0000FF"/>
                </a:solidFill>
                <a:latin typeface="Lucida Sans Unicode"/>
                <a:ea typeface="+mn-ea"/>
                <a:cs typeface="+mn-cs"/>
              </a:rPr>
              <a:t>Томатний</a:t>
            </a:r>
            <a:r>
              <a:rPr lang="ru-RU" sz="3600" b="1" kern="1200" dirty="0" smtClean="0">
                <a:solidFill>
                  <a:srgbClr val="0000FF"/>
                </a:solidFill>
                <a:latin typeface="Lucida Sans Unicode"/>
                <a:ea typeface="+mn-ea"/>
                <a:cs typeface="+mn-cs"/>
              </a:rPr>
              <a:t> </a:t>
            </a:r>
            <a:r>
              <a:rPr lang="uk-UA" sz="3600" b="1" kern="1200" dirty="0" smtClean="0">
                <a:solidFill>
                  <a:srgbClr val="0000FF"/>
                </a:solidFill>
                <a:latin typeface="Lucida Sans Unicode"/>
                <a:ea typeface="+mn-ea"/>
                <a:cs typeface="+mn-cs"/>
              </a:rPr>
              <a:t>– </a:t>
            </a:r>
            <a:r>
              <a:rPr lang="en-US" sz="3600" b="1" kern="1200" dirty="0" smtClean="0">
                <a:solidFill>
                  <a:srgbClr val="0000FF"/>
                </a:solidFill>
                <a:latin typeface="Lucida Sans Unicode"/>
                <a:ea typeface="+mn-ea"/>
                <a:cs typeface="+mn-cs"/>
              </a:rPr>
              <a:t>9</a:t>
            </a:r>
            <a:r>
              <a:rPr lang="uk-UA" sz="3600" b="1" kern="1200" dirty="0" smtClean="0">
                <a:solidFill>
                  <a:srgbClr val="0000FF"/>
                </a:solidFill>
                <a:latin typeface="Lucida Sans Unicode"/>
                <a:ea typeface="+mn-ea"/>
                <a:cs typeface="+mn-cs"/>
              </a:rPr>
              <a:t> </a:t>
            </a:r>
            <a:r>
              <a:rPr lang="uk-UA" sz="3600" b="1" kern="1200" dirty="0" err="1" smtClean="0">
                <a:solidFill>
                  <a:srgbClr val="0000FF"/>
                </a:solidFill>
                <a:latin typeface="Lucida Sans Unicode"/>
                <a:ea typeface="+mn-ea"/>
                <a:cs typeface="+mn-cs"/>
              </a:rPr>
              <a:t>уч</a:t>
            </a:r>
            <a:r>
              <a:rPr lang="uk-UA" sz="3600" b="1" kern="1200" dirty="0" smtClean="0">
                <a:solidFill>
                  <a:srgbClr val="0000FF"/>
                </a:solidFill>
                <a:latin typeface="Lucida Sans Unicode"/>
                <a:ea typeface="+mn-ea"/>
                <a:cs typeface="+mn-cs"/>
              </a:rPr>
              <a:t>.		   Яблучний – 10 </a:t>
            </a:r>
            <a:r>
              <a:rPr lang="uk-UA" sz="3600" b="1" kern="1200" dirty="0" err="1" smtClean="0">
                <a:solidFill>
                  <a:srgbClr val="0000FF"/>
                </a:solidFill>
                <a:latin typeface="Lucida Sans Unicode"/>
                <a:ea typeface="+mn-ea"/>
                <a:cs typeface="+mn-cs"/>
              </a:rPr>
              <a:t>уч</a:t>
            </a:r>
            <a:r>
              <a:rPr lang="uk-UA" sz="3600" b="1" kern="1200" dirty="0" smtClean="0">
                <a:solidFill>
                  <a:srgbClr val="0000FF"/>
                </a:solidFill>
                <a:latin typeface="Lucida Sans Unicode"/>
                <a:ea typeface="+mn-ea"/>
                <a:cs typeface="+mn-cs"/>
              </a:rPr>
              <a:t>.</a:t>
            </a:r>
            <a:br>
              <a:rPr lang="uk-UA" sz="3600" b="1" kern="1200" dirty="0" smtClean="0">
                <a:solidFill>
                  <a:srgbClr val="0000FF"/>
                </a:solidFill>
                <a:latin typeface="Lucida Sans Unicode"/>
                <a:ea typeface="+mn-ea"/>
                <a:cs typeface="+mn-cs"/>
              </a:rPr>
            </a:br>
            <a:r>
              <a:rPr lang="uk-UA" sz="3600" kern="1200" dirty="0">
                <a:solidFill>
                  <a:srgbClr val="474B78">
                    <a:lumMod val="50000"/>
                  </a:srgbClr>
                </a:solidFill>
                <a:latin typeface="Lucida Sans Unicode"/>
                <a:ea typeface="+mn-ea"/>
                <a:cs typeface="+mn-cs"/>
              </a:rPr>
              <a:t/>
            </a:r>
            <a:br>
              <a:rPr lang="uk-UA" sz="3600" kern="1200" dirty="0">
                <a:solidFill>
                  <a:srgbClr val="474B78">
                    <a:lumMod val="50000"/>
                  </a:srgbClr>
                </a:solidFill>
                <a:latin typeface="Lucida Sans Unicode"/>
                <a:ea typeface="+mn-ea"/>
                <a:cs typeface="+mn-cs"/>
              </a:rPr>
            </a:br>
            <a:r>
              <a:rPr lang="uk-UA" sz="3600" kern="1200" dirty="0" smtClean="0">
                <a:solidFill>
                  <a:srgbClr val="474B78">
                    <a:lumMod val="50000"/>
                  </a:srgbClr>
                </a:solidFill>
                <a:latin typeface="Lucida Sans Unicode"/>
                <a:ea typeface="+mn-ea"/>
                <a:cs typeface="+mn-cs"/>
              </a:rPr>
              <a:t/>
            </a:r>
            <a:br>
              <a:rPr lang="uk-UA" sz="3600" kern="1200" dirty="0" smtClean="0">
                <a:solidFill>
                  <a:srgbClr val="474B78">
                    <a:lumMod val="50000"/>
                  </a:srgbClr>
                </a:solidFill>
                <a:latin typeface="Lucida Sans Unicode"/>
                <a:ea typeface="+mn-ea"/>
                <a:cs typeface="+mn-cs"/>
              </a:rPr>
            </a:br>
            <a:endParaRPr lang="ru-RU" b="1" dirty="0">
              <a:solidFill>
                <a:srgbClr val="3333FF"/>
              </a:solidFill>
            </a:endParaRPr>
          </a:p>
        </p:txBody>
      </p:sp>
      <p:sp>
        <p:nvSpPr>
          <p:cNvPr id="205826" name="Содержимое 4"/>
          <p:cNvSpPr>
            <a:spLocks noGrp="1"/>
          </p:cNvSpPr>
          <p:nvPr>
            <p:ph idx="1"/>
          </p:nvPr>
        </p:nvSpPr>
        <p:spPr>
          <a:xfrm>
            <a:off x="1692275" y="3613150"/>
            <a:ext cx="5040313" cy="1795463"/>
          </a:xfrm>
        </p:spPr>
        <p:txBody>
          <a:bodyPr/>
          <a:lstStyle/>
          <a:p>
            <a:pPr marL="0" indent="0" algn="just">
              <a:spcBef>
                <a:spcPct val="0"/>
              </a:spcBef>
              <a:buFontTx/>
              <a:buNone/>
            </a:pPr>
            <a:r>
              <a:rPr lang="uk-UA" sz="4400" b="1" smtClean="0">
                <a:latin typeface="Comic Sans MS" pitchFamily="66" charset="0"/>
                <a:cs typeface="Times New Roman" pitchFamily="18" charset="0"/>
              </a:rPr>
              <a:t> </a:t>
            </a:r>
          </a:p>
        </p:txBody>
      </p:sp>
      <p:pic>
        <p:nvPicPr>
          <p:cNvPr id="205827" name="Рисунок 9" descr="6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372225" y="1916113"/>
            <a:ext cx="277177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28" name="Рисунок 12" descr="21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4142571">
            <a:off x="393700" y="4864100"/>
            <a:ext cx="166687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29" name="Рисунок 13" descr="22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2138" y="4949825"/>
            <a:ext cx="2087562" cy="19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ава фігурна дужка 3"/>
          <p:cNvSpPr/>
          <p:nvPr/>
        </p:nvSpPr>
        <p:spPr>
          <a:xfrm>
            <a:off x="7454900" y="1492250"/>
            <a:ext cx="642938" cy="1714500"/>
          </a:xfrm>
          <a:prstGeom prst="rightBrace">
            <a:avLst/>
          </a:prstGeom>
          <a:noFill/>
          <a:ln w="57150" cap="flat" cmpd="sng" algn="ctr">
            <a:solidFill>
              <a:srgbClr val="2DA2BF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kern="0">
              <a:solidFill>
                <a:srgbClr val="0000FF"/>
              </a:solidFill>
              <a:latin typeface="Lucida Sans Unicode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950" y="2997200"/>
            <a:ext cx="7272338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4000" kern="0" dirty="0">
              <a:solidFill>
                <a:srgbClr val="DA1F28">
                  <a:lumMod val="50000"/>
                </a:srgbClr>
              </a:solidFill>
              <a:latin typeface="Lucida Sans Unicode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kern="0" dirty="0">
                <a:solidFill>
                  <a:srgbClr val="DA1F28">
                    <a:lumMod val="50000"/>
                  </a:srgbClr>
                </a:solidFill>
                <a:latin typeface="Lucida Sans Unicode"/>
              </a:rPr>
              <a:t>1</a:t>
            </a:r>
            <a:r>
              <a:rPr lang="uk-UA" sz="4000" kern="0" dirty="0">
                <a:solidFill>
                  <a:srgbClr val="DA1F28">
                    <a:lumMod val="50000"/>
                  </a:srgbClr>
                </a:solidFill>
                <a:latin typeface="Lucida Sans Unicode"/>
              </a:rPr>
              <a:t>2 + </a:t>
            </a:r>
            <a:r>
              <a:rPr lang="en-US" sz="4000" kern="0" dirty="0">
                <a:solidFill>
                  <a:srgbClr val="DA1F28">
                    <a:lumMod val="50000"/>
                  </a:srgbClr>
                </a:solidFill>
                <a:latin typeface="Lucida Sans Unicode"/>
              </a:rPr>
              <a:t>9</a:t>
            </a:r>
            <a:r>
              <a:rPr lang="uk-UA" sz="4000" kern="0" dirty="0">
                <a:solidFill>
                  <a:srgbClr val="DA1F28">
                    <a:lumMod val="50000"/>
                  </a:srgbClr>
                </a:solidFill>
                <a:latin typeface="Lucida Sans Unicode"/>
              </a:rPr>
              <a:t> + 10 = </a:t>
            </a:r>
            <a:r>
              <a:rPr lang="en-US" sz="4000" kern="0" dirty="0">
                <a:solidFill>
                  <a:srgbClr val="DA1F28">
                    <a:lumMod val="50000"/>
                  </a:srgbClr>
                </a:solidFill>
                <a:latin typeface="Lucida Sans Unicode"/>
              </a:rPr>
              <a:t>31</a:t>
            </a:r>
            <a:r>
              <a:rPr lang="uk-UA" sz="4000" kern="0" dirty="0">
                <a:solidFill>
                  <a:srgbClr val="DA1F28">
                    <a:lumMod val="50000"/>
                  </a:srgbClr>
                </a:solidFill>
                <a:latin typeface="Lucida Sans Unicode"/>
              </a:rPr>
              <a:t> (</a:t>
            </a:r>
            <a:r>
              <a:rPr lang="uk-UA" sz="4000" kern="0" dirty="0" err="1">
                <a:solidFill>
                  <a:srgbClr val="DA1F28">
                    <a:lumMod val="50000"/>
                  </a:srgbClr>
                </a:solidFill>
                <a:latin typeface="Lucida Sans Unicode"/>
              </a:rPr>
              <a:t>уч</a:t>
            </a:r>
            <a:r>
              <a:rPr lang="uk-UA" sz="4000" kern="0" dirty="0">
                <a:solidFill>
                  <a:srgbClr val="DA1F28">
                    <a:lumMod val="50000"/>
                  </a:srgbClr>
                </a:solidFill>
                <a:latin typeface="Lucida Sans Unicode"/>
              </a:rPr>
              <a:t>.)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kern="0" dirty="0">
                <a:solidFill>
                  <a:srgbClr val="DA1F28">
                    <a:lumMod val="50000"/>
                  </a:srgbClr>
                </a:solidFill>
                <a:latin typeface="Lucida Sans Unicode"/>
              </a:rPr>
              <a:t>Відповідь:</a:t>
            </a:r>
            <a:r>
              <a:rPr lang="en-US" sz="4000" kern="0" dirty="0">
                <a:solidFill>
                  <a:srgbClr val="DA1F28">
                    <a:lumMod val="50000"/>
                  </a:srgbClr>
                </a:solidFill>
                <a:latin typeface="Lucida Sans Unicode"/>
              </a:rPr>
              <a:t>31</a:t>
            </a:r>
            <a:r>
              <a:rPr lang="uk-UA" sz="4000" kern="0" dirty="0">
                <a:solidFill>
                  <a:srgbClr val="DA1F28">
                    <a:lumMod val="50000"/>
                  </a:srgbClr>
                </a:solidFill>
                <a:latin typeface="Lucida Sans Unicode"/>
              </a:rPr>
              <a:t> </a:t>
            </a:r>
            <a:r>
              <a:rPr lang="uk-UA" sz="4000" kern="0" dirty="0" err="1">
                <a:solidFill>
                  <a:srgbClr val="DA1F28">
                    <a:lumMod val="50000"/>
                  </a:srgbClr>
                </a:solidFill>
                <a:latin typeface="Lucida Sans Unicode"/>
              </a:rPr>
              <a:t>уч</a:t>
            </a:r>
            <a:r>
              <a:rPr lang="en-US" sz="4000" kern="0" dirty="0">
                <a:solidFill>
                  <a:srgbClr val="DA1F28">
                    <a:lumMod val="50000"/>
                  </a:srgbClr>
                </a:solidFill>
                <a:latin typeface="Lucida Sans Unicode"/>
              </a:rPr>
              <a:t>e</a:t>
            </a:r>
            <a:r>
              <a:rPr lang="uk-UA" sz="4000" kern="0" dirty="0" err="1">
                <a:solidFill>
                  <a:srgbClr val="DA1F28">
                    <a:lumMod val="50000"/>
                  </a:srgbClr>
                </a:solidFill>
                <a:latin typeface="Lucida Sans Unicode"/>
              </a:rPr>
              <a:t>нь</a:t>
            </a:r>
            <a:r>
              <a:rPr lang="uk-UA" sz="4000" kern="0" dirty="0">
                <a:solidFill>
                  <a:srgbClr val="DA1F28">
                    <a:lumMod val="50000"/>
                  </a:srgbClr>
                </a:solidFill>
                <a:latin typeface="Lucida Sans Unicode"/>
              </a:rPr>
              <a:t> у класі.</a:t>
            </a:r>
            <a:endParaRPr lang="ru-RU" kern="0" dirty="0">
              <a:solidFill>
                <a:sysClr val="windowText" lastClr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 flipH="1">
            <a:off x="8028384" y="1700808"/>
            <a:ext cx="576062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cap="all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  <a:latin typeface="Calibri"/>
              </a:rPr>
              <a:t>?</a:t>
            </a:r>
          </a:p>
        </p:txBody>
      </p:sp>
      <p:pic>
        <p:nvPicPr>
          <p:cNvPr id="205833" name="Рисунок 11" descr="http://img1.liveinternet.ru/images/attach/c/3/76/205/76205051_large_0_506f3_d3c84c22_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950" y="220663"/>
            <a:ext cx="2519363" cy="277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002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0" y="549275"/>
            <a:ext cx="3579813" cy="337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4645025" y="238125"/>
            <a:ext cx="3300412" cy="343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243888" y="62071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.2809 -0.21459 L -0.48299 0.2578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94" y="2361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32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2908 -0.12083 L 0.74306 0.33241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701" y="2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99050"/>
          </a:xfrm>
        </p:spPr>
        <p:txBody>
          <a:bodyPr/>
          <a:lstStyle/>
          <a:p>
            <a:pPr algn="l"/>
            <a:r>
              <a:rPr lang="uk-UA" sz="6000" b="1" smtClean="0">
                <a:solidFill>
                  <a:schemeClr val="tx1"/>
                </a:solidFill>
                <a:latin typeface="Comic Sans MS" pitchFamily="66" charset="0"/>
                <a:cs typeface="Times New Roman" pitchFamily="18" charset="0"/>
              </a:rPr>
              <a:t>     </a:t>
            </a:r>
            <a:r>
              <a:rPr lang="uk-UA" sz="6000" b="1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Девіз уроку</a:t>
            </a:r>
            <a:r>
              <a:rPr lang="uk-UA" sz="3600" smtClean="0">
                <a:solidFill>
                  <a:schemeClr val="tx1"/>
                </a:solidFill>
                <a:cs typeface="Times New Roman" pitchFamily="18" charset="0"/>
              </a:rPr>
              <a:t/>
            </a:r>
            <a:br>
              <a:rPr lang="uk-UA" sz="3600" smtClean="0">
                <a:solidFill>
                  <a:schemeClr val="tx1"/>
                </a:solidFill>
                <a:cs typeface="Times New Roman" pitchFamily="18" charset="0"/>
              </a:rPr>
            </a:br>
            <a:r>
              <a:rPr lang="uk-UA" sz="3600" smtClean="0">
                <a:solidFill>
                  <a:schemeClr val="tx1"/>
                </a:solidFill>
                <a:cs typeface="Times New Roman" pitchFamily="18" charset="0"/>
              </a:rPr>
              <a:t/>
            </a:r>
            <a:br>
              <a:rPr lang="uk-UA" sz="3600" smtClean="0">
                <a:solidFill>
                  <a:schemeClr val="tx1"/>
                </a:solidFill>
                <a:cs typeface="Times New Roman" pitchFamily="18" charset="0"/>
              </a:rPr>
            </a:br>
            <a:r>
              <a:rPr lang="uk-UA" sz="3600" b="1" i="1" smtClean="0">
                <a:solidFill>
                  <a:srgbClr val="0000FF"/>
                </a:solidFill>
                <a:cs typeface="Times New Roman" pitchFamily="18" charset="0"/>
              </a:rPr>
              <a:t>Ми веселий дружний клас, </a:t>
            </a:r>
            <a:br>
              <a:rPr lang="uk-UA" sz="3600" b="1" i="1" smtClean="0">
                <a:solidFill>
                  <a:srgbClr val="0000FF"/>
                </a:solidFill>
                <a:cs typeface="Times New Roman" pitchFamily="18" charset="0"/>
              </a:rPr>
            </a:br>
            <a:r>
              <a:rPr lang="uk-UA" sz="3600" b="1" i="1" smtClean="0">
                <a:solidFill>
                  <a:srgbClr val="0000FF"/>
                </a:solidFill>
                <a:cs typeface="Times New Roman" pitchFamily="18" charset="0"/>
              </a:rPr>
              <a:t>Гарний настрій у всіх нас.</a:t>
            </a:r>
            <a:br>
              <a:rPr lang="uk-UA" sz="3600" b="1" i="1" smtClean="0">
                <a:solidFill>
                  <a:srgbClr val="0000FF"/>
                </a:solidFill>
                <a:cs typeface="Times New Roman" pitchFamily="18" charset="0"/>
              </a:rPr>
            </a:br>
            <a:r>
              <a:rPr lang="uk-UA" sz="3600" b="1" i="1" smtClean="0">
                <a:solidFill>
                  <a:srgbClr val="0000FF"/>
                </a:solidFill>
                <a:cs typeface="Times New Roman" pitchFamily="18" charset="0"/>
              </a:rPr>
              <a:t>Будем</a:t>
            </a:r>
            <a:r>
              <a:rPr lang="en-US" sz="3600" b="1" i="1" smtClean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uk-UA" sz="3600" b="1" i="1" smtClean="0">
                <a:solidFill>
                  <a:srgbClr val="0000FF"/>
                </a:solidFill>
                <a:cs typeface="Times New Roman" pitchFamily="18" charset="0"/>
              </a:rPr>
              <a:t>разом працювати, </a:t>
            </a:r>
            <a:br>
              <a:rPr lang="uk-UA" sz="3600" b="1" i="1" smtClean="0">
                <a:solidFill>
                  <a:srgbClr val="0000FF"/>
                </a:solidFill>
                <a:cs typeface="Times New Roman" pitchFamily="18" charset="0"/>
              </a:rPr>
            </a:br>
            <a:r>
              <a:rPr lang="uk-UA" sz="3600" b="1" i="1" smtClean="0">
                <a:solidFill>
                  <a:srgbClr val="0000FF"/>
                </a:solidFill>
                <a:cs typeface="Times New Roman" pitchFamily="18" charset="0"/>
              </a:rPr>
              <a:t>Математику вивчати!</a:t>
            </a:r>
            <a:endParaRPr lang="ru-RU" b="1" i="1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pic>
        <p:nvPicPr>
          <p:cNvPr id="189442" name="Рисунок 4" descr="0_59e67_899af597_L.png"/>
          <p:cNvPicPr>
            <a:picLocks noChangeAspect="1"/>
          </p:cNvPicPr>
          <p:nvPr/>
        </p:nvPicPr>
        <p:blipFill>
          <a:blip r:embed="rId2"/>
          <a:srcRect l="4536" t="50934" r="73915" b="10017"/>
          <a:stretch>
            <a:fillRect/>
          </a:stretch>
        </p:blipFill>
        <p:spPr bwMode="auto">
          <a:xfrm>
            <a:off x="250825" y="404813"/>
            <a:ext cx="1368425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873" name="Рисунок 10" descr="пір1.jpeg"/>
          <p:cNvPicPr>
            <a:picLocks noChangeAspect="1"/>
          </p:cNvPicPr>
          <p:nvPr/>
        </p:nvPicPr>
        <p:blipFill>
          <a:blip r:embed="rId2"/>
          <a:srcRect r="-478" b="9026"/>
          <a:stretch>
            <a:fillRect/>
          </a:stretch>
        </p:blipFill>
        <p:spPr bwMode="auto">
          <a:xfrm>
            <a:off x="4067175" y="1341438"/>
            <a:ext cx="4826000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b="1" smtClean="0">
                <a:solidFill>
                  <a:srgbClr val="3333FF"/>
                </a:solidFill>
                <a:latin typeface="Comic Sans MS" pitchFamily="66" charset="0"/>
              </a:rPr>
              <a:t>Піратський капкан</a:t>
            </a:r>
            <a:endParaRPr lang="ru-RU" sz="5400" b="1" smtClean="0">
              <a:solidFill>
                <a:srgbClr val="3333FF"/>
              </a:solidFill>
              <a:latin typeface="Comic Sans MS" pitchFamily="66" charset="0"/>
            </a:endParaRPr>
          </a:p>
        </p:txBody>
      </p:sp>
      <p:sp>
        <p:nvSpPr>
          <p:cNvPr id="207875" name="Содержимое 4"/>
          <p:cNvSpPr>
            <a:spLocks noGrp="1"/>
          </p:cNvSpPr>
          <p:nvPr>
            <p:ph idx="1"/>
          </p:nvPr>
        </p:nvSpPr>
        <p:spPr>
          <a:xfrm>
            <a:off x="107950" y="1557338"/>
            <a:ext cx="8589963" cy="4525962"/>
          </a:xfrm>
        </p:spPr>
        <p:txBody>
          <a:bodyPr/>
          <a:lstStyle/>
          <a:p>
            <a:pPr>
              <a:buFontTx/>
              <a:buNone/>
            </a:pPr>
            <a:r>
              <a:rPr lang="uk-UA" smtClean="0"/>
              <a:t>  </a:t>
            </a:r>
            <a:r>
              <a:rPr lang="uk-UA" sz="3600" b="1" smtClean="0">
                <a:solidFill>
                  <a:srgbClr val="0000FF"/>
                </a:solidFill>
              </a:rPr>
              <a:t>Робота в групах</a:t>
            </a:r>
            <a:r>
              <a:rPr lang="uk-UA" smtClean="0"/>
              <a:t>. </a:t>
            </a:r>
          </a:p>
          <a:p>
            <a:pPr>
              <a:buFontTx/>
              <a:buNone/>
            </a:pPr>
            <a:r>
              <a:rPr lang="uk-UA" sz="4400" b="1" i="1" smtClean="0">
                <a:solidFill>
                  <a:srgbClr val="660066"/>
                </a:solidFill>
              </a:rPr>
              <a:t>Складіть задачу, </a:t>
            </a:r>
          </a:p>
          <a:p>
            <a:pPr>
              <a:buFontTx/>
              <a:buNone/>
            </a:pPr>
            <a:r>
              <a:rPr lang="uk-UA" sz="4400" b="1" i="1" smtClean="0">
                <a:solidFill>
                  <a:srgbClr val="660066"/>
                </a:solidFill>
              </a:rPr>
              <a:t>подібну до даної.</a:t>
            </a:r>
            <a:endParaRPr lang="ru-RU" sz="4400" b="1" i="1" smtClean="0">
              <a:solidFill>
                <a:srgbClr val="660066"/>
              </a:solidFill>
            </a:endParaRPr>
          </a:p>
        </p:txBody>
      </p:sp>
      <p:pic>
        <p:nvPicPr>
          <p:cNvPr id="207876" name="Рисунок 8" descr="slider_pirates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3500438"/>
            <a:ext cx="3151187" cy="211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877" name="Рисунок 9" descr="Laie_55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15213" y="2781300"/>
            <a:ext cx="1728787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878" name="Рисунок 11" descr="17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79838" y="5373688"/>
            <a:ext cx="1512887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897" name="Рисунок 3" descr="31.jpg"/>
          <p:cNvPicPr>
            <a:picLocks noChangeAspect="1"/>
          </p:cNvPicPr>
          <p:nvPr/>
        </p:nvPicPr>
        <p:blipFill>
          <a:blip r:embed="rId3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898" name="Рисунок 2" descr="poisson_049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1428750" y="2643188"/>
            <a:ext cx="1992313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899" name="Рисунок 4" descr="poisson_049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13" y="2857500"/>
            <a:ext cx="1992312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900" name="Рисунок 5" descr="poisson_049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5" y="1071563"/>
            <a:ext cx="1992313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901" name="Рисунок 6" descr="0_4fd2c_947c82c1_S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88" y="500063"/>
            <a:ext cx="1785937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786182" y="500042"/>
            <a:ext cx="4422301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  <a:cs typeface="+mn-cs"/>
              </a:rPr>
              <a:t>ФІЗКУЛЬТХВИЛИНКА</a:t>
            </a:r>
            <a:endParaRPr lang="ru-RU" sz="36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/>
              <a:cs typeface="+mn-cs"/>
            </a:endParaRPr>
          </a:p>
        </p:txBody>
      </p:sp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174038" y="53911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921" name="Рисунок 3" descr="31.jpg"/>
          <p:cNvPicPr>
            <a:picLocks noChangeAspect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922" name="Рисунок 2" descr="a114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786063"/>
            <a:ext cx="3871913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923" name="Рисунок 3" descr="a114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3" y="4000500"/>
            <a:ext cx="335121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924" name="Рисунок 4" descr="0_4fd2c_947c82c1_S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63" y="785813"/>
            <a:ext cx="1785937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925" name="Рисунок 6" descr="a114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25" y="2000250"/>
            <a:ext cx="3351213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945" name="Рисунок 3" descr="31.jpg"/>
          <p:cNvPicPr>
            <a:picLocks noChangeAspect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0946" name="Рисунок 2" descr="a114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786063"/>
            <a:ext cx="3871913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0947" name="Рисунок 3" descr="a114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3" y="4000500"/>
            <a:ext cx="335121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0948" name="Рисунок 4" descr="0_4fd2c_947c82c1_S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63" y="785813"/>
            <a:ext cx="1785937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0949" name="Рисунок 6" descr="a114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25" y="2000250"/>
            <a:ext cx="3351213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969" name="Рисунок 3" descr="31.jpg"/>
          <p:cNvPicPr>
            <a:picLocks noChangeAspect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1970" name="Рисунок 4" descr="0_4fd2c_947c82c1_S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63" y="785813"/>
            <a:ext cx="1785937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1971" name="Рисунок 7" descr="fish3-1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75" y="3929063"/>
            <a:ext cx="2357438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1972" name="Рисунок 7" descr="fish3-1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1857375" y="3929063"/>
            <a:ext cx="2357438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993" name="Рисунок 3" descr="31.jpg"/>
          <p:cNvPicPr>
            <a:picLocks noChangeAspect="1"/>
          </p:cNvPicPr>
          <p:nvPr/>
        </p:nvPicPr>
        <p:blipFill>
          <a:blip r:embed="rId3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2994" name="Рисунок 2" descr="etoile_003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813" y="1714500"/>
            <a:ext cx="12858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2995" name="Рисунок 4" descr="etoile_003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1571625"/>
            <a:ext cx="12858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2996" name="Рисунок 5" descr="etoile_003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38" y="4000500"/>
            <a:ext cx="12858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2997" name="Рисунок 6" descr="etoile_003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25" y="4071938"/>
            <a:ext cx="12858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2998" name="Рисунок 7" descr="etoile_003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" y="4000500"/>
            <a:ext cx="12858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2999" name="Рисунок 8" descr="0_4fd2c_947c82c1_S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6715125" y="1071563"/>
            <a:ext cx="1785938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41" name="Рисунок 3" descr="31.jpg"/>
          <p:cNvPicPr>
            <a:picLocks noChangeAspect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42" name="Рисунок 14" descr="crabes_028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8" y="2071688"/>
            <a:ext cx="2814637" cy="192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43" name="Рисунок 14" descr="crabes_028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3929063"/>
            <a:ext cx="2814638" cy="192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44" name="Рисунок 14" descr="crabes_028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38" y="4214813"/>
            <a:ext cx="2814637" cy="192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45" name="Рисунок 5" descr="0_4fd2c_947c82c1_S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88" y="500063"/>
            <a:ext cx="1785937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065" name="Рисунок 3" descr="31.jpg"/>
          <p:cNvPicPr>
            <a:picLocks noChangeAspect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6066" name="Рисунок 2" descr="136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1928813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6067" name="Рисунок 4" descr="136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75" y="4429125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6068" name="Рисунок 5" descr="136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75" y="642938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6069" name="Рисунок 6" descr="136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13" y="5072063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6070" name="Рисунок 7" descr="136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8" y="785813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6071" name="Рисунок 8" descr="136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0" y="2500313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6072" name="Рисунок 9" descr="136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38" y="3286125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6073" name="Рисунок 10" descr="136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88" y="5072063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6074" name="Рисунок 14" descr="0_4fd2c_947c82c1_S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715125" y="642938"/>
            <a:ext cx="1785938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089" name="Рисунок 3" descr="31.jpg"/>
          <p:cNvPicPr>
            <a:picLocks noChangeAspect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7090" name="Рисунок 14" descr="0_4fd2c_947c82c1_S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5500688" y="2214563"/>
            <a:ext cx="2784475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865438" y="642938"/>
            <a:ext cx="184150" cy="157003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6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3" name="Picture 4" descr="2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07950" y="169863"/>
            <a:ext cx="8928100" cy="653573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6000" dirty="0" smtClean="0">
                <a:solidFill>
                  <a:schemeClr val="tx1"/>
                </a:solidFill>
              </a:rPr>
              <a:t/>
            </a:r>
            <a:br>
              <a:rPr lang="ru-RU" sz="6000" dirty="0" smtClean="0">
                <a:solidFill>
                  <a:schemeClr val="tx1"/>
                </a:solidFill>
              </a:rPr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0" y="188913"/>
            <a:ext cx="9144000" cy="6669087"/>
          </a:xfrm>
        </p:spPr>
        <p:txBody>
          <a:bodyPr/>
          <a:lstStyle/>
          <a:p>
            <a:r>
              <a:rPr lang="uk-UA" sz="5400" smtClean="0">
                <a:solidFill>
                  <a:srgbClr val="FFC000"/>
                </a:solidFill>
                <a:latin typeface="Comic Sans MS" pitchFamily="66" charset="0"/>
              </a:rPr>
              <a:t>					Безлюдний 						острів</a:t>
            </a:r>
          </a:p>
          <a:p>
            <a:r>
              <a:rPr lang="uk-UA" sz="6000" b="1" smtClean="0">
                <a:solidFill>
                  <a:srgbClr val="FFFF00"/>
                </a:solidFill>
              </a:rPr>
              <a:t>                       </a:t>
            </a:r>
            <a:r>
              <a:rPr lang="uk-UA" sz="3600" smtClean="0">
                <a:solidFill>
                  <a:schemeClr val="bg1"/>
                </a:solidFill>
              </a:rPr>
              <a:t>Самостійна робота</a:t>
            </a:r>
          </a:p>
          <a:p>
            <a:r>
              <a:rPr lang="uk-UA" sz="3600" smtClean="0">
                <a:solidFill>
                  <a:schemeClr val="bg1"/>
                </a:solidFill>
              </a:rPr>
              <a:t>                                        Задача № 391</a:t>
            </a:r>
          </a:p>
          <a:p>
            <a:r>
              <a:rPr lang="uk-UA" sz="3600" smtClean="0">
                <a:solidFill>
                  <a:schemeClr val="bg1"/>
                </a:solidFill>
              </a:rPr>
              <a:t>                                                                                                                            </a:t>
            </a:r>
            <a:endParaRPr lang="ru-RU" sz="4000" smtClean="0"/>
          </a:p>
        </p:txBody>
      </p:sp>
      <p:pic>
        <p:nvPicPr>
          <p:cNvPr id="2181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1793875"/>
            <a:ext cx="2951163" cy="375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9" name="Text Box 57"/>
          <p:cNvSpPr txBox="1">
            <a:spLocks noChangeArrowheads="1"/>
          </p:cNvSpPr>
          <p:nvPr/>
        </p:nvSpPr>
        <p:spPr bwMode="auto">
          <a:xfrm>
            <a:off x="250825" y="188913"/>
            <a:ext cx="8642350" cy="42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uk-UA" sz="5400" b="1">
              <a:solidFill>
                <a:srgbClr val="0070C0"/>
              </a:solidFill>
              <a:latin typeface="Monotype Corsiva" pitchFamily="66" charset="0"/>
            </a:endParaRPr>
          </a:p>
          <a:p>
            <a:r>
              <a:rPr lang="uk-UA" sz="5400" b="1">
                <a:solidFill>
                  <a:srgbClr val="0070C0"/>
                </a:solidFill>
                <a:latin typeface="Monotype Corsiva" pitchFamily="66" charset="0"/>
              </a:rPr>
              <a:t>Якщо хочеш досягнути у житті своїм вершин, </a:t>
            </a:r>
          </a:p>
          <a:p>
            <a:r>
              <a:rPr lang="uk-UA" sz="5400" b="1">
                <a:solidFill>
                  <a:srgbClr val="0070C0"/>
                </a:solidFill>
                <a:latin typeface="Monotype Corsiva" pitchFamily="66" charset="0"/>
              </a:rPr>
              <a:t>Математику збагнути </a:t>
            </a:r>
          </a:p>
          <a:p>
            <a:r>
              <a:rPr lang="uk-UA" sz="5400" b="1">
                <a:solidFill>
                  <a:srgbClr val="0070C0"/>
                </a:solidFill>
                <a:latin typeface="Monotype Corsiva" pitchFamily="66" charset="0"/>
              </a:rPr>
              <a:t>мусиш тонко, до глибин. </a:t>
            </a:r>
          </a:p>
        </p:txBody>
      </p:sp>
      <p:sp>
        <p:nvSpPr>
          <p:cNvPr id="190466" name="Rectangle 59"/>
          <p:cNvSpPr>
            <a:spLocks noChangeArrowheads="1"/>
          </p:cNvSpPr>
          <p:nvPr/>
        </p:nvSpPr>
        <p:spPr bwMode="auto">
          <a:xfrm>
            <a:off x="395288" y="1557338"/>
            <a:ext cx="8353425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</a:pPr>
            <a:endParaRPr lang="ru-RU" sz="3200" i="1">
              <a:solidFill>
                <a:srgbClr val="000000"/>
              </a:solidFill>
            </a:endParaRPr>
          </a:p>
        </p:txBody>
      </p:sp>
      <p:pic>
        <p:nvPicPr>
          <p:cNvPr id="4" name="Picture 4" descr="I:\мамулька\прпр\2083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4199" y="3284984"/>
            <a:ext cx="2759418" cy="3708656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476250"/>
            <a:ext cx="8229600" cy="1143000"/>
          </a:xfrm>
        </p:spPr>
        <p:txBody>
          <a:bodyPr/>
          <a:lstStyle/>
          <a:p>
            <a:r>
              <a:rPr lang="uk-UA" sz="6000" b="1" smtClean="0">
                <a:solidFill>
                  <a:srgbClr val="0033CC"/>
                </a:solidFill>
                <a:latin typeface="Comic Sans MS" pitchFamily="66" charset="0"/>
              </a:rPr>
              <a:t>Грізний вулкан </a:t>
            </a:r>
            <a:r>
              <a:rPr lang="ru-RU" sz="6000" smtClean="0">
                <a:solidFill>
                  <a:schemeClr val="tx1"/>
                </a:solidFill>
              </a:rPr>
              <a:t/>
            </a:r>
            <a:br>
              <a:rPr lang="ru-RU" sz="6000" smtClean="0">
                <a:solidFill>
                  <a:schemeClr val="tx1"/>
                </a:solidFill>
              </a:rPr>
            </a:br>
            <a:endParaRPr lang="ru-RU" smtClean="0"/>
          </a:p>
        </p:txBody>
      </p:sp>
      <p:sp>
        <p:nvSpPr>
          <p:cNvPr id="219138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uk-UA" b="1" smtClean="0">
                <a:solidFill>
                  <a:srgbClr val="800000"/>
                </a:solidFill>
              </a:rPr>
              <a:t>Обчислення довжини </a:t>
            </a:r>
            <a:endParaRPr lang="en-US" b="1" smtClean="0">
              <a:solidFill>
                <a:srgbClr val="800000"/>
              </a:solidFill>
            </a:endParaRPr>
          </a:p>
          <a:p>
            <a:pPr>
              <a:buFontTx/>
              <a:buNone/>
            </a:pPr>
            <a:r>
              <a:rPr lang="uk-UA" b="1" smtClean="0">
                <a:solidFill>
                  <a:srgbClr val="800000"/>
                </a:solidFill>
              </a:rPr>
              <a:t>ламаної</a:t>
            </a:r>
            <a:r>
              <a:rPr lang="uk-UA" smtClean="0">
                <a:solidFill>
                  <a:srgbClr val="800000"/>
                </a:solidFill>
              </a:rPr>
              <a:t>.</a:t>
            </a:r>
          </a:p>
          <a:p>
            <a:pPr>
              <a:buFontTx/>
              <a:buNone/>
            </a:pPr>
            <a:r>
              <a:rPr lang="uk-UA" b="1" smtClean="0">
                <a:solidFill>
                  <a:srgbClr val="0000FF"/>
                </a:solidFill>
              </a:rPr>
              <a:t>Робота з підручником</a:t>
            </a:r>
          </a:p>
          <a:p>
            <a:pPr>
              <a:buFontTx/>
              <a:buNone/>
            </a:pPr>
            <a:r>
              <a:rPr lang="uk-UA" b="1" smtClean="0">
                <a:solidFill>
                  <a:srgbClr val="0000FF"/>
                </a:solidFill>
              </a:rPr>
              <a:t> </a:t>
            </a:r>
            <a:r>
              <a:rPr lang="en-US" b="1" smtClean="0">
                <a:solidFill>
                  <a:srgbClr val="0000FF"/>
                </a:solidFill>
              </a:rPr>
              <a:t>                    </a:t>
            </a:r>
            <a:r>
              <a:rPr lang="uk-UA" b="1" smtClean="0">
                <a:solidFill>
                  <a:srgbClr val="0000FF"/>
                </a:solidFill>
              </a:rPr>
              <a:t>№ 392 </a:t>
            </a:r>
            <a:endParaRPr lang="ru-RU" b="1" smtClean="0">
              <a:solidFill>
                <a:srgbClr val="0000FF"/>
              </a:solidFill>
            </a:endParaRPr>
          </a:p>
        </p:txBody>
      </p:sp>
      <p:pic>
        <p:nvPicPr>
          <p:cNvPr id="219139" name="Рисунок 7" descr="261571104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3238" y="1360488"/>
            <a:ext cx="4749800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9140" name="Picture 2" descr="C:\Users\Елена\Desktop\Фони для уроків\Junior Schoolchildren by olbor\Junior Schoolchildren by olbor\мальчик с книгой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340100"/>
            <a:ext cx="2592387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07" name="Object 31"/>
          <p:cNvGraphicFramePr>
            <a:graphicFrameLocks noChangeAspect="1"/>
          </p:cNvGraphicFramePr>
          <p:nvPr/>
        </p:nvGraphicFramePr>
        <p:xfrm>
          <a:off x="287338" y="71438"/>
          <a:ext cx="8856662" cy="6656387"/>
        </p:xfrm>
        <a:graphic>
          <a:graphicData uri="http://schemas.openxmlformats.org/presentationml/2006/ole">
            <p:oleObj spid="_x0000_s24607" name="Слайд" r:id="rId4" imgW="4570378" imgH="3427533" progId="">
              <p:embed/>
            </p:oleObj>
          </a:graphicData>
        </a:graphic>
      </p:graphicFrame>
      <p:sp>
        <p:nvSpPr>
          <p:cNvPr id="2460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827088" y="620713"/>
            <a:ext cx="74898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5400" b="1">
                <a:solidFill>
                  <a:srgbClr val="660066"/>
                </a:solidFill>
                <a:latin typeface="Comic Sans MS" pitchFamily="66" charset="0"/>
              </a:rPr>
              <a:t>			Рідний порт</a:t>
            </a:r>
            <a:endParaRPr lang="ru-RU" sz="6000">
              <a:solidFill>
                <a:srgbClr val="660066"/>
              </a:solidFill>
            </a:endParaRPr>
          </a:p>
        </p:txBody>
      </p:sp>
      <p:sp>
        <p:nvSpPr>
          <p:cNvPr id="24610" name="Прямоугольник 6"/>
          <p:cNvSpPr>
            <a:spLocks noChangeArrowheads="1"/>
          </p:cNvSpPr>
          <p:nvPr/>
        </p:nvSpPr>
        <p:spPr bwMode="auto">
          <a:xfrm>
            <a:off x="539750" y="1700213"/>
            <a:ext cx="59578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4000">
              <a:solidFill>
                <a:srgbClr val="000000"/>
              </a:solidFill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24611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79613" y="1579563"/>
            <a:ext cx="4121150" cy="515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12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04138" y="-60325"/>
            <a:ext cx="1439862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13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638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1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79838" y="476250"/>
            <a:ext cx="5384800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0" y="476250"/>
            <a:ext cx="6602413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uk-UA" sz="6000" b="1" kern="0" dirty="0">
                <a:solidFill>
                  <a:srgbClr val="0000FF"/>
                </a:solidFill>
                <a:latin typeface="Comic Sans MS" pitchFamily="66" charset="0"/>
                <a:ea typeface="+mj-ea"/>
                <a:cs typeface="+mj-cs"/>
              </a:rPr>
              <a:t>Рідний порт 			</a:t>
            </a:r>
            <a:r>
              <a:rPr lang="uk-UA" sz="4800" b="1" kern="0" dirty="0">
                <a:solidFill>
                  <a:srgbClr val="660033"/>
                </a:solidFill>
                <a:latin typeface="Comic Sans MS" pitchFamily="66" charset="0"/>
                <a:ea typeface="+mj-ea"/>
                <a:cs typeface="+mj-cs"/>
              </a:rPr>
              <a:t>Гра</a:t>
            </a:r>
          </a:p>
          <a:p>
            <a:pPr>
              <a:defRPr/>
            </a:pPr>
            <a:r>
              <a:rPr lang="uk-UA" sz="4800" b="1" kern="0" dirty="0">
                <a:solidFill>
                  <a:srgbClr val="660033"/>
                </a:solidFill>
                <a:latin typeface="Comic Sans MS" pitchFamily="66" charset="0"/>
                <a:ea typeface="+mj-ea"/>
                <a:cs typeface="+mj-cs"/>
              </a:rPr>
              <a:t>«Відповідай     	відверто»</a:t>
            </a:r>
            <a:endParaRPr lang="ru-RU" sz="4800" dirty="0">
              <a:solidFill>
                <a:srgbClr val="660033"/>
              </a:solidFill>
            </a:endParaRPr>
          </a:p>
        </p:txBody>
      </p:sp>
      <p:pic>
        <p:nvPicPr>
          <p:cNvPr id="24616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27088" y="4941888"/>
            <a:ext cx="10064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17" name="Picture 2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39750" y="3789363"/>
            <a:ext cx="3240088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388" y="274638"/>
            <a:ext cx="8507412" cy="5746750"/>
          </a:xfrm>
        </p:spPr>
        <p:txBody>
          <a:bodyPr/>
          <a:lstStyle/>
          <a:p>
            <a:pPr algn="l"/>
            <a:r>
              <a:rPr lang="uk-UA" sz="6000" b="1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   </a:t>
            </a:r>
            <a:br>
              <a:rPr lang="uk-UA" sz="6000" b="1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uk-UA" sz="6000" b="1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	Я гарно працював    	   на уроці.</a:t>
            </a:r>
            <a:br>
              <a:rPr lang="uk-UA" sz="6000" b="1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uk-UA" sz="6000" b="1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/>
            </a:r>
            <a:br>
              <a:rPr lang="uk-UA" sz="6000" b="1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uk-UA" sz="6000" b="1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Мені сподобався    						урок.</a:t>
            </a:r>
            <a:br>
              <a:rPr lang="uk-UA" sz="6000" b="1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</a:br>
            <a:endParaRPr lang="ru-RU" b="1" i="1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pic>
        <p:nvPicPr>
          <p:cNvPr id="223234" name="Рисунок 4" descr="0_59e67_899af597_L.png"/>
          <p:cNvPicPr>
            <a:picLocks noChangeAspect="1"/>
          </p:cNvPicPr>
          <p:nvPr/>
        </p:nvPicPr>
        <p:blipFill>
          <a:blip r:embed="rId2"/>
          <a:srcRect l="4536" t="50934" r="73915" b="10017"/>
          <a:stretch>
            <a:fillRect/>
          </a:stretch>
        </p:blipFill>
        <p:spPr bwMode="auto">
          <a:xfrm>
            <a:off x="107950" y="1341438"/>
            <a:ext cx="172720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99050"/>
          </a:xfrm>
        </p:spPr>
        <p:txBody>
          <a:bodyPr/>
          <a:lstStyle/>
          <a:p>
            <a:pPr algn="l"/>
            <a:r>
              <a:rPr lang="uk-UA" sz="6000" b="1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/>
            </a:r>
            <a:br>
              <a:rPr lang="uk-UA" sz="6000" b="1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uk-UA" sz="6000" b="1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        Я вмію розв’язувати задачі.</a:t>
            </a:r>
            <a:br>
              <a:rPr lang="uk-UA" sz="6000" b="1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uk-UA" sz="6000" b="1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Я вмію знаходити довжину ламаної лінії.</a:t>
            </a:r>
            <a:endParaRPr lang="ru-RU" b="1" i="1" smtClean="0">
              <a:solidFill>
                <a:srgbClr val="0000FF"/>
              </a:solidFill>
              <a:latin typeface="Comic Sans MS" pitchFamily="66" charset="0"/>
            </a:endParaRPr>
          </a:p>
        </p:txBody>
      </p:sp>
      <p:pic>
        <p:nvPicPr>
          <p:cNvPr id="224258" name="Рисунок 4" descr="0_59e67_899af597_L.png"/>
          <p:cNvPicPr>
            <a:picLocks noChangeAspect="1"/>
          </p:cNvPicPr>
          <p:nvPr/>
        </p:nvPicPr>
        <p:blipFill>
          <a:blip r:embed="rId2"/>
          <a:srcRect l="4536" t="50934" r="73915" b="10017"/>
          <a:stretch>
            <a:fillRect/>
          </a:stretch>
        </p:blipFill>
        <p:spPr bwMode="auto">
          <a:xfrm>
            <a:off x="250825" y="333375"/>
            <a:ext cx="1368425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81" name="Picture 5" descr="1204773-55cc62d3b15234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0" y="71438"/>
            <a:ext cx="9144000" cy="671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282" name="Picture 7" descr="bateaux-3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7256463" y="138113"/>
            <a:ext cx="1368425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3" name="WordArt 9"/>
          <p:cNvSpPr>
            <a:spLocks noChangeArrowheads="1" noChangeShapeType="1" noTextEdit="1"/>
          </p:cNvSpPr>
          <p:nvPr/>
        </p:nvSpPr>
        <p:spPr bwMode="auto">
          <a:xfrm>
            <a:off x="1617663" y="71438"/>
            <a:ext cx="6194425" cy="270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884"/>
              </a:avLst>
            </a:prstTxWarp>
          </a:bodyPr>
          <a:lstStyle/>
          <a:p>
            <a:pPr algn="ctr"/>
            <a:endParaRPr lang="ru-RU" sz="36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3D4A8"/>
                  </a:gs>
                  <a:gs pos="12500">
                    <a:srgbClr val="21D6E0"/>
                  </a:gs>
                  <a:gs pos="37500">
                    <a:srgbClr val="0087E6"/>
                  </a:gs>
                  <a:gs pos="50000">
                    <a:srgbClr val="005CBF"/>
                  </a:gs>
                  <a:gs pos="62500">
                    <a:srgbClr val="0087E6"/>
                  </a:gs>
                  <a:gs pos="87500">
                    <a:srgbClr val="21D6E0"/>
                  </a:gs>
                  <a:gs pos="100000">
                    <a:srgbClr val="03D4A8"/>
                  </a:gs>
                </a:gsLst>
                <a:lin ang="2700000" scaled="1"/>
              </a:gradFill>
              <a:effectLst>
                <a:outerShdw dist="64758" dir="20921404" algn="ctr" rotWithShape="0">
                  <a:srgbClr val="868686">
                    <a:alpha val="50000"/>
                  </a:srgbClr>
                </a:outerShdw>
              </a:effectLst>
              <a:latin typeface="Monotype Corsiva"/>
            </a:endParaRPr>
          </a:p>
          <a:p>
            <a:pPr algn="ctr"/>
            <a:endParaRPr lang="ru-RU" sz="36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3D4A8"/>
                  </a:gs>
                  <a:gs pos="12500">
                    <a:srgbClr val="21D6E0"/>
                  </a:gs>
                  <a:gs pos="37500">
                    <a:srgbClr val="0087E6"/>
                  </a:gs>
                  <a:gs pos="50000">
                    <a:srgbClr val="005CBF"/>
                  </a:gs>
                  <a:gs pos="62500">
                    <a:srgbClr val="0087E6"/>
                  </a:gs>
                  <a:gs pos="87500">
                    <a:srgbClr val="21D6E0"/>
                  </a:gs>
                  <a:gs pos="100000">
                    <a:srgbClr val="03D4A8"/>
                  </a:gs>
                </a:gsLst>
                <a:lin ang="2700000" scaled="1"/>
              </a:gradFill>
              <a:effectLst>
                <a:outerShdw dist="64758" dir="20921404" algn="ctr" rotWithShape="0">
                  <a:srgbClr val="868686">
                    <a:alpha val="50000"/>
                  </a:srgbClr>
                </a:outerShdw>
              </a:effectLst>
              <a:latin typeface="Monotype Corsiva"/>
            </a:endParaRP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3D4A8"/>
                    </a:gs>
                    <a:gs pos="12500">
                      <a:srgbClr val="21D6E0"/>
                    </a:gs>
                    <a:gs pos="37500">
                      <a:srgbClr val="0087E6"/>
                    </a:gs>
                    <a:gs pos="50000">
                      <a:srgbClr val="005CBF"/>
                    </a:gs>
                    <a:gs pos="62500">
                      <a:srgbClr val="0087E6"/>
                    </a:gs>
                    <a:gs pos="87500">
                      <a:srgbClr val="21D6E0"/>
                    </a:gs>
                    <a:gs pos="100000">
                      <a:srgbClr val="03D4A8"/>
                    </a:gs>
                  </a:gsLst>
                  <a:lin ang="2700000" scaled="1"/>
                </a:gradFill>
                <a:effectLst>
                  <a:outerShdw dist="64758" dir="20921404" algn="ctr" rotWithShape="0">
                    <a:srgbClr val="868686">
                      <a:alpha val="50000"/>
                    </a:srgbClr>
                  </a:outerShdw>
                </a:effectLst>
                <a:latin typeface="Monotype Corsiva"/>
              </a:rPr>
              <a:t>Оцінка діяльності</a:t>
            </a:r>
          </a:p>
          <a:p>
            <a:pPr algn="ctr"/>
            <a:endParaRPr lang="ru-RU" sz="36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3D4A8"/>
                  </a:gs>
                  <a:gs pos="12500">
                    <a:srgbClr val="21D6E0"/>
                  </a:gs>
                  <a:gs pos="37500">
                    <a:srgbClr val="0087E6"/>
                  </a:gs>
                  <a:gs pos="50000">
                    <a:srgbClr val="005CBF"/>
                  </a:gs>
                  <a:gs pos="62500">
                    <a:srgbClr val="0087E6"/>
                  </a:gs>
                  <a:gs pos="87500">
                    <a:srgbClr val="21D6E0"/>
                  </a:gs>
                  <a:gs pos="100000">
                    <a:srgbClr val="03D4A8"/>
                  </a:gs>
                </a:gsLst>
                <a:lin ang="2700000" scaled="1"/>
              </a:gradFill>
              <a:effectLst>
                <a:outerShdw dist="64758" dir="20921404" algn="ctr" rotWithShape="0">
                  <a:srgbClr val="868686">
                    <a:alpha val="50000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3" name="Содержимое 2"/>
          <p:cNvSpPr>
            <a:spLocks/>
          </p:cNvSpPr>
          <p:nvPr/>
        </p:nvSpPr>
        <p:spPr bwMode="auto">
          <a:xfrm>
            <a:off x="395288" y="2781300"/>
            <a:ext cx="8229600" cy="209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5125" indent="-255588">
              <a:spcBef>
                <a:spcPct val="20000"/>
              </a:spcBef>
            </a:pPr>
            <a:endParaRPr lang="uk-UA" sz="39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225285" name="Rectangle 16"/>
          <p:cNvSpPr>
            <a:spLocks noChangeArrowheads="1"/>
          </p:cNvSpPr>
          <p:nvPr/>
        </p:nvSpPr>
        <p:spPr bwMode="auto">
          <a:xfrm>
            <a:off x="31750" y="0"/>
            <a:ext cx="9112250" cy="1628775"/>
          </a:xfrm>
          <a:prstGeom prst="rect">
            <a:avLst/>
          </a:prstGeom>
          <a:gradFill rotWithShape="1">
            <a:gsLst>
              <a:gs pos="0">
                <a:srgbClr val="0099FF">
                  <a:alpha val="21999"/>
                </a:srgbClr>
              </a:gs>
              <a:gs pos="100000">
                <a:schemeClr val="bg1">
                  <a:alpha val="37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3888" y="2314575"/>
            <a:ext cx="8001000" cy="175418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uk-UA" dirty="0" smtClean="0">
              <a:solidFill>
                <a:srgbClr val="000000"/>
              </a:solidFill>
              <a:latin typeface="Lucida Sans Unicode" pitchFamily="34" charset="0"/>
            </a:endParaRPr>
          </a:p>
          <a:p>
            <a:pPr algn="ctr">
              <a:defRPr/>
            </a:pPr>
            <a:r>
              <a:rPr lang="uk-UA" sz="5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Як я працював?.</a:t>
            </a:r>
            <a:endParaRPr lang="ru-RU" sz="54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>
              <a:defRPr/>
            </a:pPr>
            <a:endParaRPr lang="uk-UA" sz="36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2" name="Пятно 1 1"/>
          <p:cNvSpPr/>
          <p:nvPr/>
        </p:nvSpPr>
        <p:spPr>
          <a:xfrm>
            <a:off x="31750" y="3409950"/>
            <a:ext cx="3171825" cy="3284538"/>
          </a:xfrm>
          <a:prstGeom prst="irregularSeal1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>
                <a:solidFill>
                  <a:srgbClr val="0000FF"/>
                </a:solidFill>
              </a:rPr>
              <a:t>ВІДМІННО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4" name="Пятно 1 3"/>
          <p:cNvSpPr/>
          <p:nvPr/>
        </p:nvSpPr>
        <p:spPr>
          <a:xfrm>
            <a:off x="2843213" y="3827463"/>
            <a:ext cx="2736850" cy="2867025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rgbClr val="C00000"/>
                </a:solidFill>
              </a:rPr>
              <a:t>ДОБРЕ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" name="Пятно 1 5"/>
          <p:cNvSpPr/>
          <p:nvPr/>
        </p:nvSpPr>
        <p:spPr>
          <a:xfrm>
            <a:off x="5364163" y="3409950"/>
            <a:ext cx="3717925" cy="3448050"/>
          </a:xfrm>
          <a:prstGeom prst="irregularSeal1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dirty="0">
                <a:solidFill>
                  <a:srgbClr val="0000FF"/>
                </a:solidFill>
              </a:rPr>
              <a:t>ТРЕБА СТАРАТИСЯ</a:t>
            </a:r>
            <a:endParaRPr lang="ru-RU" sz="2400" b="1" dirty="0">
              <a:solidFill>
                <a:srgbClr val="0000FF"/>
              </a:solidFill>
            </a:endParaRPr>
          </a:p>
        </p:txBody>
      </p:sp>
      <p:pic>
        <p:nvPicPr>
          <p:cNvPr id="22529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750" y="11113"/>
            <a:ext cx="1731963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 animBg="1"/>
      <p:bldP spid="3" grpId="0" build="p"/>
      <p:bldP spid="2" grpId="0" animBg="1"/>
      <p:bldP spid="4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92" name="Object 36"/>
          <p:cNvGraphicFramePr>
            <a:graphicFrameLocks noChangeAspect="1"/>
          </p:cNvGraphicFramePr>
          <p:nvPr/>
        </p:nvGraphicFramePr>
        <p:xfrm>
          <a:off x="142875" y="206375"/>
          <a:ext cx="8858250" cy="6656388"/>
        </p:xfrm>
        <a:graphic>
          <a:graphicData uri="http://schemas.openxmlformats.org/presentationml/2006/ole">
            <p:oleObj spid="_x0000_s19492" name="Слайд" r:id="rId4" imgW="4570378" imgH="3427533" progId="">
              <p:embed/>
            </p:oleObj>
          </a:graphicData>
        </a:graphic>
      </p:graphicFrame>
      <p:sp>
        <p:nvSpPr>
          <p:cNvPr id="1949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95288" y="620713"/>
            <a:ext cx="8297862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5400" b="1">
                <a:solidFill>
                  <a:srgbClr val="660066"/>
                </a:solidFill>
                <a:latin typeface="Comic Sans MS" pitchFamily="66" charset="0"/>
              </a:rPr>
              <a:t>	Домашнє завдання</a:t>
            </a:r>
          </a:p>
          <a:p>
            <a:r>
              <a:rPr lang="uk-UA" sz="5400" b="1">
                <a:solidFill>
                  <a:srgbClr val="660066"/>
                </a:solidFill>
                <a:latin typeface="Comic Sans MS" pitchFamily="66" charset="0"/>
              </a:rPr>
              <a:t>№394, №395</a:t>
            </a:r>
          </a:p>
        </p:txBody>
      </p:sp>
      <p:sp>
        <p:nvSpPr>
          <p:cNvPr id="19495" name="Прямоугольник 6"/>
          <p:cNvSpPr>
            <a:spLocks noChangeArrowheads="1"/>
          </p:cNvSpPr>
          <p:nvPr/>
        </p:nvSpPr>
        <p:spPr bwMode="auto">
          <a:xfrm>
            <a:off x="539750" y="1700213"/>
            <a:ext cx="59578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4000">
              <a:solidFill>
                <a:srgbClr val="000000"/>
              </a:solidFill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8" name="Рисунок 7" descr="0_59e67_899af597_L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468313" y="1274763"/>
            <a:ext cx="9017001" cy="568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97" name="Рисунок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11413" y="2481263"/>
            <a:ext cx="2755900" cy="23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9" name="Text Box 57"/>
          <p:cNvSpPr txBox="1">
            <a:spLocks noChangeArrowheads="1"/>
          </p:cNvSpPr>
          <p:nvPr/>
        </p:nvSpPr>
        <p:spPr bwMode="auto">
          <a:xfrm>
            <a:off x="250825" y="188913"/>
            <a:ext cx="8642350" cy="42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5400" b="1">
                <a:solidFill>
                  <a:srgbClr val="660066"/>
                </a:solidFill>
                <a:latin typeface="Monotype Corsiva" pitchFamily="66" charset="0"/>
              </a:rPr>
              <a:t>Тема уроку:</a:t>
            </a:r>
          </a:p>
          <a:p>
            <a:r>
              <a:rPr lang="uk-UA" sz="5400" b="1">
                <a:solidFill>
                  <a:srgbClr val="0070C0"/>
                </a:solidFill>
                <a:latin typeface="Monotype Corsiva" pitchFamily="66" charset="0"/>
              </a:rPr>
              <a:t>Розв</a:t>
            </a:r>
            <a:r>
              <a:rPr lang="en-US" sz="5400" b="1">
                <a:solidFill>
                  <a:srgbClr val="0070C0"/>
                </a:solidFill>
                <a:latin typeface="Monotype Corsiva" pitchFamily="66" charset="0"/>
              </a:rPr>
              <a:t>’</a:t>
            </a:r>
            <a:r>
              <a:rPr lang="uk-UA" sz="5400" b="1">
                <a:solidFill>
                  <a:srgbClr val="0070C0"/>
                </a:solidFill>
                <a:latin typeface="Monotype Corsiva" pitchFamily="66" charset="0"/>
              </a:rPr>
              <a:t>язування задач на знаходження суми трьох доданків. Знаходження  </a:t>
            </a:r>
          </a:p>
          <a:p>
            <a:r>
              <a:rPr lang="uk-UA" sz="5400" b="1">
                <a:solidFill>
                  <a:srgbClr val="0070C0"/>
                </a:solidFill>
                <a:latin typeface="Monotype Corsiva" pitchFamily="66" charset="0"/>
              </a:rPr>
              <a:t>довжини ламаної.</a:t>
            </a:r>
          </a:p>
        </p:txBody>
      </p:sp>
      <p:sp>
        <p:nvSpPr>
          <p:cNvPr id="191490" name="Rectangle 59"/>
          <p:cNvSpPr>
            <a:spLocks noChangeArrowheads="1"/>
          </p:cNvSpPr>
          <p:nvPr/>
        </p:nvSpPr>
        <p:spPr bwMode="auto">
          <a:xfrm>
            <a:off x="395288" y="1557338"/>
            <a:ext cx="8353425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</a:pPr>
            <a:endParaRPr lang="ru-RU" sz="3200" i="1">
              <a:solidFill>
                <a:srgbClr val="000000"/>
              </a:solidFill>
            </a:endParaRPr>
          </a:p>
        </p:txBody>
      </p:sp>
      <p:pic>
        <p:nvPicPr>
          <p:cNvPr id="4" name="Picture 4" descr="I:\мамулька\прпр\2083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82764" y="2996952"/>
            <a:ext cx="2759418" cy="3708656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>
                <a:solidFill>
                  <a:srgbClr val="3366FF"/>
                </a:solidFill>
                <a:latin typeface="Comic Sans MS" pitchFamily="66" charset="0"/>
              </a:rPr>
              <a:t>Перевірка домашнього завдання</a:t>
            </a:r>
            <a:endParaRPr lang="ru-RU" b="1" smtClean="0">
              <a:solidFill>
                <a:srgbClr val="3366FF"/>
              </a:solidFill>
              <a:latin typeface="Comic Sans MS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endParaRPr lang="uk-UA" dirty="0" smtClean="0"/>
          </a:p>
          <a:p>
            <a:pPr>
              <a:buFontTx/>
              <a:buNone/>
              <a:defRPr/>
            </a:pPr>
            <a:endParaRPr lang="ru-RU" dirty="0"/>
          </a:p>
        </p:txBody>
      </p:sp>
      <p:pic>
        <p:nvPicPr>
          <p:cNvPr id="192515" name="Рисунок 5" descr="0_59e67_899af597_L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2160588"/>
            <a:ext cx="5672138" cy="404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187450" y="1628775"/>
            <a:ext cx="6985000" cy="14462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i="1" kern="0" dirty="0">
                <a:solidFill>
                  <a:srgbClr val="0000FF"/>
                </a:solidFill>
                <a:latin typeface="Arial"/>
                <a:cs typeface="Arial"/>
              </a:rPr>
              <a:t>Щоб урок йшов цікаво, всі берімося до справи.</a:t>
            </a:r>
            <a:endParaRPr lang="ru-RU" sz="4400" b="1" i="1" kern="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сканирование0021" id="6" name="Picture 2"/>
          <p:cNvPicPr>
            <a:picLocks noChangeArrowheads="1" noChangeAspect="1" noGrp="1"/>
          </p:cNvPicPr>
          <p:nvPr>
            <p:ph idx="1"/>
          </p:nvPr>
        </p:nvPicPr>
        <p:blipFill>
          <a:blip r:embed="rId2"/>
          <a:srcRect b="3" r="33"/>
          <a:stretch>
            <a:fillRect/>
          </a:stretch>
        </p:blipFill>
        <p:spPr>
          <a:xfrm>
            <a:off x="2987675" y="115888"/>
            <a:ext cx="5824538" cy="6742112"/>
          </a:xfrm>
        </p:spPr>
      </p:pic>
      <p:sp>
        <p:nvSpPr>
          <p:cNvPr id="193538" name="Заголовок 1"/>
          <p:cNvSpPr>
            <a:spLocks noGrp="1"/>
          </p:cNvSpPr>
          <p:nvPr>
            <p:ph type="title"/>
          </p:nvPr>
        </p:nvSpPr>
        <p:spPr>
          <a:xfrm rot="21117614">
            <a:off x="260350" y="161925"/>
            <a:ext cx="4221163" cy="5805488"/>
          </a:xfrm>
        </p:spPr>
        <p:txBody>
          <a:bodyPr/>
          <a:lstStyle/>
          <a:p>
            <a:pPr algn="l"/>
            <a:r>
              <a:rPr b="1" lang="uk-UA" smtClean="0" sz="6000">
                <a:solidFill>
                  <a:srgbClr val="0000FF"/>
                </a:solidFill>
                <a:latin charset="0" pitchFamily="66" typeface="Comic Sans MS"/>
              </a:rPr>
              <a:t>  Вихід </a:t>
            </a:r>
            <a:br>
              <a:rPr b="1" lang="uk-UA" smtClean="0" sz="6000">
                <a:solidFill>
                  <a:srgbClr val="0000FF"/>
                </a:solidFill>
                <a:latin charset="0" pitchFamily="66" typeface="Comic Sans MS"/>
              </a:rPr>
            </a:br>
            <a:r>
              <a:rPr b="1" lang="uk-UA" smtClean="0" sz="6000">
                <a:solidFill>
                  <a:srgbClr val="0000FF"/>
                </a:solidFill>
                <a:latin charset="0" pitchFamily="66" typeface="Comic Sans MS"/>
              </a:rPr>
              <a:t> з порту</a:t>
            </a:r>
            <a:br>
              <a:rPr b="1" lang="uk-UA" smtClean="0" sz="6000">
                <a:solidFill>
                  <a:srgbClr val="0000FF"/>
                </a:solidFill>
                <a:latin charset="0" pitchFamily="66" typeface="Comic Sans MS"/>
              </a:rPr>
            </a:br>
            <a:r>
              <a:rPr b="1" lang="uk-UA" smtClean="0" sz="6000">
                <a:solidFill>
                  <a:srgbClr val="0000FF"/>
                </a:solidFill>
                <a:latin charset="0" pitchFamily="66" typeface="Comic Sans MS"/>
              </a:rPr>
              <a:t/>
            </a:r>
            <a:br>
              <a:rPr b="1" lang="uk-UA" smtClean="0" sz="6000">
                <a:solidFill>
                  <a:srgbClr val="0000FF"/>
                </a:solidFill>
                <a:latin charset="0" pitchFamily="66" typeface="Comic Sans MS"/>
              </a:rPr>
            </a:br>
            <a:r>
              <a:rPr b="1" lang="uk-UA" smtClean="0" sz="6000">
                <a:solidFill>
                  <a:srgbClr val="660033"/>
                </a:solidFill>
                <a:latin charset="0" pitchFamily="66" typeface="Comic Sans MS"/>
              </a:rPr>
              <a:t>Розумова розминка</a:t>
            </a:r>
            <a:endParaRPr b="1" lang="ru-RU" smtClean="0" sz="6000">
              <a:solidFill>
                <a:srgbClr val="660033"/>
              </a:solidFill>
              <a:latin charset="0" pitchFamily="66" typeface="Comic Sans MS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2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prLst="gradientSize: 0.1" transition="in">
                                      <p:cBhvr>
                                        <p:cTn dur="1000" id="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Rectangle 59"/>
          <p:cNvSpPr>
            <a:spLocks noChangeArrowheads="1"/>
          </p:cNvSpPr>
          <p:nvPr/>
        </p:nvSpPr>
        <p:spPr bwMode="auto">
          <a:xfrm>
            <a:off x="395288" y="1498600"/>
            <a:ext cx="835342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</a:pPr>
            <a:endParaRPr lang="ru-RU" sz="3200" i="1">
              <a:solidFill>
                <a:srgbClr val="000000"/>
              </a:solidFill>
            </a:endParaRPr>
          </a:p>
        </p:txBody>
      </p:sp>
      <p:pic>
        <p:nvPicPr>
          <p:cNvPr id="4" name="Picture 4" descr="I:\мамулька\прпр\2083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82764" y="2996952"/>
            <a:ext cx="2759418" cy="3708656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2" name="Прямоугольник 1"/>
          <p:cNvSpPr/>
          <p:nvPr/>
        </p:nvSpPr>
        <p:spPr>
          <a:xfrm>
            <a:off x="755576" y="520512"/>
            <a:ext cx="6102424" cy="39087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НАЗВІТЬ ПРОПУЩЕНІ ЧИСЛА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23, 24, .   , .  , 27, . , 29, .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45, . , 47, .  , .  , 50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34, 35, 36, . , .  , 39 , .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56, 57, .  , . , . , 61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Rectangle 59"/>
          <p:cNvSpPr>
            <a:spLocks noChangeArrowheads="1"/>
          </p:cNvSpPr>
          <p:nvPr/>
        </p:nvSpPr>
        <p:spPr bwMode="auto">
          <a:xfrm>
            <a:off x="179388" y="620713"/>
            <a:ext cx="7777162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</a:pPr>
            <a:r>
              <a:rPr lang="uk-UA" sz="4800" b="1" i="1">
                <a:solidFill>
                  <a:srgbClr val="660066"/>
                </a:solidFill>
              </a:rPr>
              <a:t>Яке число зайве? Чому?</a:t>
            </a:r>
          </a:p>
          <a:p>
            <a:pPr marL="342900" indent="-342900" algn="ctr" eaLnBrk="0" hangingPunct="0">
              <a:spcBef>
                <a:spcPct val="20000"/>
              </a:spcBef>
            </a:pPr>
            <a:r>
              <a:rPr lang="uk-UA" sz="5400" b="1" i="1">
                <a:solidFill>
                  <a:srgbClr val="0000FF"/>
                </a:solidFill>
              </a:rPr>
              <a:t>36   31  37  23  32  31</a:t>
            </a:r>
          </a:p>
          <a:p>
            <a:pPr marL="342900" indent="-342900" algn="ctr" eaLnBrk="0" hangingPunct="0">
              <a:spcBef>
                <a:spcPct val="20000"/>
              </a:spcBef>
            </a:pPr>
            <a:r>
              <a:rPr lang="uk-UA" sz="5400" b="1" i="1">
                <a:solidFill>
                  <a:srgbClr val="0000FF"/>
                </a:solidFill>
              </a:rPr>
              <a:t>45  24 16  96 100  70</a:t>
            </a:r>
          </a:p>
          <a:p>
            <a:pPr marL="342900" indent="-342900" algn="ctr" eaLnBrk="0" hangingPunct="0">
              <a:spcBef>
                <a:spcPct val="20000"/>
              </a:spcBef>
            </a:pPr>
            <a:r>
              <a:rPr lang="uk-UA" sz="5400" b="1" i="1">
                <a:solidFill>
                  <a:srgbClr val="0000FF"/>
                </a:solidFill>
              </a:rPr>
              <a:t>40  30  70  55  80  60</a:t>
            </a:r>
          </a:p>
          <a:p>
            <a:pPr marL="342900" indent="-342900" algn="ctr" eaLnBrk="0" hangingPunct="0">
              <a:spcBef>
                <a:spcPct val="20000"/>
              </a:spcBef>
            </a:pPr>
            <a:endParaRPr lang="uk-UA" sz="3200" i="1">
              <a:solidFill>
                <a:srgbClr val="000000"/>
              </a:solidFill>
            </a:endParaRPr>
          </a:p>
          <a:p>
            <a:pPr marL="342900" indent="-342900" algn="ctr" eaLnBrk="0" hangingPunct="0">
              <a:spcBef>
                <a:spcPct val="20000"/>
              </a:spcBef>
            </a:pPr>
            <a:endParaRPr lang="ru-RU" sz="3200" i="1">
              <a:solidFill>
                <a:srgbClr val="000000"/>
              </a:solidFill>
            </a:endParaRPr>
          </a:p>
        </p:txBody>
      </p:sp>
      <p:pic>
        <p:nvPicPr>
          <p:cNvPr id="4" name="Picture 4" descr="I:\мамулька\прпр\2083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82764" y="2996952"/>
            <a:ext cx="2759418" cy="3708656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332657"/>
            <a:ext cx="4824536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КРУГОВІ ПРИКЛАДИ</a:t>
            </a:r>
            <a:endParaRPr lang="ru-RU" sz="40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00113" y="4652963"/>
            <a:ext cx="2879725" cy="1592262"/>
          </a:xfrm>
          <a:prstGeom prst="roundRect">
            <a:avLst/>
          </a:prstGeom>
          <a:solidFill>
            <a:schemeClr val="bg1">
              <a:alpha val="71000"/>
            </a:schemeClr>
          </a:solidFill>
          <a:ln w="1206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41 </a:t>
            </a:r>
            <a:r>
              <a:rPr 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+ 16</a:t>
            </a:r>
            <a:endParaRPr lang="uk-UA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22563" y="3363913"/>
            <a:ext cx="2786062" cy="1289050"/>
          </a:xfrm>
          <a:prstGeom prst="roundRect">
            <a:avLst/>
          </a:prstGeom>
          <a:solidFill>
            <a:schemeClr val="bg1">
              <a:alpha val="71000"/>
            </a:schemeClr>
          </a:solidFill>
          <a:ln w="1206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48 + 7</a:t>
            </a:r>
            <a:endParaRPr lang="uk-UA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73563" y="1773238"/>
            <a:ext cx="2719387" cy="1590675"/>
          </a:xfrm>
          <a:prstGeom prst="roundRect">
            <a:avLst/>
          </a:prstGeom>
          <a:solidFill>
            <a:schemeClr val="bg1">
              <a:alpha val="71000"/>
            </a:schemeClr>
          </a:solidFill>
          <a:ln w="1206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79 - 38</a:t>
            </a:r>
            <a:endParaRPr lang="uk-UA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27088" y="1773238"/>
            <a:ext cx="2808287" cy="1590675"/>
          </a:xfrm>
          <a:prstGeom prst="roundRect">
            <a:avLst/>
          </a:prstGeom>
          <a:solidFill>
            <a:schemeClr val="bg1">
              <a:alpha val="71000"/>
            </a:schemeClr>
          </a:solidFill>
          <a:ln w="1206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57 - 9</a:t>
            </a:r>
            <a:endParaRPr lang="uk-UA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64063" y="4657725"/>
            <a:ext cx="2909887" cy="1625600"/>
          </a:xfrm>
          <a:prstGeom prst="roundRect">
            <a:avLst/>
          </a:prstGeom>
          <a:solidFill>
            <a:schemeClr val="bg1">
              <a:alpha val="71000"/>
            </a:schemeClr>
          </a:solidFill>
          <a:ln w="1206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55 + 24</a:t>
            </a:r>
            <a:endParaRPr lang="uk-UA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4" descr="I:\мамулька\прпр\2083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1988839"/>
            <a:ext cx="2483768" cy="3338183"/>
          </a:xfrm>
          <a:prstGeom prst="rect">
            <a:avLst/>
          </a:prstGeom>
          <a:noFill/>
          <a:effectLst>
            <a:glow rad="101600">
              <a:srgbClr val="DAEDEF">
                <a:satMod val="175000"/>
                <a:alpha val="40000"/>
              </a:srgb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Оформление по умолчанию">
  <a:themeElements>
    <a:clrScheme name="Другая 2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A0000"/>
      </a:hlink>
      <a:folHlink>
        <a:srgbClr val="FF9FB1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Оформление по умолчанию">
  <a:themeElements>
    <a:clrScheme name="Другая 2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A0000"/>
      </a:hlink>
      <a:folHlink>
        <a:srgbClr val="FF9FB1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Оформление по умолчанию">
  <a:themeElements>
    <a:clrScheme name="Другая 2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A0000"/>
      </a:hlink>
      <a:folHlink>
        <a:srgbClr val="FF9FB1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2664</TotalTime>
  <Words>201</Words>
  <Application>Microsoft Office PowerPoint</Application>
  <PresentationFormat>Экран (4:3)</PresentationFormat>
  <Paragraphs>63</Paragraphs>
  <Slides>35</Slides>
  <Notes>3</Notes>
  <HiddenSlides>0</HiddenSlides>
  <MMClips>3</MMClips>
  <ScaleCrop>false</ScaleCrop>
  <HeadingPairs>
    <vt:vector size="8" baseType="variant">
      <vt:variant>
        <vt:lpstr>Использованные шрифты</vt:lpstr>
      </vt:variant>
      <vt:variant>
        <vt:i4>11</vt:i4>
      </vt:variant>
      <vt:variant>
        <vt:lpstr>Шаблон оформления</vt:lpstr>
      </vt:variant>
      <vt:variant>
        <vt:i4>137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184" baseType="lpstr">
      <vt:lpstr>Sylfaen</vt:lpstr>
      <vt:lpstr>Arial</vt:lpstr>
      <vt:lpstr>Calibri</vt:lpstr>
      <vt:lpstr>Constantia</vt:lpstr>
      <vt:lpstr>Wingdings 2</vt:lpstr>
      <vt:lpstr>Comic Sans MS</vt:lpstr>
      <vt:lpstr>Times New Roman</vt:lpstr>
      <vt:lpstr>Monotype Corsiva</vt:lpstr>
      <vt:lpstr>Ariston</vt:lpstr>
      <vt:lpstr>Lucida Sans Unicode</vt:lpstr>
      <vt:lpstr>Arial Unicode MS</vt:lpstr>
      <vt:lpstr>Оформление по умолчанию</vt:lpstr>
      <vt:lpstr>2_Тема Office</vt:lpstr>
      <vt:lpstr>Поток</vt:lpstr>
      <vt:lpstr>3_Оформление по умолчанию</vt:lpstr>
      <vt:lpstr>5_Оформление по умолчанию</vt:lpstr>
      <vt:lpstr>11_Оформление по умолчанию</vt:lpstr>
      <vt:lpstr>10_Тема Office</vt:lpstr>
      <vt:lpstr>11_Тема Office</vt:lpstr>
      <vt:lpstr>12_Тема Office</vt:lpstr>
      <vt:lpstr>13_Тема Office</vt:lpstr>
      <vt:lpstr>14_Тема Office</vt:lpstr>
      <vt:lpstr>15_Тема Office</vt:lpstr>
      <vt:lpstr>16_Тема Office</vt:lpstr>
      <vt:lpstr>17_Тема Office</vt:lpstr>
      <vt:lpstr>6_Оформление по умолчанию</vt:lpstr>
      <vt:lpstr>2_Тема Office</vt:lpstr>
      <vt:lpstr>2_Тема Office</vt:lpstr>
      <vt:lpstr>2_Тема Office</vt:lpstr>
      <vt:lpstr>2_Тема Office</vt:lpstr>
      <vt:lpstr>2_Тема Office</vt:lpstr>
      <vt:lpstr>2_Тема Office</vt:lpstr>
      <vt:lpstr>2_Тема Office</vt:lpstr>
      <vt:lpstr>2_Тема Office</vt:lpstr>
      <vt:lpstr>2_Тема Office</vt:lpstr>
      <vt:lpstr>2_Тема Office</vt:lpstr>
      <vt:lpstr>2_Тема Office</vt:lpstr>
      <vt:lpstr>Поток</vt:lpstr>
      <vt:lpstr>Поток</vt:lpstr>
      <vt:lpstr>Поток</vt:lpstr>
      <vt:lpstr>Поток</vt:lpstr>
      <vt:lpstr>Поток</vt:lpstr>
      <vt:lpstr>Поток</vt:lpstr>
      <vt:lpstr>Поток</vt:lpstr>
      <vt:lpstr>Поток</vt:lpstr>
      <vt:lpstr>Поток</vt:lpstr>
      <vt:lpstr>Поток</vt:lpstr>
      <vt:lpstr>Поток</vt:lpstr>
      <vt:lpstr>10_Тема Office</vt:lpstr>
      <vt:lpstr>10_Тема Office</vt:lpstr>
      <vt:lpstr>10_Тема Office</vt:lpstr>
      <vt:lpstr>10_Тема Office</vt:lpstr>
      <vt:lpstr>10_Тема Office</vt:lpstr>
      <vt:lpstr>10_Тема Office</vt:lpstr>
      <vt:lpstr>10_Тема Office</vt:lpstr>
      <vt:lpstr>10_Тема Office</vt:lpstr>
      <vt:lpstr>10_Тема Office</vt:lpstr>
      <vt:lpstr>10_Тема Office</vt:lpstr>
      <vt:lpstr>10_Тема Office</vt:lpstr>
      <vt:lpstr>11_Тема Office</vt:lpstr>
      <vt:lpstr>11_Тема Office</vt:lpstr>
      <vt:lpstr>11_Тема Office</vt:lpstr>
      <vt:lpstr>11_Тема Office</vt:lpstr>
      <vt:lpstr>11_Тема Office</vt:lpstr>
      <vt:lpstr>11_Тема Office</vt:lpstr>
      <vt:lpstr>11_Тема Office</vt:lpstr>
      <vt:lpstr>11_Тема Office</vt:lpstr>
      <vt:lpstr>11_Тема Office</vt:lpstr>
      <vt:lpstr>11_Тема Office</vt:lpstr>
      <vt:lpstr>11_Тема Office</vt:lpstr>
      <vt:lpstr>12_Тема Office</vt:lpstr>
      <vt:lpstr>12_Тема Office</vt:lpstr>
      <vt:lpstr>12_Тема Office</vt:lpstr>
      <vt:lpstr>12_Тема Office</vt:lpstr>
      <vt:lpstr>12_Тема Office</vt:lpstr>
      <vt:lpstr>12_Тема Office</vt:lpstr>
      <vt:lpstr>12_Тема Office</vt:lpstr>
      <vt:lpstr>12_Тема Office</vt:lpstr>
      <vt:lpstr>12_Тема Office</vt:lpstr>
      <vt:lpstr>12_Тема Office</vt:lpstr>
      <vt:lpstr>12_Тема Office</vt:lpstr>
      <vt:lpstr>13_Тема Office</vt:lpstr>
      <vt:lpstr>13_Тема Office</vt:lpstr>
      <vt:lpstr>13_Тема Office</vt:lpstr>
      <vt:lpstr>13_Тема Office</vt:lpstr>
      <vt:lpstr>13_Тема Office</vt:lpstr>
      <vt:lpstr>13_Тема Office</vt:lpstr>
      <vt:lpstr>13_Тема Office</vt:lpstr>
      <vt:lpstr>13_Тема Office</vt:lpstr>
      <vt:lpstr>13_Тема Office</vt:lpstr>
      <vt:lpstr>13_Тема Office</vt:lpstr>
      <vt:lpstr>13_Тема Office</vt:lpstr>
      <vt:lpstr>14_Тема Office</vt:lpstr>
      <vt:lpstr>14_Тема Office</vt:lpstr>
      <vt:lpstr>14_Тема Office</vt:lpstr>
      <vt:lpstr>14_Тема Office</vt:lpstr>
      <vt:lpstr>14_Тема Office</vt:lpstr>
      <vt:lpstr>14_Тема Office</vt:lpstr>
      <vt:lpstr>14_Тема Office</vt:lpstr>
      <vt:lpstr>14_Тема Office</vt:lpstr>
      <vt:lpstr>14_Тема Office</vt:lpstr>
      <vt:lpstr>14_Тема Office</vt:lpstr>
      <vt:lpstr>14_Тема Office</vt:lpstr>
      <vt:lpstr>15_Тема Office</vt:lpstr>
      <vt:lpstr>15_Тема Office</vt:lpstr>
      <vt:lpstr>15_Тема Office</vt:lpstr>
      <vt:lpstr>15_Тема Office</vt:lpstr>
      <vt:lpstr>15_Тема Office</vt:lpstr>
      <vt:lpstr>15_Тема Office</vt:lpstr>
      <vt:lpstr>15_Тема Office</vt:lpstr>
      <vt:lpstr>15_Тема Office</vt:lpstr>
      <vt:lpstr>15_Тема Office</vt:lpstr>
      <vt:lpstr>15_Тема Office</vt:lpstr>
      <vt:lpstr>15_Тема Office</vt:lpstr>
      <vt:lpstr>16_Тема Office</vt:lpstr>
      <vt:lpstr>16_Тема Office</vt:lpstr>
      <vt:lpstr>16_Тема Office</vt:lpstr>
      <vt:lpstr>16_Тема Office</vt:lpstr>
      <vt:lpstr>16_Тема Office</vt:lpstr>
      <vt:lpstr>16_Тема Office</vt:lpstr>
      <vt:lpstr>16_Тема Office</vt:lpstr>
      <vt:lpstr>16_Тема Office</vt:lpstr>
      <vt:lpstr>16_Тема Office</vt:lpstr>
      <vt:lpstr>16_Тема Office</vt:lpstr>
      <vt:lpstr>16_Тема Office</vt:lpstr>
      <vt:lpstr>17_Тема Office</vt:lpstr>
      <vt:lpstr>17_Тема Office</vt:lpstr>
      <vt:lpstr>17_Тема Office</vt:lpstr>
      <vt:lpstr>17_Тема Office</vt:lpstr>
      <vt:lpstr>17_Тема Office</vt:lpstr>
      <vt:lpstr>17_Тема Office</vt:lpstr>
      <vt:lpstr>17_Тема Office</vt:lpstr>
      <vt:lpstr>17_Тема Office</vt:lpstr>
      <vt:lpstr>17_Тема Office</vt:lpstr>
      <vt:lpstr>17_Тема Office</vt:lpstr>
      <vt:lpstr>17_Тема Office</vt:lpstr>
      <vt:lpstr>6_Оформление по умолчанию</vt:lpstr>
      <vt:lpstr>6_Оформление по умолчанию</vt:lpstr>
      <vt:lpstr>6_Оформление по умолчанию</vt:lpstr>
      <vt:lpstr>6_Оформление по умолчанию</vt:lpstr>
      <vt:lpstr>6_Оформление по умолчанию</vt:lpstr>
      <vt:lpstr>6_Оформление по умолчанию</vt:lpstr>
      <vt:lpstr>6_Оформление по умолчанию</vt:lpstr>
      <vt:lpstr>6_Оформление по умолчанию</vt:lpstr>
      <vt:lpstr>6_Оформление по умолчанию</vt:lpstr>
      <vt:lpstr>6_Оформление по умолчанию</vt:lpstr>
      <vt:lpstr>6_Оформление по умолчанию</vt:lpstr>
      <vt:lpstr>6_Оформление по умолчанию</vt:lpstr>
      <vt:lpstr>Слайд</vt:lpstr>
      <vt:lpstr>Слайд 1</vt:lpstr>
      <vt:lpstr>     Девіз уроку  Ми веселий дружний клас,  Гарний настрій у всіх нас. Будем разом працювати,  Математику вивчати!</vt:lpstr>
      <vt:lpstr>Слайд 3</vt:lpstr>
      <vt:lpstr>Слайд 4</vt:lpstr>
      <vt:lpstr>Перевірка домашнього завдання</vt:lpstr>
      <vt:lpstr>  Вихід   з порту  Розумова розминка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 </vt:lpstr>
      <vt:lpstr>Слайд 16</vt:lpstr>
      <vt:lpstr>Веселий дельфін</vt:lpstr>
      <vt:lpstr>            Апельсиновий – 12 уч.          Томатний – 9 уч.     Яблучний – 10 уч.   </vt:lpstr>
      <vt:lpstr>Слайд 19</vt:lpstr>
      <vt:lpstr>Піратський капкан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 </vt:lpstr>
      <vt:lpstr>Грізний вулкан  </vt:lpstr>
      <vt:lpstr>Слайд 31</vt:lpstr>
      <vt:lpstr>     Я гарно працював        на уроці.  Мені сподобався          урок. </vt:lpstr>
      <vt:lpstr>         Я вмію розв’язувати задачі. Я вмію знаходити довжину ламаної лінії.</vt:lpstr>
      <vt:lpstr>Слайд 34</vt:lpstr>
      <vt:lpstr>Слайд 35</vt:lpstr>
    </vt:vector>
  </TitlesOfParts>
  <Company>МОУ Лицей №21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Саша</cp:lastModifiedBy>
  <cp:revision>189</cp:revision>
  <dcterms:created xsi:type="dcterms:W3CDTF">2008-12-06T13:28:55Z</dcterms:created>
  <dcterms:modified xsi:type="dcterms:W3CDTF">2015-09-09T11:01:20Z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3097221</vt:lpwstr>
  </property>
  <property fmtid="{D5CDD505-2E9C-101B-9397-08002B2CF9AE}" name="NXPowerLiteVersion" pid="3">
    <vt:lpwstr>D4.1.4</vt:lpwstr>
  </property>
</Properties>
</file>