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notesSlide+xml" PartName="/ppt/notesSlides/notesSlide1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theme+xml" PartName="/ppt/theme/theme2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theme+xml" PartName="/ppt/theme/theme1.xml"/>
  <Default ContentType="image/jpeg" Extension="jpeg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x-emf" Extension="emf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slideLayout+xml" PartName="/ppt/slideLayouts/slideLayout1.xml"/>
  <Default ContentType="audio/wav" Extension="wav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6"/>
  </p:notesMasterIdLst>
  <p:sldIdLst>
    <p:sldId id="256" r:id="rId2"/>
    <p:sldId id="257" r:id="rId3"/>
    <p:sldId id="259" r:id="rId4"/>
    <p:sldId id="261" r:id="rId5"/>
    <p:sldId id="263" r:id="rId6"/>
    <p:sldId id="262" r:id="rId7"/>
    <p:sldId id="264" r:id="rId8"/>
    <p:sldId id="265" r:id="rId9"/>
    <p:sldId id="269" r:id="rId10"/>
    <p:sldId id="266" r:id="rId11"/>
    <p:sldId id="268" r:id="rId12"/>
    <p:sldId id="270" r:id="rId13"/>
    <p:sldId id="271" r:id="rId14"/>
    <p:sldId id="272" r:id="rId15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79" autoAdjust="0"/>
  </p:normalViewPr>
  <p:slideViewPr>
    <p:cSldViewPr>
      <p:cViewPr varScale="1">
        <p:scale>
          <a:sx n="92" d="100"/>
          <a:sy n="92" d="100"/>
        </p:scale>
        <p:origin x="-53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08141D-E03E-40AA-B5F5-8ECDC635DCA7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202"/>
            <a:ext cx="5486400" cy="44755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72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9F298A-5943-4ED3-9EA4-9D16BC5953CA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9F298A-5943-4ED3-9EA4-9D16BC5953CA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17E9F159-CB7B-4CAE-912C-83BBF55BA065}" type="datetimeFigureOut">
              <a:rPr lang="ru-RU" smtClean="0"/>
              <a:pPr/>
              <a:t>07.02.2012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15B0324-610D-4657-AF98-4780F294025B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5.emf"/><Relationship Id="rId7" Type="http://schemas.openxmlformats.org/officeDocument/2006/relationships/image" Target="../media/image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image" Target="../media/image5.emf"/><Relationship Id="rId7" Type="http://schemas.openxmlformats.org/officeDocument/2006/relationships/image" Target="../media/image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10" Type="http://schemas.openxmlformats.org/officeDocument/2006/relationships/image" Target="../media/image3.emf"/><Relationship Id="rId4" Type="http://schemas.openxmlformats.org/officeDocument/2006/relationships/image" Target="../media/image6.emf"/><Relationship Id="rId9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emf"/><Relationship Id="rId4" Type="http://schemas.openxmlformats.org/officeDocument/2006/relationships/image" Target="../media/image4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5.emf"/><Relationship Id="rId7" Type="http://schemas.openxmlformats.org/officeDocument/2006/relationships/image" Target="../media/image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3.em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image" Target="../media/image5.emf"/><Relationship Id="rId7" Type="http://schemas.openxmlformats.org/officeDocument/2006/relationships/image" Target="../media/image9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image" Target="../media/image5.emf"/><Relationship Id="rId7" Type="http://schemas.openxmlformats.org/officeDocument/2006/relationships/image" Target="../media/image8.em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emf"/><Relationship Id="rId5" Type="http://schemas.openxmlformats.org/officeDocument/2006/relationships/image" Target="../media/image7.emf"/><Relationship Id="rId4" Type="http://schemas.openxmlformats.org/officeDocument/2006/relationships/image" Target="../media/image6.emf"/><Relationship Id="rId9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 ?><Relationships xmlns="http://schemas.openxmlformats.org/package/2006/relationships"><Relationship Id="rId8" Target="../media/image3.emf" Type="http://schemas.openxmlformats.org/officeDocument/2006/relationships/image"/><Relationship Id="rId3" Target="../media/image5.emf" Type="http://schemas.openxmlformats.org/officeDocument/2006/relationships/image"/><Relationship Id="rId7" Target="../media/image8.emf" Type="http://schemas.openxmlformats.org/officeDocument/2006/relationships/image"/><Relationship Id="rId2" Target="../media/audio1.wav" Type="http://schemas.openxmlformats.org/officeDocument/2006/relationships/audio"/><Relationship Id="rId1" Target="../slideLayouts/slideLayout7.xml" Type="http://schemas.openxmlformats.org/officeDocument/2006/relationships/slideLayout"/><Relationship Id="rId6" Target="../media/image9.emf" Type="http://schemas.openxmlformats.org/officeDocument/2006/relationships/image"/><Relationship Id="rId5" Target="../media/image7.emf" Type="http://schemas.openxmlformats.org/officeDocument/2006/relationships/image"/><Relationship Id="rId4" Target="../media/image6.emf" Type="http://schemas.openxmlformats.org/officeDocument/2006/relationships/image"/><Relationship Id="rId9" Target="../media/image14.jpeg" Type="http://schemas.openxmlformats.org/officeDocument/2006/relationships/image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857364"/>
            <a:ext cx="6715125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WordArt 4"/>
          <p:cNvSpPr>
            <a:spLocks noChangeArrowheads="1" noChangeShapeType="1" noTextEdit="1"/>
          </p:cNvSpPr>
          <p:nvPr/>
        </p:nvSpPr>
        <p:spPr bwMode="auto">
          <a:xfrm>
            <a:off x="1071538" y="4929198"/>
            <a:ext cx="7929618" cy="16414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995"/>
              </a:avLst>
            </a:prstTxWarp>
          </a:bodyPr>
          <a:lstStyle/>
          <a:p>
            <a:pPr algn="ctr"/>
            <a:r>
              <a:rPr lang="ru-RU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,,Колобок</a:t>
            </a:r>
            <a:r>
              <a:rPr lang="en-US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”</a:t>
            </a:r>
            <a:r>
              <a:rPr lang="ru-RU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</a:t>
            </a:r>
            <a:endParaRPr lang="ru-RU" sz="8000" kern="10" dirty="0">
              <a:ln w="9525">
                <a:noFill/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11" name="WordArt 4"/>
          <p:cNvSpPr>
            <a:spLocks noChangeArrowheads="1" noChangeShapeType="1" noTextEdit="1"/>
          </p:cNvSpPr>
          <p:nvPr/>
        </p:nvSpPr>
        <p:spPr bwMode="auto">
          <a:xfrm>
            <a:off x="1928794" y="214290"/>
            <a:ext cx="5857894" cy="142876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46995"/>
              </a:avLst>
            </a:prstTxWarp>
          </a:bodyPr>
          <a:lstStyle/>
          <a:p>
            <a:pPr algn="ctr"/>
            <a:r>
              <a:rPr lang="ru-RU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К</a:t>
            </a:r>
            <a:r>
              <a:rPr lang="uk-UA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азка</a:t>
            </a:r>
            <a:r>
              <a:rPr lang="ru-RU" sz="8000" kern="10" dirty="0" smtClean="0">
                <a:ln w="9525">
                  <a:noFill/>
                  <a:round/>
                  <a:headEnd/>
                  <a:tailEnd/>
                </a:ln>
                <a:solidFill>
                  <a:srgbClr val="993300"/>
                </a:soli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</a:t>
            </a:r>
            <a:endParaRPr lang="ru-RU" sz="8000" kern="10" dirty="0">
              <a:ln w="9525">
                <a:noFill/>
                <a:round/>
                <a:headEnd/>
                <a:tailEnd/>
              </a:ln>
              <a:solidFill>
                <a:srgbClr val="993300"/>
              </a:soli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</p:spTree>
  </p:cSld>
  <p:clrMapOvr>
    <a:masterClrMapping/>
  </p:clrMapOvr>
  <p:transition spd="slow">
    <p:wedg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-214338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7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0430" y="285728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8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92600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9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81525"/>
            <a:ext cx="4206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0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1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2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3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4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5" name="Picture 1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53006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81" name="Picture 1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143504" y="3857628"/>
            <a:ext cx="2665412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78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14625" y="521493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428596" y="1285860"/>
            <a:ext cx="7000924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Розв</a:t>
            </a:r>
            <a:r>
              <a:rPr lang="en-US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’</a:t>
            </a:r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язування задач</a:t>
            </a:r>
            <a:endParaRPr lang="en-US" sz="60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9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14348" y="3357562"/>
            <a:ext cx="3214710" cy="33194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amond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1000108"/>
            <a:ext cx="8572528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Купила – 10 яєць</a:t>
            </a:r>
          </a:p>
          <a:p>
            <a:pPr algn="just"/>
            <a:r>
              <a:rPr lang="ru-RU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Поклала – 7 яєць</a:t>
            </a:r>
          </a:p>
          <a:p>
            <a:pPr algn="just"/>
            <a:r>
              <a:rPr lang="ru-RU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Залишилося - ?    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4572008"/>
            <a:ext cx="5256568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10 – 7 = 3 </a:t>
            </a:r>
            <a:endParaRPr lang="ru-RU" sz="72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>
    <p:wheel spokes="8"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0" y="-14290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en-US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075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9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14480" y="785794"/>
            <a:ext cx="2401887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0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10500" y="1557338"/>
            <a:ext cx="86518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1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39750" y="4292600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2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3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4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47813" y="4581525"/>
            <a:ext cx="4206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5" name="Picture 1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6" name="Picture 14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7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8" name="Picture 16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49" name="Picture 1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50" name="Picture 1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71538" y="1357298"/>
            <a:ext cx="4168775" cy="509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55" name="Picture 19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00750" y="4214813"/>
            <a:ext cx="2665413" cy="1341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56" name="Line 20"/>
          <p:cNvSpPr>
            <a:spLocks noChangeShapeType="1"/>
          </p:cNvSpPr>
          <p:nvPr/>
        </p:nvSpPr>
        <p:spPr bwMode="auto">
          <a:xfrm>
            <a:off x="3851275" y="6597650"/>
            <a:ext cx="288925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57" name="Line 21"/>
          <p:cNvSpPr>
            <a:spLocks noChangeShapeType="1"/>
          </p:cNvSpPr>
          <p:nvPr/>
        </p:nvSpPr>
        <p:spPr bwMode="auto">
          <a:xfrm flipV="1">
            <a:off x="6227763" y="6524625"/>
            <a:ext cx="215900" cy="73025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8454" name="Picture 2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08625" y="53006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ircl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2357430"/>
            <a:ext cx="9001156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8+2=10      9-3=8</a:t>
            </a:r>
          </a:p>
          <a:p>
            <a:pPr algn="just"/>
            <a:r>
              <a:rPr lang="en-US" sz="66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5-1+3=4     7+3-2=8</a:t>
            </a:r>
          </a:p>
          <a:p>
            <a:pPr algn="just"/>
            <a:r>
              <a:rPr lang="en-US" sz="6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rial Black" pitchFamily="34" charset="0"/>
              </a:rPr>
              <a:t>2+4-2=4     6+1-7=0</a:t>
            </a:r>
            <a:endParaRPr lang="ru-RU" sz="6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 Black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428604"/>
            <a:ext cx="742382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Гра </a:t>
            </a:r>
            <a:endParaRPr lang="en-US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,,Виправ помилку</a:t>
            </a:r>
            <a:r>
              <a:rPr lang="en-US" sz="54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  <a:latin typeface="Arial Black" pitchFamily="34" charset="0"/>
              </a:rPr>
              <a:t>”</a:t>
            </a:r>
            <a:endParaRPr lang="ru-RU" sz="5400" b="1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newsflash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istrator\Мои документы\Мои рисунки\kolobo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0"/>
            <a:ext cx="9286907" cy="6858000"/>
          </a:xfrm>
          <a:prstGeom prst="rect">
            <a:avLst/>
          </a:prstGeom>
          <a:noFill/>
        </p:spPr>
      </p:pic>
      <p:pic>
        <p:nvPicPr>
          <p:cNvPr id="3" name="Picture 1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71604" y="3500438"/>
            <a:ext cx="4714908" cy="2500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324975" cy="68580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57356" y="1000108"/>
            <a:ext cx="5834063" cy="4379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857356" y="2214554"/>
            <a:ext cx="59055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ipe dir="d"/>
    <p:sndAc>
      <p:stSnd>
        <p:snd r:embed="rId3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b="1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075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8313" y="765175"/>
            <a:ext cx="2401887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92600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81525"/>
            <a:ext cx="4206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53006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Прямоугольник 23"/>
          <p:cNvSpPr/>
          <p:nvPr/>
        </p:nvSpPr>
        <p:spPr>
          <a:xfrm>
            <a:off x="142844" y="1071546"/>
            <a:ext cx="9001156" cy="553997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Вправи на закріплення </a:t>
            </a:r>
          </a:p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таблиць додавання і </a:t>
            </a:r>
          </a:p>
          <a:p>
            <a:pPr algn="ctr"/>
            <a:r>
              <a:rPr lang="uk-UA" sz="6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віднімання  в</a:t>
            </a:r>
            <a:r>
              <a:rPr lang="uk-UA" sz="60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 межах  10</a:t>
            </a:r>
          </a:p>
          <a:p>
            <a:pPr algn="ctr"/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>
    <p:wheel spokes="8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075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692275" y="260350"/>
            <a:ext cx="248602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53006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5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072066" y="2071678"/>
            <a:ext cx="357187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285852" y="4214818"/>
            <a:ext cx="266541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3132138" y="6597650"/>
            <a:ext cx="360362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9124" y="4286256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7158" y="1500174"/>
            <a:ext cx="621507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Вправа </a:t>
            </a:r>
            <a:endParaRPr lang="en-US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,,Мозковий штурм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blinds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71678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4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9" y="0"/>
            <a:ext cx="3071802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5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38313" y="765175"/>
            <a:ext cx="2401887" cy="331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6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92600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7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8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9" name="Picture 1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81525"/>
            <a:ext cx="4206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0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1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2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3" name="Picture 15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4" name="Picture 1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0" name="Picture 18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57818" y="3786190"/>
            <a:ext cx="3165478" cy="16271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8931" name="Picture 1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2428868"/>
            <a:ext cx="86518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28" name="Picture 2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625" y="53006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651 0.08416 C 0.0783 0.06636 0.09149 0.04878 0.11111 0.04208 C 0.13073 0.03537 0.16302 0.03861 0.18264 0.04416 C 0.20225 0.04971 0.21337 0.07029 0.22864 0.07584 C 0.24392 0.08138 0.25694 0.08254 0.27465 0.07792 C 0.29236 0.07329 0.31666 0.06104 0.33489 0.04832 C 0.35312 0.0356 0.36389 0.00809 0.3842 0.00185 C 0.40451 -0.0044 0.43802 -0.0007 0.45712 0.01017 C 0.47621 0.02104 0.47986 0.05456 0.49843 0.06728 C 0.51701 0.08 0.54496 0.09179 0.56823 0.08647 C 0.59149 0.08115 0.62153 0.04878 0.63819 0.0356 C 0.65486 0.02242 0.65607 0.02034 0.66823 0.00809 C 0.68038 -0.00416 0.69566 -0.02706 0.71111 -0.03838 C 0.72656 -0.04971 0.74462 -0.05619 0.76041 -0.05942 C 0.77621 -0.06266 0.79427 -0.06474 0.80642 -0.05734 C 0.81857 -0.04995 0.82569 -0.02867 0.83333 -0.01503 C 0.84097 -0.00139 0.84375 0.01202 0.85243 0.02497 C 0.86111 0.03792 0.86823 0.05364 0.88576 0.06312 C 0.9033 0.0726 0.93941 0.08231 0.95712 0.08208 C 0.97482 0.08185 0.9835 0.07144 0.99218 0.06104 " pathEditMode="relative" ptsTypes="aaaaaaaaaaaaaaaaaaaA">
                                      <p:cBhvr>
                                        <p:cTn id="6" dur="3000" fill="hold"/>
                                        <p:tgtEl>
                                          <p:spTgt spid="3893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1.85185E-6 L -0.64497 0.02894 " pathEditMode="relative" rAng="0" ptsTypes="AA">
                                      <p:cBhvr>
                                        <p:cTn id="10" dur="2000" fill="hold"/>
                                        <p:tgtEl>
                                          <p:spTgt spid="389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" y="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 dirty="0"/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075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4663" y="549275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9750" y="4292600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0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47813" y="4581525"/>
            <a:ext cx="420687" cy="74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5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6" name="Picture 1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01013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7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8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59563" y="55165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3" name="Picture 1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1858963"/>
            <a:ext cx="5545137" cy="499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904" name="Picture 1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0760" y="5000636"/>
            <a:ext cx="266541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1" name="Picture 1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402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Прямоугольник 19"/>
          <p:cNvSpPr/>
          <p:nvPr/>
        </p:nvSpPr>
        <p:spPr>
          <a:xfrm>
            <a:off x="3541183" y="142852"/>
            <a:ext cx="560281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Вправа </a:t>
            </a:r>
            <a:endParaRPr lang="en-US" sz="54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  <a:p>
            <a:pPr algn="ctr"/>
            <a:r>
              <a:rPr lang="uk-UA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,,Гронування</a:t>
            </a: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Arial Black" pitchFamily="34" charset="0"/>
              </a:rPr>
              <a:t>”</a:t>
            </a:r>
            <a:endParaRPr lang="ru-R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Arial Black" pitchFamily="34" charset="0"/>
            </a:endParaRPr>
          </a:p>
        </p:txBody>
      </p:sp>
    </p:spTree>
  </p:cSld>
  <p:clrMapOvr>
    <a:masterClrMapping/>
  </p:clrMapOvr>
  <p:transition spd="slow">
    <p:push dir="r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3116"/>
            <a:ext cx="4140200" cy="4176713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2400" i="1" dirty="0" err="1" smtClean="0">
                <a:latin typeface="Arial Black" pitchFamily="34" charset="0"/>
              </a:rPr>
              <a:t>Знову</a:t>
            </a:r>
            <a:r>
              <a:rPr lang="ru-RU" sz="2400" i="1" dirty="0" smtClean="0">
                <a:latin typeface="Arial Black" pitchFamily="34" charset="0"/>
              </a:rPr>
              <a:t> </a:t>
            </a:r>
            <a:r>
              <a:rPr lang="ru-RU" sz="2400" i="1" dirty="0" err="1" smtClean="0">
                <a:latin typeface="Arial Black" pitchFamily="34" charset="0"/>
              </a:rPr>
              <a:t>вийшла</a:t>
            </a:r>
            <a:r>
              <a:rPr lang="ru-RU" sz="2400" i="1" dirty="0" smtClean="0">
                <a:latin typeface="Arial Black" pitchFamily="34" charset="0"/>
              </a:rPr>
              <a:t> погулять 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>На </a:t>
            </a:r>
            <a:r>
              <a:rPr lang="ru-RU" sz="2400" i="1" dirty="0" err="1" smtClean="0">
                <a:latin typeface="Arial Black" pitchFamily="34" charset="0"/>
              </a:rPr>
              <a:t>папері</a:t>
            </a:r>
            <a:r>
              <a:rPr lang="ru-RU" sz="2400" i="1" dirty="0" smtClean="0">
                <a:latin typeface="Arial Black" pitchFamily="34" charset="0"/>
              </a:rPr>
              <a:t> цифра </a:t>
            </a:r>
            <a:r>
              <a:rPr lang="ru-RU" sz="2400" i="1" dirty="0" smtClean="0">
                <a:solidFill>
                  <a:srgbClr val="FF0000"/>
                </a:solidFill>
                <a:latin typeface="Arial Black" pitchFamily="34" charset="0"/>
              </a:rPr>
              <a:t>П'ЯТЬ</a:t>
            </a:r>
            <a:r>
              <a:rPr lang="ru-RU" sz="2400" i="1" dirty="0" smtClean="0">
                <a:latin typeface="Arial Black" pitchFamily="34" charset="0"/>
              </a:rPr>
              <a:t>, 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smtClean="0">
                <a:latin typeface="Arial Black" pitchFamily="34" charset="0"/>
              </a:rPr>
              <a:t>Руки вправо </a:t>
            </a:r>
            <a:r>
              <a:rPr lang="ru-RU" sz="2400" i="1" dirty="0" err="1" smtClean="0">
                <a:latin typeface="Arial Black" pitchFamily="34" charset="0"/>
              </a:rPr>
              <a:t>простягнула</a:t>
            </a:r>
            <a:r>
              <a:rPr lang="ru-RU" sz="2400" i="1" dirty="0" smtClean="0">
                <a:latin typeface="Arial Black" pitchFamily="34" charset="0"/>
              </a:rPr>
              <a:t>, </a:t>
            </a:r>
            <a:br>
              <a:rPr lang="ru-RU" sz="2400" i="1" dirty="0" smtClean="0">
                <a:latin typeface="Arial Black" pitchFamily="34" charset="0"/>
              </a:rPr>
            </a:br>
            <a:r>
              <a:rPr lang="ru-RU" sz="2400" i="1" dirty="0" err="1" smtClean="0">
                <a:latin typeface="Arial Black" pitchFamily="34" charset="0"/>
              </a:rPr>
              <a:t>Ніжку</a:t>
            </a:r>
            <a:r>
              <a:rPr lang="ru-RU" sz="2400" i="1" dirty="0" smtClean="0">
                <a:latin typeface="Arial Black" pitchFamily="34" charset="0"/>
              </a:rPr>
              <a:t> </a:t>
            </a:r>
            <a:r>
              <a:rPr lang="ru-RU" sz="2400" i="1" dirty="0" err="1" smtClean="0">
                <a:latin typeface="Arial Black" pitchFamily="34" charset="0"/>
              </a:rPr>
              <a:t>бубличком</a:t>
            </a:r>
            <a:r>
              <a:rPr lang="ru-RU" sz="2400" i="1" dirty="0" smtClean="0">
                <a:latin typeface="Arial Black" pitchFamily="34" charset="0"/>
              </a:rPr>
              <a:t> загнула.</a:t>
            </a:r>
            <a:endParaRPr lang="uk-UA" sz="2400" i="1" dirty="0">
              <a:latin typeface="Arial Black" pitchFamily="34" charset="0"/>
            </a:endParaRPr>
          </a:p>
        </p:txBody>
      </p:sp>
      <p:pic>
        <p:nvPicPr>
          <p:cNvPr id="7171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6100" y="260350"/>
            <a:ext cx="4610100" cy="6264275"/>
          </a:xfrm>
        </p:spPr>
      </p:pic>
      <p:sp>
        <p:nvSpPr>
          <p:cNvPr id="4" name="Овал 3"/>
          <p:cNvSpPr/>
          <p:nvPr/>
        </p:nvSpPr>
        <p:spPr>
          <a:xfrm>
            <a:off x="6715140" y="2786058"/>
            <a:ext cx="214314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Овал 4"/>
          <p:cNvSpPr/>
          <p:nvPr/>
        </p:nvSpPr>
        <p:spPr>
          <a:xfrm>
            <a:off x="6715140" y="2786058"/>
            <a:ext cx="214314" cy="214314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857224" y="214290"/>
            <a:ext cx="3191386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Хвилинка </a:t>
            </a:r>
          </a:p>
          <a:p>
            <a:pPr algn="ctr"/>
            <a:r>
              <a:rPr lang="uk-UA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каліграфії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>
    <p:dissolv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5.18519E-6 C -0.02917 0.07661 -0.05833 0.15324 -0.06771 0.18263 C -0.07708 0.21203 -0.06476 0.17638 -0.05642 0.17615 C -0.04809 0.17592 -0.02865 0.178 -0.01771 0.18055 C -0.00677 0.1831 0.00295 0.18773 0.00972 0.1912 C 0.01649 0.19467 0.01719 0.19421 0.02257 0.20208 C 0.02795 0.20995 0.03715 0.22685 0.04201 0.23865 C 0.04687 0.25046 0.05 0.26111 0.05156 0.27291 C 0.05312 0.28472 0.05347 0.29583 0.05156 0.30949 C 0.04965 0.32314 0.04618 0.33935 0.04028 0.35486 C 0.03437 0.37036 0.0276 0.38819 0.01614 0.40208 C 0.00469 0.41597 -0.01476 0.43217 -0.02899 0.43865 C -0.04323 0.44513 -0.05695 0.44398 -0.06927 0.44074 C -0.0816 0.43749 -0.09445 0.42893 -0.10313 0.41921 C -0.11181 0.40949 -0.11806 0.38842 -0.12101 0.38263 " pathEditMode="relative" ptsTypes="aaaaaaaaaaaaaaA">
                                      <p:cBhvr>
                                        <p:cTn id="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0"/>
                            </p:stCondLst>
                            <p:childTnLst>
                              <p:par>
                                <p:cTn id="1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7037E-7 C 0.00608 0.00417 0.01233 0.00833 0.01771 0.01088 C 0.02309 0.01343 0.02778 0.01389 0.03229 0.01505 C 0.0368 0.0162 0.03976 0.0169 0.04514 0.01736 C 0.05052 0.01782 0.05903 0.01736 0.06458 0.01736 C 0.07014 0.01736 0.07292 0.01806 0.07899 0.01736 C 0.08507 0.01667 0.0941 0.01551 0.10156 0.01296 C 0.10903 0.01042 0.11667 0.00625 0.12413 0.00231 C 0.1316 -0.00162 0.13924 -0.00625 0.14687 -0.01065 " pathEditMode="relative" ptsTypes="aaaaaaaaA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0" y="0"/>
            <a:ext cx="9144000" cy="2636838"/>
          </a:xfrm>
          <a:prstGeom prst="rect">
            <a:avLst/>
          </a:prstGeom>
          <a:gradFill rotWithShape="1">
            <a:gsLst>
              <a:gs pos="0">
                <a:srgbClr val="0099FF"/>
              </a:gs>
              <a:gs pos="100000">
                <a:srgbClr val="FFFFFF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060575"/>
            <a:ext cx="9144000" cy="576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2565400"/>
            <a:ext cx="9144000" cy="4292600"/>
          </a:xfrm>
          <a:prstGeom prst="rect">
            <a:avLst/>
          </a:prstGeom>
          <a:solidFill>
            <a:srgbClr val="008000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8075" y="0"/>
            <a:ext cx="2955925" cy="408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29058" y="285728"/>
            <a:ext cx="2486025" cy="3436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19925" y="3789363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5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388" y="5516563"/>
            <a:ext cx="620712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358082" y="5643578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7" name="Picture 1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1638" y="5734050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92275" y="5983288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9" name="Picture 13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929322" y="5786454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0" name="Picture 1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6314" y="4572008"/>
            <a:ext cx="582613" cy="103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56" name="Picture 1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214942" y="4143380"/>
            <a:ext cx="2665413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57" name="Line 17"/>
          <p:cNvSpPr>
            <a:spLocks noChangeShapeType="1"/>
          </p:cNvSpPr>
          <p:nvPr/>
        </p:nvSpPr>
        <p:spPr bwMode="auto">
          <a:xfrm>
            <a:off x="3132138" y="6597650"/>
            <a:ext cx="360362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4354" name="Picture 1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00338" y="5300663"/>
            <a:ext cx="727075" cy="874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5" name="Picture 1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28992" y="4071942"/>
            <a:ext cx="620712" cy="82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Прямоугольник 20"/>
          <p:cNvSpPr/>
          <p:nvPr/>
        </p:nvSpPr>
        <p:spPr>
          <a:xfrm>
            <a:off x="4479634" y="2967335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endParaRPr lang="ru-RU" sz="5400" b="1" cap="none" spc="0" dirty="0">
              <a:ln/>
              <a:solidFill>
                <a:schemeClr val="accent3"/>
              </a:solidFill>
              <a:effectLst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714348" y="1214422"/>
            <a:ext cx="6215074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Робота в групах</a:t>
            </a:r>
            <a:endParaRPr lang="en-US" sz="72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pic>
        <p:nvPicPr>
          <p:cNvPr id="25" name="Picture 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4071942"/>
            <a:ext cx="250033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istrator\Рабочий стол\2012_02_05\IM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857232"/>
            <a:ext cx="7858180" cy="5357850"/>
          </a:xfrm>
          <a:prstGeom prst="rect">
            <a:avLst/>
          </a:prstGeom>
          <a:solidFill>
            <a:schemeClr val="bg1"/>
          </a:solidFill>
        </p:spPr>
      </p:pic>
    </p:spTree>
  </p:cSld>
  <p:clrMapOvr>
    <a:masterClrMapping/>
  </p:clrMapOvr>
  <p:transition>
    <p:split dir="in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258</TotalTime>
  <Words>64</Words>
  <Application>Microsoft Office PowerPoint</Application>
  <PresentationFormat>Экран (4:3)</PresentationFormat>
  <Paragraphs>24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Трек</vt:lpstr>
      <vt:lpstr>Слайд 1</vt:lpstr>
      <vt:lpstr>Слайд 2</vt:lpstr>
      <vt:lpstr>Слайд 3</vt:lpstr>
      <vt:lpstr>Слайд 4</vt:lpstr>
      <vt:lpstr>Слайд 5</vt:lpstr>
      <vt:lpstr>Слайд 6</vt:lpstr>
      <vt:lpstr>Знову вийшла погулять  На папері цифра П'ЯТЬ,  Руки вправо простягнула,  Ніжку бубличком загнула.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28</cp:revision>
  <dcterms:created xsi:type="dcterms:W3CDTF">2012-02-05T16:21:11Z</dcterms:created>
  <dcterms:modified xsi:type="dcterms:W3CDTF">2012-02-07T17:14:38Z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910208</vt:lpwstr>
  </property>
  <property fmtid="{D5CDD505-2E9C-101B-9397-08002B2CF9AE}" name="NXPowerLiteVersion" pid="3">
    <vt:lpwstr>D4.1.4</vt:lpwstr>
  </property>
</Properties>
</file>