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Порядок  </a:t>
            </a:r>
            <a:r>
              <a:rPr lang="ru-RU" dirty="0" err="1" smtClean="0">
                <a:solidFill>
                  <a:schemeClr val="tx1"/>
                </a:solidFill>
              </a:rPr>
              <a:t>д</a:t>
            </a:r>
            <a:r>
              <a:rPr lang="uk-UA" dirty="0" err="1" smtClean="0">
                <a:solidFill>
                  <a:schemeClr val="tx1"/>
                </a:solidFill>
              </a:rPr>
              <a:t>ій</a:t>
            </a:r>
            <a:r>
              <a:rPr lang="uk-UA" dirty="0" smtClean="0">
                <a:solidFill>
                  <a:schemeClr val="tx1"/>
                </a:solidFill>
              </a:rPr>
              <a:t> у виразах без дужок</a:t>
            </a:r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000240"/>
            <a:ext cx="8305800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  6   9   12   15   18   19   21   24</a:t>
            </a:r>
            <a:endParaRPr lang="uk-UA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071678"/>
            <a:ext cx="8305800" cy="1857388"/>
          </a:xfrm>
        </p:spPr>
        <p:txBody>
          <a:bodyPr>
            <a:noAutofit/>
          </a:bodyPr>
          <a:lstStyle/>
          <a:p>
            <a:pPr algn="ctr"/>
            <a:r>
              <a:rPr lang="uk-UA" sz="9600" b="1" dirty="0" smtClean="0">
                <a:solidFill>
                  <a:schemeClr val="tx1"/>
                </a:solidFill>
              </a:rPr>
              <a:t>10-3*2</a:t>
            </a:r>
            <a:endParaRPr lang="uk-UA" sz="9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57364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        </a:t>
            </a:r>
            <a:r>
              <a:rPr lang="en-US" sz="6700" b="1" dirty="0" smtClean="0">
                <a:solidFill>
                  <a:schemeClr val="tx1"/>
                </a:solidFill>
              </a:rPr>
              <a:t>a : b * c – d * k : m</a:t>
            </a:r>
            <a:br>
              <a:rPr lang="en-US" sz="6700" b="1" dirty="0" smtClean="0">
                <a:solidFill>
                  <a:schemeClr val="tx1"/>
                </a:solidFill>
              </a:rPr>
            </a:br>
            <a:r>
              <a:rPr lang="en-US" sz="6700" b="1" dirty="0" smtClean="0">
                <a:solidFill>
                  <a:schemeClr val="tx1"/>
                </a:solidFill>
              </a:rPr>
              <a:t>        b * m – a : d * b + k</a:t>
            </a:r>
            <a:endParaRPr lang="uk-UA" sz="67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785926"/>
            <a:ext cx="8305800" cy="242889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6* 3 : 2 + 5 * 8 * 0</a:t>
            </a:r>
            <a:br>
              <a:rPr lang="ru-RU" sz="6600" b="1" dirty="0" smtClean="0">
                <a:solidFill>
                  <a:schemeClr val="tx1"/>
                </a:solidFill>
              </a:rPr>
            </a:br>
            <a:r>
              <a:rPr lang="ru-RU" sz="6600" b="1" dirty="0" smtClean="0">
                <a:solidFill>
                  <a:schemeClr val="tx1"/>
                </a:solidFill>
              </a:rPr>
              <a:t>3 * 8 + 35 : 5+ 0 : 239</a:t>
            </a:r>
            <a:endParaRPr lang="uk-UA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367986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а * 2               </a:t>
            </a:r>
            <a:r>
              <a:rPr lang="en-US" sz="7200" b="1" dirty="0" smtClean="0">
                <a:solidFill>
                  <a:schemeClr val="tx1"/>
                </a:solidFill>
              </a:rPr>
              <a:t>k : n</a:t>
            </a: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>а : 2</a:t>
            </a:r>
            <a:r>
              <a:rPr lang="en-US" sz="7200" b="1" dirty="0" smtClean="0">
                <a:solidFill>
                  <a:schemeClr val="tx1"/>
                </a:solidFill>
              </a:rPr>
              <a:t>                n - k</a:t>
            </a: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>а * 2 + а</a:t>
            </a:r>
            <a:r>
              <a:rPr lang="en-US" sz="7200" b="1" dirty="0" smtClean="0">
                <a:solidFill>
                  <a:schemeClr val="tx1"/>
                </a:solidFill>
              </a:rPr>
              <a:t>         (n-k) : 3</a:t>
            </a:r>
            <a:endParaRPr lang="uk-UA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</TotalTime>
  <Words>46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Порядок  дій у виразах без дужок</vt:lpstr>
      <vt:lpstr>  6   9   12   15   18   19   21   24</vt:lpstr>
      <vt:lpstr>10-3*2</vt:lpstr>
      <vt:lpstr>        a : b * c – d * k : m         b * m – a : d * b + k</vt:lpstr>
      <vt:lpstr>6* 3 : 2 + 5 * 8 * 0 3 * 8 + 35 : 5+ 0 : 239</vt:lpstr>
      <vt:lpstr>а * 2               k : n а : 2                n - k а * 2 + а         (n-k) :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 дій у виразах без дужок</dc:title>
  <dc:creator>Марина</dc:creator>
  <cp:lastModifiedBy>Admin</cp:lastModifiedBy>
  <cp:revision>4</cp:revision>
  <dcterms:created xsi:type="dcterms:W3CDTF">2014-02-18T17:23:12Z</dcterms:created>
  <dcterms:modified xsi:type="dcterms:W3CDTF">2014-02-20T11:58:18Z</dcterms:modified>
</cp:coreProperties>
</file>