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Override ContentType="application/vnd.openxmlformats-officedocument.presentationml.tags+xml" PartName="/ppt/tags/tag2.xml"/>
  <Default ContentType="application/vnd.openxmlformats-package.relationships+xml" Extension="rels"/>
  <Default ContentType="application/xml" Extension="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tags+xml" PartName="/ppt/tags/tag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6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33" r:id="rId4"/>
  </p:sldMasterIdLst>
  <p:notesMasterIdLst>
    <p:notesMasterId r:id="rId17"/>
  </p:notesMasterIdLst>
  <p:sldIdLst>
    <p:sldId id="280" r:id="rId5"/>
    <p:sldId id="257" r:id="rId6"/>
    <p:sldId id="281" r:id="rId7"/>
    <p:sldId id="282" r:id="rId8"/>
    <p:sldId id="283" r:id="rId9"/>
    <p:sldId id="256" r:id="rId10"/>
    <p:sldId id="288" r:id="rId11"/>
    <p:sldId id="290" r:id="rId12"/>
    <p:sldId id="286" r:id="rId13"/>
    <p:sldId id="258" r:id="rId14"/>
    <p:sldId id="291" r:id="rId15"/>
    <p:sldId id="289" r:id="rId16"/>
  </p:sldIdLst>
  <p:sldSz cx="9144000" cy="6858000" type="screen4x3"/>
  <p:notesSz cx="6888163" cy="10020300"/>
  <p:defaultTextStyle>
    <a:defPPr>
      <a:defRPr lang="ru-RU"/>
    </a:defPPr>
    <a:lvl1pPr marL="0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1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2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03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04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05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06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07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083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4E4E8"/>
    <a:srgbClr val="CCCCFF"/>
    <a:srgbClr val="CCECFF"/>
    <a:srgbClr val="CCFFFF"/>
    <a:srgbClr val="1E09B7"/>
    <a:srgbClr val="0066FF"/>
    <a:srgbClr val="FF6699"/>
    <a:srgbClr val="FF66FF"/>
    <a:srgbClr val="FF0066"/>
    <a:srgbClr val="0044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3" autoAdjust="0"/>
    <p:restoredTop sz="94660"/>
  </p:normalViewPr>
  <p:slideViewPr>
    <p:cSldViewPr>
      <p:cViewPr varScale="1">
        <p:scale>
          <a:sx n="72" d="100"/>
          <a:sy n="72" d="100"/>
        </p:scale>
        <p:origin x="-5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A1C2B81-5BC2-48DA-AF76-5DFF385574BE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6E11C57-6E83-42D1-94F3-21EE5525F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1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2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3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04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05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06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07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083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63E4-068F-4FDF-ADF0-0355D0B49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63E4-068F-4FDF-ADF0-0355D0B49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63E4-068F-4FDF-ADF0-0355D0B49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63E4-068F-4FDF-ADF0-0355D0B49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C63E4-068F-4FDF-ADF0-0355D0B49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39800" y="762000"/>
            <a:ext cx="5008563" cy="37576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817" y="4759643"/>
            <a:ext cx="5510530" cy="450913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06_christmas_photo_wallpaper_1600XMAS_5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91" y="1700216"/>
            <a:ext cx="7772400" cy="1470025"/>
          </a:xfrm>
        </p:spPr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79488" y="3886202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6083F9-60E2-4771-B21A-4470928A26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D39B2-9F79-44DC-89BD-5A54013EA7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1" indent="0">
              <a:buNone/>
              <a:defRPr sz="1600"/>
            </a:lvl3pPr>
            <a:lvl4pPr marL="1371032" indent="0">
              <a:buNone/>
              <a:defRPr sz="1400"/>
            </a:lvl4pPr>
            <a:lvl5pPr marL="1828041" indent="0">
              <a:buNone/>
              <a:defRPr sz="1400"/>
            </a:lvl5pPr>
            <a:lvl6pPr marL="2285052" indent="0">
              <a:buNone/>
              <a:defRPr sz="1400"/>
            </a:lvl6pPr>
            <a:lvl7pPr marL="2742062" indent="0">
              <a:buNone/>
              <a:defRPr sz="1400"/>
            </a:lvl7pPr>
            <a:lvl8pPr marL="3199072" indent="0">
              <a:buNone/>
              <a:defRPr sz="1400"/>
            </a:lvl8pPr>
            <a:lvl9pPr marL="3656083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09153-5D84-4DBC-9712-2EBC10319D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D64AE-3951-480C-BC59-A3090FD8D3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37575-6844-4434-AF5B-6294B936EC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36478-77EE-480D-9178-F874480037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BC619-635C-4B56-82C6-34D2F3DBA3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DBD99-37C2-4E2A-8BDD-F3D81D87B3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1" indent="0">
              <a:buNone/>
              <a:defRPr sz="2400"/>
            </a:lvl3pPr>
            <a:lvl4pPr marL="1371032" indent="0">
              <a:buNone/>
              <a:defRPr sz="2000"/>
            </a:lvl4pPr>
            <a:lvl5pPr marL="1828041" indent="0">
              <a:buNone/>
              <a:defRPr sz="2000"/>
            </a:lvl5pPr>
            <a:lvl6pPr marL="2285052" indent="0">
              <a:buNone/>
              <a:defRPr sz="2000"/>
            </a:lvl6pPr>
            <a:lvl7pPr marL="2742062" indent="0">
              <a:buNone/>
              <a:defRPr sz="2000"/>
            </a:lvl7pPr>
            <a:lvl8pPr marL="3199072" indent="0">
              <a:buNone/>
              <a:defRPr sz="2000"/>
            </a:lvl8pPr>
            <a:lvl9pPr marL="3656083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33914-7737-45F1-904A-37B1360D3A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603E9-C50A-48C7-A4C6-781CE000BD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C5F36-F8D5-490B-BA5D-718A47765D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FF16D-A22A-49A6-BBF3-1C898F530B99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A5D4C-682A-42C1-AC3B-8C2284D5B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BC00-0496-4BB1-9DAA-CE68F082FF40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A7EAF-1E5E-4465-9C52-356C48E1D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5795B-A125-4D91-AB73-ED5799A646B0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431FE-CBF8-4443-B0A7-51B9A49FC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467548" y="333375"/>
            <a:ext cx="3959995" cy="10795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/>
          </p:nvPr>
        </p:nvSpPr>
        <p:spPr>
          <a:xfrm>
            <a:off x="4644008" y="404814"/>
            <a:ext cx="4032448" cy="10080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4D321-69DD-4267-9082-69F45C7D27C0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8A89C-B994-4C93-B0DD-9F3735DCB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1A9B8-2B49-4A34-81AE-50ABC17B82C1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0F12E-18C5-4404-9E54-B47A0C6CE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AC540-CE7F-4549-9176-FECAF615B700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E0A00-A58F-4218-BBD1-FBEE8C92E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3"/>
          </p:nvPr>
        </p:nvSpPr>
        <p:spPr>
          <a:xfrm>
            <a:off x="899597" y="3861049"/>
            <a:ext cx="2952751" cy="2232025"/>
          </a:xfrm>
        </p:spPr>
        <p:txBody>
          <a:bodyPr rtlCol="0">
            <a:normAutofit/>
          </a:bodyPr>
          <a:lstStyle>
            <a:lvl1pPr>
              <a:buFontTx/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4"/>
          </p:nvPr>
        </p:nvSpPr>
        <p:spPr>
          <a:xfrm>
            <a:off x="4932046" y="1412781"/>
            <a:ext cx="3457575" cy="2232025"/>
          </a:xfrm>
        </p:spPr>
        <p:txBody>
          <a:bodyPr rtlCol="0">
            <a:normAutofit/>
          </a:bodyPr>
          <a:lstStyle>
            <a:lvl1pPr>
              <a:buFontTx/>
              <a:buNone/>
              <a:defRPr/>
            </a:lvl1pPr>
          </a:lstStyle>
          <a:p>
            <a:pPr lvl="0"/>
            <a:endParaRPr lang="ru-RU" noProof="0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/>
          </p:nvPr>
        </p:nvSpPr>
        <p:spPr>
          <a:xfrm>
            <a:off x="899598" y="1412781"/>
            <a:ext cx="3383855" cy="216058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6"/>
          </p:nvPr>
        </p:nvSpPr>
        <p:spPr>
          <a:xfrm>
            <a:off x="4859339" y="3860802"/>
            <a:ext cx="3744912" cy="2016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2D4A1-9411-475E-8ED4-F528F556D006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07D54-778A-4D5F-8DCD-4D935DBEE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755651" y="836613"/>
            <a:ext cx="2592388" cy="1439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>
          <a:xfrm>
            <a:off x="4427539" y="3284541"/>
            <a:ext cx="3529012" cy="25209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5"/>
          </p:nvPr>
        </p:nvSpPr>
        <p:spPr>
          <a:xfrm>
            <a:off x="4427539" y="836615"/>
            <a:ext cx="3313112" cy="1871662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>
          <a:xfrm>
            <a:off x="827094" y="3357564"/>
            <a:ext cx="2808287" cy="187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B2AC-66FF-48C3-9788-84A9110F6E17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F243F-BC74-4B8F-A841-8A1BB6A66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563D-D7A6-440F-88A1-40F7440782CF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BE02-B271-43F1-9C37-29FF71BF6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539556" y="692700"/>
            <a:ext cx="3168848" cy="179967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/>
          </p:nvPr>
        </p:nvSpPr>
        <p:spPr>
          <a:xfrm>
            <a:off x="4500568" y="2924180"/>
            <a:ext cx="2879725" cy="1873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5"/>
          </p:nvPr>
        </p:nvSpPr>
        <p:spPr>
          <a:xfrm>
            <a:off x="827586" y="3357567"/>
            <a:ext cx="2880320" cy="2159669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6"/>
          </p:nvPr>
        </p:nvSpPr>
        <p:spPr>
          <a:xfrm>
            <a:off x="4355981" y="692698"/>
            <a:ext cx="3600575" cy="1872704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7" name="Дата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327FD-0DBD-4D68-8459-44594FC957E3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59575-8934-4704-88C5-7D6C56F79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8F8D1-1A3E-44DE-9DCB-504E4F91F903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EDBF3-BA66-42C3-BB27-731A974C8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EA5D-DCBA-4CD6-88A4-BA920E049523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2E548-7365-40D5-85DC-EED98F18C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96B2981-DE44-4EF2-A4E5-C2EEDE35C0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578307F-E4C2-444B-BE5A-29984B677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8D9EDF-B605-45DA-B4AF-27ADDC292E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0" y="1981200"/>
            <a:ext cx="31988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6213" y="1981200"/>
            <a:ext cx="32004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5E256C-BB1F-4CDC-8924-E998821262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AADD69E-7EAB-4190-B5CF-E072B1AFDF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873F2CC-023F-4455-8856-EEE02B5582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A78C989-3F59-44D8-8495-825C6A3FF0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F96E87C-D538-4F01-A245-B831557B2A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600CF21-A8B8-4976-9936-76748B5391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E7DD56C-5B7E-483E-91E7-DB4BD512B3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128588"/>
            <a:ext cx="1636713" cy="59658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128588"/>
            <a:ext cx="4762500" cy="59658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C064072-EAB5-44EA-A5B4-8A8C2C8E66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1" indent="0">
              <a:buNone/>
              <a:defRPr sz="1800" b="1"/>
            </a:lvl3pPr>
            <a:lvl4pPr marL="1371032" indent="0">
              <a:buNone/>
              <a:defRPr sz="1600" b="1"/>
            </a:lvl4pPr>
            <a:lvl5pPr marL="1828041" indent="0">
              <a:buNone/>
              <a:defRPr sz="1600" b="1"/>
            </a:lvl5pPr>
            <a:lvl6pPr marL="2285052" indent="0">
              <a:buNone/>
              <a:defRPr sz="1600" b="1"/>
            </a:lvl6pPr>
            <a:lvl7pPr marL="2742062" indent="0">
              <a:buNone/>
              <a:defRPr sz="1600" b="1"/>
            </a:lvl7pPr>
            <a:lvl8pPr marL="3199072" indent="0">
              <a:buNone/>
              <a:defRPr sz="1600" b="1"/>
            </a:lvl8pPr>
            <a:lvl9pPr marL="36560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1" indent="0">
              <a:buNone/>
              <a:defRPr sz="2400"/>
            </a:lvl3pPr>
            <a:lvl4pPr marL="1371032" indent="0">
              <a:buNone/>
              <a:defRPr sz="2000"/>
            </a:lvl4pPr>
            <a:lvl5pPr marL="1828041" indent="0">
              <a:buNone/>
              <a:defRPr sz="2000"/>
            </a:lvl5pPr>
            <a:lvl6pPr marL="2285052" indent="0">
              <a:buNone/>
              <a:defRPr sz="2000"/>
            </a:lvl6pPr>
            <a:lvl7pPr marL="2742062" indent="0">
              <a:buNone/>
              <a:defRPr sz="2000"/>
            </a:lvl7pPr>
            <a:lvl8pPr marL="3199072" indent="0">
              <a:buNone/>
              <a:defRPr sz="2000"/>
            </a:lvl8pPr>
            <a:lvl9pPr marL="36560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1" indent="0">
              <a:buNone/>
              <a:defRPr sz="1000"/>
            </a:lvl3pPr>
            <a:lvl4pPr marL="1371032" indent="0">
              <a:buNone/>
              <a:defRPr sz="900"/>
            </a:lvl4pPr>
            <a:lvl5pPr marL="1828041" indent="0">
              <a:buNone/>
              <a:defRPr sz="900"/>
            </a:lvl5pPr>
            <a:lvl6pPr marL="2285052" indent="0">
              <a:buNone/>
              <a:defRPr sz="900"/>
            </a:lvl6pPr>
            <a:lvl7pPr marL="2742062" indent="0">
              <a:buNone/>
              <a:defRPr sz="900"/>
            </a:lvl7pPr>
            <a:lvl8pPr marL="3199072" indent="0">
              <a:buNone/>
              <a:defRPr sz="900"/>
            </a:lvl8pPr>
            <a:lvl9pPr marL="36560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 ?><Relationships xmlns="http://schemas.openxmlformats.org/package/2006/relationships"><Relationship Id="rId8" Target="../slideLayouts/slideLayout42.xml" Type="http://schemas.openxmlformats.org/officeDocument/2006/relationships/slideLayout"/><Relationship Id="rId13" Target="../media/image2.jpeg" Type="http://schemas.openxmlformats.org/officeDocument/2006/relationships/image"/><Relationship Id="rId3" Target="../slideLayouts/slideLayout37.xml" Type="http://schemas.openxmlformats.org/officeDocument/2006/relationships/slideLayout"/><Relationship Id="rId7" Target="../slideLayouts/slideLayout41.xml" Type="http://schemas.openxmlformats.org/officeDocument/2006/relationships/slideLayout"/><Relationship Id="rId12" Target="../theme/theme4.xml" Type="http://schemas.openxmlformats.org/officeDocument/2006/relationships/theme"/><Relationship Id="rId2" Target="../slideLayouts/slideLayout36.xml" Type="http://schemas.openxmlformats.org/officeDocument/2006/relationships/slideLayout"/><Relationship Id="rId1" Target="../slideLayouts/slideLayout35.xml" Type="http://schemas.openxmlformats.org/officeDocument/2006/relationships/slideLayout"/><Relationship Id="rId6" Target="../slideLayouts/slideLayout40.xml" Type="http://schemas.openxmlformats.org/officeDocument/2006/relationships/slideLayout"/><Relationship Id="rId11" Target="../slideLayouts/slideLayout45.xml" Type="http://schemas.openxmlformats.org/officeDocument/2006/relationships/slideLayout"/><Relationship Id="rId5" Target="../slideLayouts/slideLayout39.xml" Type="http://schemas.openxmlformats.org/officeDocument/2006/relationships/slideLayout"/><Relationship Id="rId10" Target="../slideLayouts/slideLayout44.xml" Type="http://schemas.openxmlformats.org/officeDocument/2006/relationships/slideLayout"/><Relationship Id="rId4" Target="../slideLayouts/slideLayout38.xml" Type="http://schemas.openxmlformats.org/officeDocument/2006/relationships/slideLayout"/><Relationship Id="rId9" Target="../slideLayouts/slideLayout43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00" tIns="45702" rIns="91400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00" tIns="45702" rIns="91400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02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8" indent="-342758" algn="l" defTabSz="91402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42" indent="-285630" algn="l" defTabSz="91402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28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37" indent="-228506" algn="l" defTabSz="91402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47" indent="-228506" algn="l" defTabSz="91402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58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68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79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89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83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2006_christmas_photo_wallpaper_1600XMAS_50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00" tIns="45702" rIns="91400" bIns="45702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2" rIns="91400" bIns="457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2" rIns="91400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2" rIns="91400" bIns="45702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2" rIns="91400" bIns="45702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2" rIns="91400" bIns="45702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AE35A3-27D8-46CC-9A92-4F03349102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5pPr>
      <a:lvl6pPr marL="457011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6pPr>
      <a:lvl7pPr marL="914021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7pPr>
      <a:lvl8pPr marL="1371032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8pPr>
      <a:lvl9pPr marL="1828041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9pPr>
    </p:titleStyle>
    <p:bodyStyle>
      <a:lvl1pPr marL="342758" indent="-342758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2" indent="-28563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8" indent="-228506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7" indent="-228506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47" indent="-228506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58" indent="-228506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68" indent="-228506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79" indent="-228506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89" indent="-228506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83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0" tIns="45702" rIns="91400" bIns="457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0" tIns="45702" rIns="91400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F641CA-829E-4CB1-86A0-033E8D17A8EF}" type="datetimeFigureOut">
              <a:rPr lang="ru-RU"/>
              <a:pPr>
                <a:defRPr/>
              </a:pPr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00" tIns="45702" rIns="91400" bIns="4570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F36C2E-83E3-4809-9DFE-F096AA57C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 advClick="0" advTm="10000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1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02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0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04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58" indent="-342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42" indent="-28563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28" indent="-2285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37" indent="-2285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47" indent="-2285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58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68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79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89" indent="-228506" algn="l" defTabSz="91402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1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2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83" algn="l" defTabSz="9140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128588"/>
            <a:ext cx="6551613" cy="210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981200"/>
            <a:ext cx="65516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fld id="{6F29303D-7AF4-431F-BAD2-49EA292C814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 i="1">
          <a:solidFill>
            <a:srgbClr val="3333CC"/>
          </a:solidFill>
          <a:latin typeface="Georgia" pitchFamily="16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 i="1">
          <a:solidFill>
            <a:srgbClr val="3333CC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 i="1">
          <a:solidFill>
            <a:srgbClr val="3333CC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3333CC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i="1">
          <a:solidFill>
            <a:srgbClr val="3333CC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slideLayouts/slideLayout28.xml" Type="http://schemas.openxmlformats.org/officeDocument/2006/relationships/slideLayout"/><Relationship Id="rId1" Target="file:///C:\Users\Z99\Desktop\&#1051;&#1077;&#1085;&#1077;\&#1056;&#1091;&#1089;&#1089;&#1082;&#1080;&#1081;%20&#1103;&#1079;&#1099;&#1082;\&#1060;&#1080;&#1079;&#1084;&#1080;&#1085;&#1091;&#1090;&#1082;&#1072;%20&#1025;&#1083;&#1086;&#1095;&#1082;&#1072;.avi" TargetMode="External" Type="http://schemas.openxmlformats.org/officeDocument/2006/relationships/video"/><Relationship Id="rId4" Target="../media/image1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41.xml" Type="http://schemas.openxmlformats.org/officeDocument/2006/relationships/slideLayout"/><Relationship Id="rId4" Target="../media/image21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8.jpeg"/></Relationships>
</file>

<file path=ppt/slides/_rels/slide5.xml.rels><?xml version="1.0" encoding="UTF-8" standalone="yes" ?><Relationships xmlns="http://schemas.openxmlformats.org/package/2006/relationships"><Relationship Id="rId3" Target="../slideLayouts/slideLayout28.xml" Type="http://schemas.openxmlformats.org/officeDocument/2006/relationships/slideLayout"/><Relationship Id="rId7" Target="../media/image10.png" Type="http://schemas.openxmlformats.org/officeDocument/2006/relationships/image"/><Relationship Id="rId2" Target="file:///C:\Users\Z99\Desktop\&#1051;&#1077;&#1085;&#1077;\&#1056;&#1091;&#1089;&#1089;&#1082;&#1080;&#1081;%20&#1103;&#1079;&#1099;&#1082;\&#1042;&#1100;&#1102;&#1075;&#1072;.mp3" TargetMode="External" Type="http://schemas.openxmlformats.org/officeDocument/2006/relationships/audio"/><Relationship Id="rId1" Target="../tags/tag4.xml" Type="http://schemas.openxmlformats.org/officeDocument/2006/relationships/tags"/><Relationship Id="rId6" Target="../media/image9.jpeg" Type="http://schemas.openxmlformats.org/officeDocument/2006/relationships/image"/><Relationship Id="rId5" Target="../media/image3.jpeg" Type="http://schemas.openxmlformats.org/officeDocument/2006/relationships/image"/><Relationship Id="rId4" Target="../notesSlides/notesSlide5.xml" Type="http://schemas.openxmlformats.org/officeDocument/2006/relationships/notesSlide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1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3.xml"/><Relationship Id="rId1" Type="http://schemas.openxmlformats.org/officeDocument/2006/relationships/video" Target="file:///C:\Users\Z99\Desktop\&#1051;&#1077;&#1085;&#1077;\&#1056;&#1091;&#1089;&#1089;&#1082;&#1080;&#1081;%20&#1103;&#1079;&#1099;&#1082;\1.avi" TargetMode="Externa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225652"/>
            <a:ext cx="8229600" cy="1346224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  <a:t>Урок по русскому языку в 3 классе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</a:br>
            <a:r>
              <a:rPr lang="ru-RU" sz="36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  <a:t>СОСТАВ СЛОВА</a:t>
            </a:r>
            <a:r>
              <a:rPr lang="ru-RU" sz="4000" b="1" i="1" kern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ru-RU" sz="4000" b="1" i="1" kern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771800" y="4286250"/>
            <a:ext cx="608989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подготовила учитель начальных классов </a:t>
            </a:r>
          </a:p>
          <a:p>
            <a:pPr algn="r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Чернова Елена Николаевна</a:t>
            </a:r>
          </a:p>
          <a:p>
            <a:pPr algn="r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ООШ </a:t>
            </a:r>
            <a:r>
              <a:rPr lang="uk-UA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І-ІІІ </a:t>
            </a:r>
            <a:r>
              <a:rPr lang="uk-UA" sz="2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ступеней</a:t>
            </a:r>
            <a:r>
              <a:rPr lang="uk-UA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 № 9</a:t>
            </a:r>
          </a:p>
          <a:p>
            <a:pPr algn="r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г. Дзержинска Донецкой обл.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Физминутка Ёлоч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1.pichost.me/i/28/15142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8280920" cy="569786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81000" y="5105400"/>
            <a:ext cx="4953000" cy="160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 i="1" dirty="0">
              <a:solidFill>
                <a:srgbClr val="3333CC"/>
              </a:solidFill>
              <a:latin typeface="Georgia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6672"/>
            <a:ext cx="8280920" cy="5632311"/>
          </a:xfrm>
          <a:prstGeom prst="rect">
            <a:avLst/>
          </a:prstGeom>
          <a:solidFill>
            <a:schemeClr val="accent3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Я работал с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_______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настроением.</a:t>
            </a:r>
            <a:endParaRPr lang="uk-UA" sz="3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E09B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__________ </a:t>
            </a:r>
            <a:r>
              <a:rPr lang="en-US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</a:t>
            </a:r>
            <a:r>
              <a:rPr lang="en-US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доволен собой,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потому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...</a:t>
            </a:r>
          </a:p>
          <a:p>
            <a:pPr>
              <a:buFontTx/>
              <a:buChar char="-"/>
            </a:pP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Мы сегодня говорили о ...</a:t>
            </a:r>
            <a:endParaRPr lang="en-US" sz="3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E09B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Самым интересным на уроке для меня было …</a:t>
            </a:r>
          </a:p>
          <a:p>
            <a:pPr>
              <a:buFontTx/>
              <a:buChar char="-"/>
            </a:pP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Больше всех мне запомнилось задание …</a:t>
            </a:r>
            <a:endParaRPr lang="en-US" sz="3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E09B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испытал затруднения, когда ...</a:t>
            </a:r>
            <a:endParaRPr lang="uk-UA" sz="3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E09B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Я научился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E09B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...</a:t>
            </a:r>
            <a:endParaRPr lang="uk-UA" sz="3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E09B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76672"/>
            <a:ext cx="62646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</a:rPr>
              <a:t>Домашнее задание</a:t>
            </a:r>
            <a:endParaRPr lang="uk-UA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0184" y="1870953"/>
            <a:ext cx="62646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Подобрать пять однокоренных слов к слову «зима», с двумя из них составить предложения.</a:t>
            </a:r>
            <a:endParaRPr lang="uk-UA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156176" y="260648"/>
            <a:ext cx="2558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http://www.o-detstve.ru </a:t>
            </a:r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 descr="http://www.neizvestniy-geniy.ru/images/works/photo/2011/02/304302_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552" y="-387424"/>
            <a:ext cx="10009112" cy="779893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156176" y="260648"/>
            <a:ext cx="2558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http://www.o-detstve.ru </a:t>
            </a:r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8" name="Picture 6" descr="http://i03.fotocdn.net/s3/165/public_pin_l/279/2344425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808088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://i.dailymail.co.uk/i/pix/2010/12/08/article-0-0C65B05F000005DC-788_1024x615_larg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14" name="Заголовок 16"/>
          <p:cNvSpPr txBox="1">
            <a:spLocks/>
          </p:cNvSpPr>
          <p:nvPr/>
        </p:nvSpPr>
        <p:spPr bwMode="auto">
          <a:xfrm>
            <a:off x="179512" y="1772816"/>
            <a:ext cx="8748464" cy="35283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00" tIns="45702" rIns="91400" bIns="45702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Сосн</a:t>
            </a:r>
            <a:r>
              <a:rPr kumimoji="0" lang="ru-RU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ы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– в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теплых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головных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уборах,</a:t>
            </a:r>
            <a:b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Елк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и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– в шубках все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стоят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.</a:t>
            </a:r>
            <a:b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Значит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,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каждый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день недаром мама</a:t>
            </a:r>
            <a:b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Кутает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зимой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своих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uk-UA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ребят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.</a:t>
            </a: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5" name="Picture 4" descr="https://im2-tub-ua.yandex.net/i?id=b80b13e101a4112c4c0b67e8d6685edd&amp;n=33&amp;h=190&amp;w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2282604"/>
            <a:ext cx="367042" cy="426316"/>
          </a:xfrm>
          <a:prstGeom prst="rect">
            <a:avLst/>
          </a:prstGeom>
          <a:noFill/>
        </p:spPr>
      </p:pic>
      <p:pic>
        <p:nvPicPr>
          <p:cNvPr id="16" name="Picture 4" descr="https://im2-tub-ua.yandex.net/i?id=b80b13e101a4112c4c0b67e8d6685edd&amp;n=33&amp;h=190&amp;w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08614" y="2786660"/>
            <a:ext cx="367042" cy="426316"/>
          </a:xfrm>
          <a:prstGeom prst="rect">
            <a:avLst/>
          </a:prstGeom>
          <a:noFill/>
        </p:spPr>
      </p:pic>
      <p:pic>
        <p:nvPicPr>
          <p:cNvPr id="19" name="Picture 4" descr="https://im2-tub-ua.yandex.net/i?id=b80b13e101a4112c4c0b67e8d6685edd&amp;n=33&amp;h=190&amp;w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44408" y="3370856"/>
            <a:ext cx="360040" cy="41818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1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156176" y="260648"/>
            <a:ext cx="2558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http://www.o-detstve.ru </a:t>
            </a:r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780807" y="0"/>
            <a:ext cx="107056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Вьюг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9540552" y="630932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476672"/>
            <a:ext cx="72008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К…пуста 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козлёнку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М…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рковь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зайчонку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Яг…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да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медвежонку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uk-UA" sz="4600" b="1" dirty="0" smtClean="0">
                <a:solidFill>
                  <a:schemeClr val="accent1">
                    <a:lumMod val="50000"/>
                  </a:schemeClr>
                </a:solidFill>
              </a:rPr>
              <a:t>…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рех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бельчонку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Ябл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…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ко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600" b="1" i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4600" b="1" i="1" dirty="0" err="1" smtClean="0">
                <a:solidFill>
                  <a:schemeClr val="accent1">
                    <a:lumMod val="50000"/>
                  </a:schemeClr>
                </a:solidFill>
              </a:rPr>
              <a:t>ежонку</a:t>
            </a:r>
            <a:r>
              <a:rPr lang="uk-UA" sz="4600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4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060848"/>
            <a:ext cx="54726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491" y="3429000"/>
            <a:ext cx="54726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557400" cy="61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550540" cy="55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4419" y="1340768"/>
            <a:ext cx="54726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1746" name="Picture 2" descr="http://woolpix.ru/fon/2/elki_girlyanda_sneg_park_vecher_novyy_god_1600x1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396865" cy="61926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8786" name="Picture 2" descr="http://vsezdorovo.net/fon/list/hvo/hvoja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овый год - ел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135</Words>
  <Application>Microsoft Office PowerPoint</Application>
  <PresentationFormat>Экран (4:3)</PresentationFormat>
  <Paragraphs>28</Paragraphs>
  <Slides>12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Тема Office</vt:lpstr>
      <vt:lpstr>новый год - елка</vt:lpstr>
      <vt:lpstr>1_Тема Office</vt:lpstr>
      <vt:lpstr>4_Тема Office</vt:lpstr>
      <vt:lpstr>Урок по русскому языку в 3 классе СОСТАВ СЛОВА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Z99</cp:lastModifiedBy>
  <cp:revision>91</cp:revision>
  <dcterms:modified xsi:type="dcterms:W3CDTF">2015-11-21T15:06:51Z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1835495</vt:lpwstr>
  </property>
  <property fmtid="{D5CDD505-2E9C-101B-9397-08002B2CF9AE}" name="NXPowerLiteVersion" pid="3">
    <vt:lpwstr>D4.1.4</vt:lpwstr>
  </property>
</Properties>
</file>