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+xml" PartName="/ppt/slides/slide38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+xml" PartName="/ppt/slides/slide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theme+xml" PartName="/ppt/theme/theme1.xml"/>
  <Override ContentType="application/vnd.openxmlformats-officedocument.presentationml.slideLayout+xml" PartName="/ppt/slideLayouts/slideLayout2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Default ContentType="audio/wav" Extension="wav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slide+xml" PartName="/ppt/slides/slide3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+xml" PartName="/ppt/slides/slide33.xml"/>
  <Override ContentType="application/vnd.openxmlformats-officedocument.presentationml.slide+xml" PartName="/ppt/slides/slide35.xml"/>
  <Default ContentType="image/jpeg" Extension="jpeg"/>
  <Override ContentType="application/vnd.openxmlformats-officedocument.presentationml.slideLayout+xml" PartName="/ppt/slideLayouts/slideLayout3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0"/>
  </p:notesMasterIdLst>
  <p:sldIdLst>
    <p:sldId id="315" r:id="rId2"/>
    <p:sldId id="323" r:id="rId3"/>
    <p:sldId id="322" r:id="rId4"/>
    <p:sldId id="321" r:id="rId5"/>
    <p:sldId id="324" r:id="rId6"/>
    <p:sldId id="325" r:id="rId7"/>
    <p:sldId id="326" r:id="rId8"/>
    <p:sldId id="327" r:id="rId9"/>
    <p:sldId id="333" r:id="rId10"/>
    <p:sldId id="334" r:id="rId11"/>
    <p:sldId id="335" r:id="rId12"/>
    <p:sldId id="336" r:id="rId13"/>
    <p:sldId id="344" r:id="rId14"/>
    <p:sldId id="345" r:id="rId15"/>
    <p:sldId id="346" r:id="rId16"/>
    <p:sldId id="347" r:id="rId17"/>
    <p:sldId id="348" r:id="rId18"/>
    <p:sldId id="349" r:id="rId19"/>
    <p:sldId id="350" r:id="rId20"/>
    <p:sldId id="352" r:id="rId21"/>
    <p:sldId id="353" r:id="rId22"/>
    <p:sldId id="354" r:id="rId23"/>
    <p:sldId id="355" r:id="rId24"/>
    <p:sldId id="356" r:id="rId25"/>
    <p:sldId id="357" r:id="rId26"/>
    <p:sldId id="358" r:id="rId27"/>
    <p:sldId id="359" r:id="rId28"/>
    <p:sldId id="360" r:id="rId29"/>
    <p:sldId id="361" r:id="rId30"/>
    <p:sldId id="362" r:id="rId31"/>
    <p:sldId id="363" r:id="rId32"/>
    <p:sldId id="364" r:id="rId33"/>
    <p:sldId id="365" r:id="rId34"/>
    <p:sldId id="366" r:id="rId35"/>
    <p:sldId id="367" r:id="rId36"/>
    <p:sldId id="368" r:id="rId37"/>
    <p:sldId id="369" r:id="rId38"/>
    <p:sldId id="286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E87E"/>
    <a:srgbClr val="00421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1788" y="13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08248D-4B98-46C4-9DD0-6210B0ACA49C}" type="datetimeFigureOut">
              <a:rPr lang="ru-RU" smtClean="0"/>
              <a:pPr/>
              <a:t>12.10.2013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4125AF-77A6-4063-A6E5-EC0E398EA9B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0933C-FC85-4FE1-8063-875EE8D73949}" type="datetimeFigureOut">
              <a:rPr lang="ru-RU" smtClean="0"/>
              <a:pPr/>
              <a:t>12.10.2013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B42F6-8167-453E-B0DB-D8A93AE7E9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0933C-FC85-4FE1-8063-875EE8D73949}" type="datetimeFigureOut">
              <a:rPr lang="ru-RU" smtClean="0"/>
              <a:pPr/>
              <a:t>12.10.2013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B42F6-8167-453E-B0DB-D8A93AE7E9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0933C-FC85-4FE1-8063-875EE8D73949}" type="datetimeFigureOut">
              <a:rPr lang="ru-RU" smtClean="0"/>
              <a:pPr/>
              <a:t>12.10.2013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B42F6-8167-453E-B0DB-D8A93AE7E9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0933C-FC85-4FE1-8063-875EE8D73949}" type="datetimeFigureOut">
              <a:rPr lang="ru-RU" smtClean="0"/>
              <a:pPr/>
              <a:t>12.10.2013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B42F6-8167-453E-B0DB-D8A93AE7E9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0933C-FC85-4FE1-8063-875EE8D73949}" type="datetimeFigureOut">
              <a:rPr lang="ru-RU" smtClean="0"/>
              <a:pPr/>
              <a:t>12.10.2013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B42F6-8167-453E-B0DB-D8A93AE7E9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0933C-FC85-4FE1-8063-875EE8D73949}" type="datetimeFigureOut">
              <a:rPr lang="ru-RU" smtClean="0"/>
              <a:pPr/>
              <a:t>12.10.2013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B42F6-8167-453E-B0DB-D8A93AE7E9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0933C-FC85-4FE1-8063-875EE8D73949}" type="datetimeFigureOut">
              <a:rPr lang="ru-RU" smtClean="0"/>
              <a:pPr/>
              <a:t>12.10.2013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B42F6-8167-453E-B0DB-D8A93AE7E9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0933C-FC85-4FE1-8063-875EE8D73949}" type="datetimeFigureOut">
              <a:rPr lang="ru-RU" smtClean="0"/>
              <a:pPr/>
              <a:t>12.10.2013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B42F6-8167-453E-B0DB-D8A93AE7E9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0933C-FC85-4FE1-8063-875EE8D73949}" type="datetimeFigureOut">
              <a:rPr lang="ru-RU" smtClean="0"/>
              <a:pPr/>
              <a:t>12.10.2013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B42F6-8167-453E-B0DB-D8A93AE7E9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0933C-FC85-4FE1-8063-875EE8D73949}" type="datetimeFigureOut">
              <a:rPr lang="ru-RU" smtClean="0"/>
              <a:pPr/>
              <a:t>12.10.2013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B42F6-8167-453E-B0DB-D8A93AE7E9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0933C-FC85-4FE1-8063-875EE8D73949}" type="datetimeFigureOut">
              <a:rPr lang="ru-RU" smtClean="0"/>
              <a:pPr/>
              <a:t>12.10.2013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B9B42F6-8167-453E-B0DB-D8A93AE7E99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AC0933C-FC85-4FE1-8063-875EE8D73949}" type="datetimeFigureOut">
              <a:rPr lang="ru-RU" smtClean="0"/>
              <a:pPr/>
              <a:t>12.10.2013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B9B42F6-8167-453E-B0DB-D8A93AE7E99F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3.png"/><Relationship Id="rId7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3.png"/><Relationship Id="rId7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2;&#1086;&#1080;%20&#1076;&#1086;&#1082;&#1091;&#1084;&#1077;&#1085;&#1090;&#1099;\&#1056;&#1072;&#1073;&#1086;&#1095;&#1080;&#1081;%20&#1089;&#1090;&#1086;&#1083;\&#1091;&#1095;&#1080;&#1090;&#1077;&#1083;&#1100;%202013\5\&#1044;&#1077;&#1074;&#1095;&#1086;&#1085;&#1082;&#1080;,%20&#1084;&#1072;&#1083;&#1100;&#1095;&#1080;&#1096;&#1082;&#1080;%20+.mp3" TargetMode="External"/><Relationship Id="rId5" Type="http://schemas.openxmlformats.org/officeDocument/2006/relationships/image" Target="../media/image32.gif"/><Relationship Id="rId4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2.png"/><Relationship Id="rId3" Type="http://schemas.openxmlformats.org/officeDocument/2006/relationships/image" Target="../media/image3.png"/><Relationship Id="rId7" Type="http://schemas.openxmlformats.org/officeDocument/2006/relationships/hyperlink" Target="http://www.ugorod.kr.ua/userfiles/novosti/images/0_535da_8c74c599_L.png" TargetMode="External"/><Relationship Id="rId12" Type="http://schemas.openxmlformats.org/officeDocument/2006/relationships/image" Target="../media/image11.png"/><Relationship Id="rId17" Type="http://schemas.openxmlformats.org/officeDocument/2006/relationships/image" Target="../media/image15.jpeg"/><Relationship Id="rId2" Type="http://schemas.openxmlformats.org/officeDocument/2006/relationships/image" Target="../media/image2.jpeg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hyperlink" Target="http://forum.materinstvo.ru/uploads/1212067687/post-30080-1212161862.png" TargetMode="External"/><Relationship Id="rId5" Type="http://schemas.openxmlformats.org/officeDocument/2006/relationships/image" Target="../media/image7.png"/><Relationship Id="rId15" Type="http://schemas.openxmlformats.org/officeDocument/2006/relationships/hyperlink" Target="http://img1.liveinternet.ru/images/attach/c/2/73/514/73514943_4113774_1.png" TargetMode="External"/><Relationship Id="rId10" Type="http://schemas.openxmlformats.org/officeDocument/2006/relationships/image" Target="../media/image10.png"/><Relationship Id="rId4" Type="http://schemas.openxmlformats.org/officeDocument/2006/relationships/image" Target="../media/image6.gif"/><Relationship Id="rId9" Type="http://schemas.openxmlformats.org/officeDocument/2006/relationships/hyperlink" Target="http://stat18.privet.ru/lr/0a22096e9871460084a61bb9526e2bc2" TargetMode="External"/><Relationship Id="rId14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gif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3.png"/><Relationship Id="rId7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3.png"/><Relationship Id="rId7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3.png"/><Relationship Id="rId7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3.png"/><Relationship Id="rId7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6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8" name="Picture 19" descr="13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12163" y="6284913"/>
            <a:ext cx="731837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 descr="D:\Мои документы\Рабочий стол\i (3)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1988840"/>
            <a:ext cx="3814539" cy="436534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486666" y="620688"/>
            <a:ext cx="617066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Урок математики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34230" y="1700808"/>
            <a:ext cx="547553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Склад числа </a:t>
            </a:r>
          </a:p>
          <a:p>
            <a:pPr algn="ctr"/>
            <a:r>
              <a:rPr lang="uk-U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7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75856" y="4005063"/>
            <a:ext cx="5472608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Підготувала вчитель</a:t>
            </a:r>
          </a:p>
          <a:p>
            <a:pPr algn="ctr"/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п</a:t>
            </a:r>
            <a:r>
              <a:rPr lang="uk-UA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effectLst/>
              </a:rPr>
              <a:t>очаткових класів</a:t>
            </a:r>
          </a:p>
          <a:p>
            <a:pPr algn="ctr"/>
            <a:r>
              <a:rPr lang="uk-UA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Свеської</a:t>
            </a: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 спеціалізованої</a:t>
            </a:r>
          </a:p>
          <a:p>
            <a:pPr algn="ctr"/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ш</a:t>
            </a:r>
            <a:r>
              <a:rPr lang="uk-UA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effectLst/>
              </a:rPr>
              <a:t>коли І-ІІІ ступенів №2 </a:t>
            </a:r>
            <a:r>
              <a:rPr lang="uk-UA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effectLst/>
              </a:rPr>
              <a:t>“ліцей”</a:t>
            </a:r>
            <a:endParaRPr lang="uk-UA" sz="2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  <a:effectLst/>
            </a:endParaRPr>
          </a:p>
          <a:p>
            <a:pPr algn="ctr"/>
            <a:r>
              <a:rPr lang="uk-UA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Ямпільської</a:t>
            </a: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 районної ради</a:t>
            </a:r>
          </a:p>
          <a:p>
            <a:pPr algn="ctr"/>
            <a:r>
              <a:rPr lang="uk-UA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effectLst/>
              </a:rPr>
              <a:t>Батусь</a:t>
            </a:r>
            <a:r>
              <a:rPr lang="uk-UA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effectLst/>
              </a:rPr>
              <a:t> В.П.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6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19" descr="13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12163" y="6284913"/>
            <a:ext cx="731837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0" name="Picture 20" descr="жабка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692150"/>
            <a:ext cx="1736725" cy="208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1" name="Picture 21" descr="жабка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050" y="333375"/>
            <a:ext cx="1736725" cy="208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2" name="Picture 22" descr="жабка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838" y="0"/>
            <a:ext cx="1736725" cy="208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3" name="Picture 23" descr="жабка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1500" y="0"/>
            <a:ext cx="1736725" cy="208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4" name="Picture 24" descr="жабка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4388" y="620713"/>
            <a:ext cx="1736725" cy="208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5" name="Picture 25" descr="жабка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6600" y="2060575"/>
            <a:ext cx="1736725" cy="208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6" name="Picture 26" descr="жабка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9338" y="1628775"/>
            <a:ext cx="1736725" cy="208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7" name="Picture 27" descr="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175" y="187325"/>
            <a:ext cx="1223963" cy="12239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0268" name="Picture 28" descr="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68538" y="979488"/>
            <a:ext cx="1223962" cy="12239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0269" name="Picture 29" descr="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7400" y="1052513"/>
            <a:ext cx="1223963" cy="12239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0270" name="Picture 30" descr="2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35375" y="1052513"/>
            <a:ext cx="407988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1" name="Picture 31" descr="2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64163" y="1052513"/>
            <a:ext cx="407987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2" name="WordArt 32"/>
          <p:cNvSpPr>
            <a:spLocks noChangeArrowheads="1" noChangeShapeType="1" noTextEdit="1"/>
          </p:cNvSpPr>
          <p:nvPr/>
        </p:nvSpPr>
        <p:spPr bwMode="auto">
          <a:xfrm>
            <a:off x="4427538" y="403225"/>
            <a:ext cx="503237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7</a:t>
            </a:r>
          </a:p>
        </p:txBody>
      </p:sp>
      <p:sp>
        <p:nvSpPr>
          <p:cNvPr id="10273" name="WordArt 33"/>
          <p:cNvSpPr>
            <a:spLocks noChangeArrowheads="1" noChangeShapeType="1" noTextEdit="1"/>
          </p:cNvSpPr>
          <p:nvPr/>
        </p:nvSpPr>
        <p:spPr bwMode="auto">
          <a:xfrm>
            <a:off x="6156177" y="1268413"/>
            <a:ext cx="647848" cy="649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</a:rPr>
              <a:t>2</a:t>
            </a:r>
          </a:p>
        </p:txBody>
      </p:sp>
      <p:sp>
        <p:nvSpPr>
          <p:cNvPr id="10274" name="WordArt 34"/>
          <p:cNvSpPr>
            <a:spLocks noChangeArrowheads="1" noChangeShapeType="1" noTextEdit="1"/>
          </p:cNvSpPr>
          <p:nvPr/>
        </p:nvSpPr>
        <p:spPr bwMode="auto">
          <a:xfrm>
            <a:off x="2555875" y="1268413"/>
            <a:ext cx="576263" cy="649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</a:rPr>
              <a:t>5</a:t>
            </a:r>
          </a:p>
        </p:txBody>
      </p:sp>
      <p:pic>
        <p:nvPicPr>
          <p:cNvPr id="1026" name="Picture 2" descr="D:\Мои документы\Рабочий стол\070820043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1541" y="3717032"/>
            <a:ext cx="4338451" cy="261546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7" name="Picture 3" descr="D:\Мои документы\Рабочий стол\070820043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44206" y="3861048"/>
            <a:ext cx="4061116" cy="244827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45087E-6 L -0.05573 0.5826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" y="29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21387E-6 L -0.12639 0.2573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" y="12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90751E-6 L -0.10295 0.0894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2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4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69942E-6 L -0.29965 0.52601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" y="263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7341E-6 L -0.35469 0.4566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7" y="228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3142 0.35653 " pathEditMode="relative" ptsTypes="AA">
                                      <p:cBhvr>
                                        <p:cTn id="16" dur="2000" fill="hold"/>
                                        <p:tgtEl>
                                          <p:spTgt spid="102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3142 0.35653 " pathEditMode="relative" ptsTypes="AA">
                                      <p:cBhvr>
                                        <p:cTn id="18" dur="2000" fill="hold"/>
                                        <p:tgtEl>
                                          <p:spTgt spid="102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0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0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0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0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0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0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2" grpId="0" animBg="1"/>
      <p:bldP spid="10273" grpId="0" animBg="1"/>
      <p:bldP spid="1027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6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19" descr="13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12163" y="6284913"/>
            <a:ext cx="731837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4" name="Picture 20" descr="жабка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692150"/>
            <a:ext cx="1736725" cy="208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5" name="Picture 21" descr="жабка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050" y="333375"/>
            <a:ext cx="1736725" cy="208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6" name="Picture 22" descr="жабка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838" y="0"/>
            <a:ext cx="1736725" cy="208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7" name="Picture 23" descr="жабка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1500" y="0"/>
            <a:ext cx="1736725" cy="208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8" name="Picture 24" descr="жабка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4388" y="620713"/>
            <a:ext cx="1736725" cy="208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9" name="Picture 25" descr="жабка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6600" y="2060575"/>
            <a:ext cx="1736725" cy="208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0" name="Picture 26" descr="жабка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9338" y="1628775"/>
            <a:ext cx="1736725" cy="208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1" name="Picture 27" descr="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175" y="187325"/>
            <a:ext cx="1223963" cy="12239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1292" name="Picture 28" descr="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68538" y="979488"/>
            <a:ext cx="1223962" cy="12239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1293" name="Picture 29" descr="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7400" y="1052513"/>
            <a:ext cx="1223963" cy="12239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1294" name="Picture 30" descr="2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35375" y="1052513"/>
            <a:ext cx="407988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5" name="Picture 31" descr="2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64163" y="1052513"/>
            <a:ext cx="407987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96" name="WordArt 32"/>
          <p:cNvSpPr>
            <a:spLocks noChangeArrowheads="1" noChangeShapeType="1" noTextEdit="1"/>
          </p:cNvSpPr>
          <p:nvPr/>
        </p:nvSpPr>
        <p:spPr bwMode="auto">
          <a:xfrm>
            <a:off x="4427538" y="403225"/>
            <a:ext cx="503237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7</a:t>
            </a:r>
          </a:p>
        </p:txBody>
      </p:sp>
      <p:sp>
        <p:nvSpPr>
          <p:cNvPr id="11297" name="WordArt 33"/>
          <p:cNvSpPr>
            <a:spLocks noChangeArrowheads="1" noChangeShapeType="1" noTextEdit="1"/>
          </p:cNvSpPr>
          <p:nvPr/>
        </p:nvSpPr>
        <p:spPr bwMode="auto">
          <a:xfrm>
            <a:off x="6300788" y="1341438"/>
            <a:ext cx="288925" cy="649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</a:rPr>
              <a:t>1</a:t>
            </a:r>
          </a:p>
        </p:txBody>
      </p:sp>
      <p:sp>
        <p:nvSpPr>
          <p:cNvPr id="11298" name="WordArt 34"/>
          <p:cNvSpPr>
            <a:spLocks noChangeArrowheads="1" noChangeShapeType="1" noTextEdit="1"/>
          </p:cNvSpPr>
          <p:nvPr/>
        </p:nvSpPr>
        <p:spPr bwMode="auto">
          <a:xfrm>
            <a:off x="2555875" y="1196975"/>
            <a:ext cx="576263" cy="649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</a:rPr>
              <a:t>6</a:t>
            </a:r>
          </a:p>
        </p:txBody>
      </p:sp>
      <p:pic>
        <p:nvPicPr>
          <p:cNvPr id="21" name="Picture 2" descr="D:\Мои документы\Рабочий стол\070820043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7798" y="3717032"/>
            <a:ext cx="3930973" cy="236981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2" name="Picture 2" descr="D:\Мои документы\Рабочий стол\070820043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04048" y="3789040"/>
            <a:ext cx="3930973" cy="236981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45087E-6 L -0.07135 0.3098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" y="15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21387E-6 L -0.20521 0.4878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" y="24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90751E-6 L -0.34705 0.4356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21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7341E-6 L -0.29184 0.3098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12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" y="155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69942E-6 L -0.25243 0.3687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" y="18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69942E-6 L -0.32326 0.3895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" y="195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2.31214E-7 L -0.07101 0.28324 " pathEditMode="relative" ptsTypes="AA">
                                      <p:cBhvr>
                                        <p:cTn id="18" dur="20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1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1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1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1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1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1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1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96" grpId="0" animBg="1"/>
      <p:bldP spid="11297" grpId="0" animBg="1"/>
      <p:bldP spid="1129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 flipH="1">
            <a:off x="8686800" y="1341438"/>
            <a:ext cx="133350" cy="76200"/>
          </a:xfrm>
        </p:spPr>
        <p:txBody>
          <a:bodyPr>
            <a:normAutofit fontScale="90000"/>
          </a:bodyPr>
          <a:lstStyle/>
          <a:p>
            <a:pPr eaLnBrk="1" hangingPunct="1"/>
            <a:endParaRPr lang="ru-RU" sz="4000" smtClean="0"/>
          </a:p>
        </p:txBody>
      </p:sp>
      <p:pic>
        <p:nvPicPr>
          <p:cNvPr id="4099" name="Picture 4" descr="0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787900" y="1989138"/>
            <a:ext cx="4356100" cy="4678362"/>
          </a:xfrm>
          <a:noFill/>
        </p:spPr>
      </p:pic>
      <p:sp>
        <p:nvSpPr>
          <p:cNvPr id="4100" name="Text Box 7"/>
          <p:cNvSpPr txBox="1">
            <a:spLocks noChangeArrowheads="1"/>
          </p:cNvSpPr>
          <p:nvPr/>
        </p:nvSpPr>
        <p:spPr bwMode="auto">
          <a:xfrm>
            <a:off x="5508625" y="620713"/>
            <a:ext cx="290988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А у к</a:t>
            </a:r>
            <a:r>
              <a:rPr lang="uk-UA" b="1"/>
              <a:t>иці новина:</a:t>
            </a:r>
          </a:p>
          <a:p>
            <a:r>
              <a:rPr lang="uk-UA" b="1"/>
              <a:t>Має календар вона.</a:t>
            </a:r>
          </a:p>
          <a:p>
            <a:r>
              <a:rPr lang="uk-UA" b="1"/>
              <a:t>І вмостившись на вікні,</a:t>
            </a:r>
          </a:p>
          <a:p>
            <a:r>
              <a:rPr lang="uk-UA" b="1"/>
              <a:t>Вчить вона тижневі дні.</a:t>
            </a:r>
            <a:endParaRPr lang="ru-RU" b="1"/>
          </a:p>
        </p:txBody>
      </p:sp>
      <p:pic>
        <p:nvPicPr>
          <p:cNvPr id="4101" name="Picture 10" descr="1236769238_calend_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0"/>
            <a:ext cx="4362450" cy="665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>
    <p:sndAc>
      <p:stSnd>
        <p:snd r:embed="rId2" name="3-10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5124" name="Picture 4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AutoShape 6"/>
          <p:cNvSpPr>
            <a:spLocks noChangeArrowheads="1"/>
          </p:cNvSpPr>
          <p:nvPr/>
        </p:nvSpPr>
        <p:spPr bwMode="auto">
          <a:xfrm>
            <a:off x="0" y="5080000"/>
            <a:ext cx="4787900" cy="1778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rgbClr val="33CCCC"/>
            </a:solidFill>
            <a:prstDash val="sysDot"/>
            <a:round/>
            <a:headEnd/>
            <a:tailEnd/>
          </a:ln>
        </p:spPr>
        <p:txBody>
          <a:bodyPr wrap="none"/>
          <a:lstStyle/>
          <a:p>
            <a:pPr algn="ctr"/>
            <a:r>
              <a:rPr lang="uk-UA" sz="2400" b="1" dirty="0">
                <a:solidFill>
                  <a:srgbClr val="FF0000"/>
                </a:solidFill>
              </a:rPr>
              <a:t>Понеділок</a:t>
            </a:r>
          </a:p>
          <a:p>
            <a:pPr algn="ctr"/>
            <a:r>
              <a:rPr lang="uk-UA" sz="2000" b="1" dirty="0"/>
              <a:t>Киця старанно читає,</a:t>
            </a:r>
          </a:p>
          <a:p>
            <a:pPr algn="ctr"/>
            <a:r>
              <a:rPr lang="uk-UA" sz="2000" b="1" dirty="0"/>
              <a:t>З </a:t>
            </a:r>
            <a:r>
              <a:rPr lang="uk-UA" sz="2000" b="1" dirty="0">
                <a:solidFill>
                  <a:schemeClr val="accent2"/>
                </a:solidFill>
              </a:rPr>
              <a:t>понеділка</a:t>
            </a:r>
            <a:r>
              <a:rPr lang="uk-UA" sz="2000" b="1" dirty="0"/>
              <a:t> вона починає,</a:t>
            </a:r>
          </a:p>
          <a:p>
            <a:pPr algn="ctr"/>
            <a:r>
              <a:rPr lang="uk-UA" sz="2000" b="1" dirty="0"/>
              <a:t>Він весь тиждень розпочав,</a:t>
            </a:r>
          </a:p>
          <a:p>
            <a:pPr algn="ctr"/>
            <a:r>
              <a:rPr lang="uk-UA" sz="2000" b="1" dirty="0"/>
              <a:t>Бо багато має справ.</a:t>
            </a:r>
            <a:endParaRPr lang="ru-RU" sz="2000" b="1" dirty="0"/>
          </a:p>
        </p:txBody>
      </p:sp>
      <p:sp>
        <p:nvSpPr>
          <p:cNvPr id="5126" name="Text Box 8"/>
          <p:cNvSpPr txBox="1">
            <a:spLocks noChangeArrowheads="1"/>
          </p:cNvSpPr>
          <p:nvPr/>
        </p:nvSpPr>
        <p:spPr bwMode="auto">
          <a:xfrm flipV="1">
            <a:off x="8893175" y="2501900"/>
            <a:ext cx="936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>
            <a:spAutoFit/>
          </a:bodyPr>
          <a:lstStyle/>
          <a:p>
            <a:endParaRPr lang="ru-RU" b="1"/>
          </a:p>
        </p:txBody>
      </p:sp>
    </p:spTree>
  </p:cSld>
  <p:clrMapOvr>
    <a:masterClrMapping/>
  </p:clrMapOvr>
  <p:transition advClick="0" advTm="11000">
    <p:sndAc>
      <p:stSnd>
        <p:snd r:embed="rId2" name="4-11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6148" name="Picture 4" descr="3 вторни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AutoShape 5"/>
          <p:cNvSpPr>
            <a:spLocks noChangeArrowheads="1"/>
          </p:cNvSpPr>
          <p:nvPr/>
        </p:nvSpPr>
        <p:spPr bwMode="auto">
          <a:xfrm>
            <a:off x="539750" y="5080000"/>
            <a:ext cx="4319588" cy="1778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rgbClr val="33CCCC"/>
            </a:solidFill>
            <a:prstDash val="sysDot"/>
            <a:round/>
            <a:headEnd/>
            <a:tailEnd/>
          </a:ln>
        </p:spPr>
        <p:txBody>
          <a:bodyPr wrap="none"/>
          <a:lstStyle/>
          <a:p>
            <a:pPr algn="ctr"/>
            <a:r>
              <a:rPr lang="uk-UA" sz="2400" b="1" dirty="0">
                <a:solidFill>
                  <a:srgbClr val="FF0000"/>
                </a:solidFill>
              </a:rPr>
              <a:t>Вівторок</a:t>
            </a:r>
          </a:p>
          <a:p>
            <a:pPr algn="ctr"/>
            <a:r>
              <a:rPr lang="uk-UA" sz="2000" b="1" dirty="0"/>
              <a:t>Другий день </a:t>
            </a:r>
            <a:r>
              <a:rPr lang="uk-UA" sz="2000" b="1" dirty="0">
                <a:solidFill>
                  <a:srgbClr val="C00000"/>
                </a:solidFill>
              </a:rPr>
              <a:t>вівторок</a:t>
            </a:r>
            <a:r>
              <a:rPr lang="uk-UA" sz="2000" b="1" dirty="0"/>
              <a:t> зветься,</a:t>
            </a:r>
          </a:p>
          <a:p>
            <a:pPr algn="ctr"/>
            <a:r>
              <a:rPr lang="uk-UA" sz="2000" b="1" dirty="0"/>
              <a:t>До роботи теж береться,</a:t>
            </a:r>
          </a:p>
          <a:p>
            <a:pPr algn="ctr"/>
            <a:r>
              <a:rPr lang="uk-UA" sz="2000" b="1" dirty="0"/>
              <a:t>Чого перший день не встиг,</a:t>
            </a:r>
          </a:p>
          <a:p>
            <a:pPr algn="ctr"/>
            <a:r>
              <a:rPr lang="uk-UA" sz="2000" b="1" dirty="0"/>
              <a:t>Йому другий допоміг.</a:t>
            </a:r>
            <a:endParaRPr lang="ru-RU" sz="2000" b="1" dirty="0"/>
          </a:p>
        </p:txBody>
      </p:sp>
    </p:spTree>
  </p:cSld>
  <p:clrMapOvr>
    <a:masterClrMapping/>
  </p:clrMapOvr>
  <p:transition advClick="0" advTm="11000">
    <p:sndAc>
      <p:stSnd>
        <p:snd r:embed="rId2" name="5-11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type="body" idx="1"/>
          </p:nvPr>
        </p:nvSpPr>
        <p:spPr>
          <a:xfrm flipV="1">
            <a:off x="457200" y="6126163"/>
            <a:ext cx="6202363" cy="111125"/>
          </a:xfrm>
        </p:spPr>
        <p:txBody>
          <a:bodyPr>
            <a:normAutofit fontScale="25000" lnSpcReduction="20000"/>
          </a:bodyPr>
          <a:lstStyle/>
          <a:p>
            <a:pPr eaLnBrk="1" hangingPunct="1">
              <a:lnSpc>
                <a:spcPct val="80000"/>
              </a:lnSpc>
            </a:pPr>
            <a:endParaRPr lang="ru-RU" sz="800" smtClean="0"/>
          </a:p>
        </p:txBody>
      </p:sp>
      <p:pic>
        <p:nvPicPr>
          <p:cNvPr id="7171" name="Picture 4" descr="4 с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AutoShape 6"/>
          <p:cNvSpPr>
            <a:spLocks noChangeArrowheads="1"/>
          </p:cNvSpPr>
          <p:nvPr/>
        </p:nvSpPr>
        <p:spPr bwMode="auto">
          <a:xfrm>
            <a:off x="0" y="5080000"/>
            <a:ext cx="4427538" cy="1778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rgbClr val="33CCCC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2400" b="1" dirty="0">
                <a:solidFill>
                  <a:srgbClr val="FF0000"/>
                </a:solidFill>
              </a:rPr>
              <a:t>Середа</a:t>
            </a:r>
          </a:p>
          <a:p>
            <a:pPr algn="ctr"/>
            <a:r>
              <a:rPr lang="uk-UA" sz="2000" b="1" dirty="0">
                <a:solidFill>
                  <a:srgbClr val="C00000"/>
                </a:solidFill>
              </a:rPr>
              <a:t>Середа</a:t>
            </a:r>
            <a:r>
              <a:rPr lang="uk-UA" sz="2000" b="1" dirty="0">
                <a:solidFill>
                  <a:schemeClr val="accent2"/>
                </a:solidFill>
              </a:rPr>
              <a:t> </a:t>
            </a:r>
            <a:r>
              <a:rPr lang="uk-UA" sz="2000" b="1" dirty="0"/>
              <a:t>в календарі</a:t>
            </a:r>
          </a:p>
          <a:p>
            <a:pPr algn="ctr"/>
            <a:r>
              <a:rPr lang="uk-UA" sz="2000" b="1" dirty="0"/>
              <a:t>До вподоби дітворі,</a:t>
            </a:r>
          </a:p>
          <a:p>
            <a:pPr algn="ctr"/>
            <a:r>
              <a:rPr lang="uk-UA" sz="2000" b="1" dirty="0"/>
              <a:t>Бо за нею ще два </a:t>
            </a:r>
            <a:r>
              <a:rPr lang="uk-UA" sz="2000" b="1" dirty="0" err="1"/>
              <a:t>дні-</a:t>
            </a:r>
            <a:endParaRPr lang="uk-UA" sz="2000" b="1" dirty="0"/>
          </a:p>
          <a:p>
            <a:pPr algn="ctr"/>
            <a:r>
              <a:rPr lang="uk-UA" sz="2000" b="1" dirty="0"/>
              <a:t>І настануть вихідні.</a:t>
            </a:r>
            <a:endParaRPr lang="ru-RU" sz="2000" b="1" dirty="0"/>
          </a:p>
        </p:txBody>
      </p:sp>
    </p:spTree>
  </p:cSld>
  <p:clrMapOvr>
    <a:masterClrMapping/>
  </p:clrMapOvr>
  <p:transition advClick="0" advTm="10000">
    <p:sndAc>
      <p:stSnd>
        <p:snd r:embed="rId2" name="6-10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5ч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AutoShape 5"/>
          <p:cNvSpPr>
            <a:spLocks noChangeArrowheads="1"/>
          </p:cNvSpPr>
          <p:nvPr/>
        </p:nvSpPr>
        <p:spPr bwMode="auto">
          <a:xfrm>
            <a:off x="0" y="5080000"/>
            <a:ext cx="3995738" cy="1778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rgbClr val="33CCCC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2400" b="1" dirty="0">
                <a:solidFill>
                  <a:srgbClr val="FF0000"/>
                </a:solidFill>
              </a:rPr>
              <a:t>Четвер</a:t>
            </a:r>
          </a:p>
          <a:p>
            <a:pPr algn="ctr"/>
            <a:r>
              <a:rPr lang="uk-UA" sz="2000" b="1" dirty="0"/>
              <a:t>Що за день настав тепер?</a:t>
            </a:r>
          </a:p>
          <a:p>
            <a:pPr algn="ctr"/>
            <a:r>
              <a:rPr lang="uk-UA" sz="2000" b="1" dirty="0"/>
              <a:t>День четвертий-то </a:t>
            </a:r>
            <a:r>
              <a:rPr lang="uk-UA" sz="2000" b="1" dirty="0">
                <a:solidFill>
                  <a:srgbClr val="C00000"/>
                </a:solidFill>
              </a:rPr>
              <a:t>четвер.</a:t>
            </a:r>
          </a:p>
          <a:p>
            <a:pPr algn="ctr"/>
            <a:r>
              <a:rPr lang="uk-UA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Він завжди із віку в вік</a:t>
            </a:r>
          </a:p>
          <a:p>
            <a:pPr algn="ctr"/>
            <a:r>
              <a:rPr lang="uk-UA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Йти за середою звик.</a:t>
            </a:r>
            <a:endParaRPr lang="ru-RU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 advClick="0" advTm="11000">
    <p:sndAc>
      <p:stSnd>
        <p:snd r:embed="rId2" name="7-11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AutoShape 5"/>
          <p:cNvSpPr>
            <a:spLocks noChangeArrowheads="1"/>
          </p:cNvSpPr>
          <p:nvPr/>
        </p:nvSpPr>
        <p:spPr bwMode="auto">
          <a:xfrm>
            <a:off x="0" y="5080000"/>
            <a:ext cx="4284663" cy="1778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rgbClr val="33CCCC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2400" b="1" dirty="0">
                <a:solidFill>
                  <a:srgbClr val="FF0000"/>
                </a:solidFill>
              </a:rPr>
              <a:t>П</a:t>
            </a:r>
            <a:r>
              <a:rPr lang="en-US" sz="2400" b="1" dirty="0">
                <a:solidFill>
                  <a:srgbClr val="FF0000"/>
                </a:solidFill>
              </a:rPr>
              <a:t>`</a:t>
            </a:r>
            <a:r>
              <a:rPr lang="uk-UA" sz="2400" b="1" dirty="0" err="1">
                <a:solidFill>
                  <a:srgbClr val="FF0000"/>
                </a:solidFill>
              </a:rPr>
              <a:t>ятниця</a:t>
            </a:r>
            <a:endParaRPr lang="uk-UA" sz="2400" b="1" dirty="0">
              <a:solidFill>
                <a:srgbClr val="FF0000"/>
              </a:solidFill>
            </a:endParaRPr>
          </a:p>
          <a:p>
            <a:pPr algn="ctr"/>
            <a:r>
              <a:rPr lang="uk-UA" sz="2000" b="1" dirty="0"/>
              <a:t>Проминуло кілька днів,</a:t>
            </a:r>
          </a:p>
          <a:p>
            <a:pPr algn="ctr"/>
            <a:r>
              <a:rPr lang="uk-UA" sz="2000" b="1" dirty="0"/>
              <a:t>Зовсім календар змарнів,</a:t>
            </a:r>
          </a:p>
          <a:p>
            <a:pPr algn="ctr"/>
            <a:r>
              <a:rPr lang="uk-UA" sz="2000" b="1" dirty="0"/>
              <a:t>Раз два,три,чотири,п</a:t>
            </a:r>
            <a:r>
              <a:rPr lang="en-US" sz="2000" b="1" dirty="0"/>
              <a:t>`</a:t>
            </a:r>
            <a:r>
              <a:rPr lang="uk-UA" sz="2000" b="1" dirty="0" err="1"/>
              <a:t>ять-</a:t>
            </a:r>
            <a:endParaRPr lang="uk-UA" sz="2000" b="1" dirty="0"/>
          </a:p>
          <a:p>
            <a:pPr algn="ctr"/>
            <a:r>
              <a:rPr lang="uk-UA" sz="2000" b="1" dirty="0" err="1"/>
              <a:t>Будем</a:t>
            </a:r>
            <a:r>
              <a:rPr lang="uk-UA" sz="2000" b="1" dirty="0"/>
              <a:t> </a:t>
            </a:r>
            <a:r>
              <a:rPr lang="uk-UA" sz="2000" b="1" dirty="0">
                <a:solidFill>
                  <a:srgbClr val="C00000"/>
                </a:solidFill>
              </a:rPr>
              <a:t>п</a:t>
            </a:r>
            <a:r>
              <a:rPr lang="en-US" sz="2000" b="1" dirty="0">
                <a:solidFill>
                  <a:srgbClr val="C00000"/>
                </a:solidFill>
              </a:rPr>
              <a:t>`</a:t>
            </a:r>
            <a:r>
              <a:rPr lang="uk-UA" sz="2000" b="1" dirty="0" err="1">
                <a:solidFill>
                  <a:srgbClr val="C00000"/>
                </a:solidFill>
              </a:rPr>
              <a:t>ятницю</a:t>
            </a:r>
            <a:r>
              <a:rPr lang="uk-UA" sz="2000" b="1" dirty="0">
                <a:solidFill>
                  <a:srgbClr val="C00000"/>
                </a:solidFill>
              </a:rPr>
              <a:t> </a:t>
            </a:r>
            <a:r>
              <a:rPr lang="uk-UA" sz="2000" b="1" dirty="0" err="1"/>
              <a:t>вітать</a:t>
            </a:r>
            <a:r>
              <a:rPr lang="uk-UA" sz="2000" b="1" dirty="0"/>
              <a:t>.</a:t>
            </a:r>
            <a:endParaRPr lang="ru-RU" sz="2000" b="1" dirty="0"/>
          </a:p>
        </p:txBody>
      </p:sp>
    </p:spTree>
  </p:cSld>
  <p:clrMapOvr>
    <a:masterClrMapping/>
  </p:clrMapOvr>
  <p:transition advClick="0" advTm="12000">
    <p:sndAc>
      <p:stSnd>
        <p:snd r:embed="rId2" name="8-12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7сб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AutoShape 5"/>
          <p:cNvSpPr>
            <a:spLocks noChangeArrowheads="1"/>
          </p:cNvSpPr>
          <p:nvPr/>
        </p:nvSpPr>
        <p:spPr bwMode="auto">
          <a:xfrm>
            <a:off x="0" y="5080000"/>
            <a:ext cx="4714875" cy="1778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rgbClr val="33CCCC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2400" b="1" dirty="0">
                <a:solidFill>
                  <a:srgbClr val="FF0000"/>
                </a:solidFill>
              </a:rPr>
              <a:t>Субота</a:t>
            </a:r>
          </a:p>
          <a:p>
            <a:pPr algn="ctr"/>
            <a:r>
              <a:rPr lang="uk-UA" sz="2000" b="1" dirty="0"/>
              <a:t>День суботній-номер шість.</a:t>
            </a:r>
          </a:p>
          <a:p>
            <a:pPr algn="ctr"/>
            <a:r>
              <a:rPr lang="uk-UA" sz="2000" b="1" dirty="0"/>
              <a:t>Завітав до киці гість.</a:t>
            </a:r>
          </a:p>
          <a:p>
            <a:pPr algn="ctr"/>
            <a:r>
              <a:rPr lang="uk-UA" sz="2000" b="1" dirty="0"/>
              <a:t>Він приніс гостинці їй,</a:t>
            </a:r>
          </a:p>
          <a:p>
            <a:pPr algn="ctr"/>
            <a:r>
              <a:rPr lang="uk-UA" sz="2000" b="1" dirty="0"/>
              <a:t>Бо сьогодні вихідний. </a:t>
            </a:r>
            <a:endParaRPr lang="ru-RU" sz="2000" b="1" dirty="0"/>
          </a:p>
        </p:txBody>
      </p:sp>
    </p:spTree>
  </p:cSld>
  <p:clrMapOvr>
    <a:masterClrMapping/>
  </p:clrMapOvr>
  <p:transition advClick="0" advTm="12000">
    <p:sndAc>
      <p:stSnd>
        <p:snd r:embed="rId2" name="9-12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8нд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AutoShape 5"/>
          <p:cNvSpPr>
            <a:spLocks noChangeArrowheads="1"/>
          </p:cNvSpPr>
          <p:nvPr/>
        </p:nvSpPr>
        <p:spPr bwMode="auto">
          <a:xfrm>
            <a:off x="0" y="5157788"/>
            <a:ext cx="4643438" cy="170021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rgbClr val="33CCCC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uk-UA" dirty="0"/>
              <a:t> </a:t>
            </a:r>
            <a:r>
              <a:rPr lang="uk-UA" sz="2400" b="1" dirty="0">
                <a:solidFill>
                  <a:srgbClr val="FF0000"/>
                </a:solidFill>
              </a:rPr>
              <a:t>Неділя</a:t>
            </a:r>
          </a:p>
          <a:p>
            <a:pPr algn="ctr"/>
            <a:r>
              <a:rPr lang="uk-UA" sz="2000" b="1" dirty="0"/>
              <a:t>А </a:t>
            </a:r>
            <a:r>
              <a:rPr lang="uk-UA" sz="2000" b="1" dirty="0">
                <a:solidFill>
                  <a:srgbClr val="C00000"/>
                </a:solidFill>
              </a:rPr>
              <a:t>в неділю</a:t>
            </a:r>
            <a:r>
              <a:rPr lang="uk-UA" sz="2000" b="1" dirty="0"/>
              <a:t>-знає </a:t>
            </a:r>
            <a:r>
              <a:rPr lang="uk-UA" sz="2000" b="1" dirty="0" err="1"/>
              <a:t>киця-</a:t>
            </a:r>
            <a:endParaRPr lang="uk-UA" sz="2000" b="1" dirty="0"/>
          </a:p>
          <a:p>
            <a:pPr algn="ctr"/>
            <a:r>
              <a:rPr lang="uk-UA" sz="2000" b="1" dirty="0"/>
              <a:t>Коли сьомий день скінчиться,</a:t>
            </a:r>
          </a:p>
          <a:p>
            <a:pPr algn="ctr"/>
            <a:r>
              <a:rPr lang="uk-UA" sz="2000" b="1" dirty="0"/>
              <a:t>Тижню підійде кінець.</a:t>
            </a:r>
          </a:p>
          <a:p>
            <a:pPr algn="ctr"/>
            <a:r>
              <a:rPr lang="uk-UA" sz="2000" b="1" dirty="0"/>
              <a:t>А хто вивчив – молодець!</a:t>
            </a:r>
            <a:endParaRPr lang="ru-RU" sz="2000" b="1" dirty="0"/>
          </a:p>
        </p:txBody>
      </p:sp>
    </p:spTree>
  </p:cSld>
  <p:clrMapOvr>
    <a:masterClrMapping/>
  </p:clrMapOvr>
  <p:transition advClick="0" advTm="11000">
    <p:sndAc>
      <p:stSnd>
        <p:snd r:embed="rId2" name="10-11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6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8" name="Picture 19" descr="13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12163" y="6284913"/>
            <a:ext cx="731837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D:\Мои документы\Рабочий стол\m0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576263"/>
            <a:ext cx="8568951" cy="57054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Девчонки, мальчишки +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50" y="12858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с двумя скругленными соседними углами 4"/>
          <p:cNvSpPr/>
          <p:nvPr/>
        </p:nvSpPr>
        <p:spPr>
          <a:xfrm>
            <a:off x="0" y="4857760"/>
            <a:ext cx="9144000" cy="2000240"/>
          </a:xfrm>
          <a:prstGeom prst="round2Same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latin typeface="Arial" pitchFamily="34" charset="0"/>
                <a:cs typeface="Arial" pitchFamily="34" charset="0"/>
              </a:rPr>
              <a:t>ФІЗКУЛЬТХВИЛИНКА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4" name="Picture 8" descr="D:\Мои документы\Рабочий стол\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275763" cy="479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Рисунок 2" descr="2bd80f411d746e70fd617691bad8ccb9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9700" y="2781300"/>
            <a:ext cx="1285875" cy="209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Рисунок 2" descr="2bd80f411d746e70fd617691bad8ccb9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950" y="1989138"/>
            <a:ext cx="1285875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Рисунок 2" descr="2bd80f411d746e70fd617691bad8ccb9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19250" y="2781300"/>
            <a:ext cx="1285875" cy="209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9" name="Рисунок 2" descr="2bd80f411d746e70fd617691bad8ccb9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852738"/>
            <a:ext cx="1285875" cy="209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2" descr="2bd80f411d746e70fd617691bad8ccb9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896" y="1412776"/>
            <a:ext cx="1285875" cy="209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8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D:\Мои документы\Рабочий стол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1763" y="0"/>
            <a:ext cx="92757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450" y="0"/>
            <a:ext cx="35004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0200" y="0"/>
            <a:ext cx="35004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D:\Мои документы\Рабочий стол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463" y="0"/>
            <a:ext cx="917892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549275"/>
            <a:ext cx="4619625" cy="630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24375" y="549275"/>
            <a:ext cx="4619625" cy="630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D:\Мои документы\Рабочий стол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0800" y="0"/>
            <a:ext cx="92249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5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333375"/>
            <a:ext cx="3578225" cy="691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5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7900" y="765175"/>
            <a:ext cx="3578225" cy="691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D:\Мои документы\Рабочий стол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805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620713"/>
            <a:ext cx="4262438" cy="623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4300" y="404813"/>
            <a:ext cx="4262438" cy="623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D:\Мои документы\Рабочий стол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413" y="0"/>
            <a:ext cx="9396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71450"/>
            <a:ext cx="5119688" cy="641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-315913"/>
            <a:ext cx="5119688" cy="6416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D:\Мои документы\Рабочий стол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1763" y="0"/>
            <a:ext cx="92757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5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28775"/>
            <a:ext cx="4786313" cy="478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5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275" y="404813"/>
            <a:ext cx="4786313" cy="586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D:\Мои документы\Рабочий стол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1763" y="0"/>
            <a:ext cx="92757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3375"/>
            <a:ext cx="4572000" cy="565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916113"/>
            <a:ext cx="4572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D:\Мои документы\Рабочий стол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51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0350"/>
            <a:ext cx="4071938" cy="572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196975"/>
            <a:ext cx="4071937" cy="566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D:\Мои документы\Рабочий стол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463" y="0"/>
            <a:ext cx="91614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0350"/>
            <a:ext cx="5867400" cy="659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1628775"/>
            <a:ext cx="5867400" cy="544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68" id="5122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13" id="5138" name="Picture 19">
            <a:hlinkClick action="ppaction://noaction" r:id=""/>
          </p:cNvPr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8412163" y="6284913"/>
            <a:ext cx="731837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ttp://nathserviettage.wifeo.com/images/p/per/Personnes-1734.gif" id="10" name="Рисунок 11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467544" y="620688"/>
            <a:ext cx="2500313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ttp://img-fotki.yandex.ru/get/4810/cadi-1986.528/0_80629_8f6e4b76_XL" id="11" name="Рисунок 10"/>
          <p:cNvPicPr>
            <a:picLocks noChangeArrowheads="1" noChangeAspect="1"/>
          </p:cNvPicPr>
          <p:nvPr/>
        </p:nvPicPr>
        <p:blipFill>
          <a:blip cstate="print" r:embed="rId5"/>
          <a:srcRect r="2529"/>
          <a:stretch>
            <a:fillRect/>
          </a:stretch>
        </p:blipFill>
        <p:spPr bwMode="auto">
          <a:xfrm flipH="1" rot="21343121">
            <a:off x="2403475" y="1636713"/>
            <a:ext cx="1785938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" name="Группа 27"/>
          <p:cNvGrpSpPr>
            <a:grpSpLocks/>
          </p:cNvGrpSpPr>
          <p:nvPr/>
        </p:nvGrpSpPr>
        <p:grpSpPr bwMode="auto">
          <a:xfrm>
            <a:off x="4211960" y="1556792"/>
            <a:ext cx="1785938" cy="1285875"/>
            <a:chOff x="4143372" y="3500438"/>
            <a:chExt cx="1785950" cy="1285884"/>
          </a:xfrm>
        </p:grpSpPr>
        <p:pic>
          <p:nvPicPr>
            <p:cNvPr descr="http://img-fotki.yandex.ru/get/4810/cadi-1986.528/0_80629_8f6e4b76_XL" id="13" name="Рисунок 6"/>
            <p:cNvPicPr>
              <a:picLocks noChangeArrowheads="1" noChangeAspect="1"/>
            </p:cNvPicPr>
            <p:nvPr/>
          </p:nvPicPr>
          <p:blipFill>
            <a:blip cstate="print" r:embed="rId5"/>
            <a:srcRect r="4554"/>
            <a:stretch>
              <a:fillRect/>
            </a:stretch>
          </p:blipFill>
          <p:spPr bwMode="auto">
            <a:xfrm>
              <a:off x="4143372" y="3500438"/>
              <a:ext cx="1785950" cy="12858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TextBox 26"/>
            <p:cNvSpPr txBox="1">
              <a:spLocks noChangeArrowheads="1"/>
            </p:cNvSpPr>
            <p:nvPr/>
          </p:nvSpPr>
          <p:spPr bwMode="auto">
            <a:xfrm>
              <a:off x="4288574" y="3678661"/>
              <a:ext cx="146065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b="1" dirty="0" lang="ru-RU" sz="3600">
                  <a:solidFill>
                    <a:srgbClr val="FFC000"/>
                  </a:solidFill>
                  <a:latin charset="0" pitchFamily="34" typeface="Arial Narrow"/>
                </a:rPr>
                <a:t> 6   +  </a:t>
              </a:r>
              <a:r>
                <a:rPr b="1" dirty="0" lang="ru-RU" smtClean="0" sz="3600">
                  <a:solidFill>
                    <a:srgbClr val="FFC000"/>
                  </a:solidFill>
                  <a:latin charset="0" pitchFamily="34" typeface="Arial Narrow"/>
                </a:rPr>
                <a:t>1</a:t>
              </a:r>
              <a:endParaRPr b="1" dirty="0" lang="ru-RU" sz="3600">
                <a:solidFill>
                  <a:srgbClr val="FFC000"/>
                </a:solidFill>
                <a:latin charset="0" pitchFamily="34" typeface="Arial Narrow"/>
              </a:endParaRPr>
            </a:p>
          </p:txBody>
        </p:sp>
      </p:grpSp>
      <p:grpSp>
        <p:nvGrpSpPr>
          <p:cNvPr id="15" name="Группа 25"/>
          <p:cNvGrpSpPr>
            <a:grpSpLocks/>
          </p:cNvGrpSpPr>
          <p:nvPr/>
        </p:nvGrpSpPr>
        <p:grpSpPr bwMode="auto">
          <a:xfrm>
            <a:off x="5857875" y="1571625"/>
            <a:ext cx="1643063" cy="1214438"/>
            <a:chOff x="5500694" y="2571744"/>
            <a:chExt cx="1643074" cy="1214446"/>
          </a:xfrm>
        </p:grpSpPr>
        <p:pic>
          <p:nvPicPr>
            <p:cNvPr descr="http://img-fotki.yandex.ru/get/4810/cadi-1986.528/0_80629_8f6e4b76_XL" id="16" name="Рисунок 15"/>
            <p:cNvPicPr>
              <a:picLocks noChangeArrowheads="1" noChangeAspect="1"/>
            </p:cNvPicPr>
            <p:nvPr/>
          </p:nvPicPr>
          <p:blipFill>
            <a:blip cstate="print" r:embed="rId5"/>
            <a:srcRect r="4554"/>
            <a:stretch>
              <a:fillRect/>
            </a:stretch>
          </p:blipFill>
          <p:spPr bwMode="auto">
            <a:xfrm>
              <a:off x="5500694" y="2571744"/>
              <a:ext cx="1643074" cy="1214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24"/>
            <p:cNvSpPr txBox="1">
              <a:spLocks noChangeArrowheads="1"/>
            </p:cNvSpPr>
            <p:nvPr/>
          </p:nvSpPr>
          <p:spPr bwMode="auto">
            <a:xfrm>
              <a:off x="5643570" y="2714620"/>
              <a:ext cx="136608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b="1" dirty="0" lang="ru-RU" sz="3600">
                  <a:solidFill>
                    <a:srgbClr val="FFC000"/>
                  </a:solidFill>
                  <a:latin charset="0" pitchFamily="34" typeface="Arial Narrow"/>
                </a:rPr>
                <a:t>3   -   1</a:t>
              </a:r>
            </a:p>
          </p:txBody>
        </p:sp>
      </p:grpSp>
      <p:pic>
        <p:nvPicPr>
          <p:cNvPr descr="http://forum.materinstvo.ru/uploads/1286899866/post-291158-1286984103.png" id="18" name="Рисунок 30"/>
          <p:cNvPicPr>
            <a:picLocks noChangeArrowheads="1"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323528" y="2924944"/>
            <a:ext cx="2071687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" name="Группа 23"/>
          <p:cNvGrpSpPr>
            <a:grpSpLocks/>
          </p:cNvGrpSpPr>
          <p:nvPr/>
        </p:nvGrpSpPr>
        <p:grpSpPr bwMode="auto">
          <a:xfrm>
            <a:off x="2195735" y="3068961"/>
            <a:ext cx="2000250" cy="1512167"/>
            <a:chOff x="3902715" y="2144258"/>
            <a:chExt cx="1714512" cy="1228725"/>
          </a:xfrm>
        </p:grpSpPr>
        <p:pic>
          <p:nvPicPr>
            <p:cNvPr descr="http://img-fotki.yandex.ru/get/4810/cadi-1986.528/0_80629_8f6e4b76_XL" id="20" name="Рисунок 9"/>
            <p:cNvPicPr>
              <a:picLocks noChangeArrowheads="1" noChangeAspect="1"/>
            </p:cNvPicPr>
            <p:nvPr/>
          </p:nvPicPr>
          <p:blipFill>
            <a:blip cstate="print" r:embed="rId5"/>
            <a:srcRect r="9"/>
            <a:stretch>
              <a:fillRect/>
            </a:stretch>
          </p:blipFill>
          <p:spPr bwMode="auto">
            <a:xfrm>
              <a:off x="3902715" y="2144258"/>
              <a:ext cx="1714512" cy="1228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TextBox 22"/>
            <p:cNvSpPr txBox="1">
              <a:spLocks noChangeArrowheads="1"/>
            </p:cNvSpPr>
            <p:nvPr/>
          </p:nvSpPr>
          <p:spPr bwMode="auto">
            <a:xfrm>
              <a:off x="4000496" y="2378300"/>
              <a:ext cx="1357322" cy="525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b="1" dirty="0" lang="ru-RU" sz="3600">
                  <a:solidFill>
                    <a:srgbClr val="FFC000"/>
                  </a:solidFill>
                  <a:latin charset="0" pitchFamily="34" typeface="Arial Narrow"/>
                </a:rPr>
                <a:t> 7   -    2</a:t>
              </a:r>
            </a:p>
          </p:txBody>
        </p:sp>
      </p:grpSp>
      <p:grpSp>
        <p:nvGrpSpPr>
          <p:cNvPr id="22" name="Группа 15"/>
          <p:cNvGrpSpPr>
            <a:grpSpLocks/>
          </p:cNvGrpSpPr>
          <p:nvPr/>
        </p:nvGrpSpPr>
        <p:grpSpPr bwMode="auto">
          <a:xfrm>
            <a:off x="4139952" y="3140968"/>
            <a:ext cx="1785938" cy="1357312"/>
            <a:chOff x="2143108" y="1857364"/>
            <a:chExt cx="1785950" cy="1357322"/>
          </a:xfrm>
        </p:grpSpPr>
        <p:pic>
          <p:nvPicPr>
            <p:cNvPr descr="http://img-fotki.yandex.ru/get/4810/cadi-1986.528/0_80629_8f6e4b76_XL" id="23" name="Рисунок 5"/>
            <p:cNvPicPr>
              <a:picLocks noChangeArrowheads="1" noChangeAspect="1"/>
            </p:cNvPicPr>
            <p:nvPr/>
          </p:nvPicPr>
          <p:blipFill>
            <a:blip cstate="print" r:embed="rId5"/>
            <a:srcRect r="100"/>
            <a:stretch>
              <a:fillRect/>
            </a:stretch>
          </p:blipFill>
          <p:spPr bwMode="auto">
            <a:xfrm>
              <a:off x="2143108" y="1857364"/>
              <a:ext cx="1785950" cy="13573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TextBox 12"/>
            <p:cNvSpPr txBox="1">
              <a:spLocks noChangeArrowheads="1"/>
            </p:cNvSpPr>
            <p:nvPr/>
          </p:nvSpPr>
          <p:spPr bwMode="auto">
            <a:xfrm>
              <a:off x="2357422" y="2071678"/>
              <a:ext cx="418704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b="1" lang="ru-RU" sz="3600">
                  <a:solidFill>
                    <a:srgbClr val="FFC000"/>
                  </a:solidFill>
                  <a:latin charset="0" pitchFamily="34" typeface="Calibri"/>
                </a:rPr>
                <a:t>2</a:t>
              </a:r>
            </a:p>
          </p:txBody>
        </p:sp>
        <p:sp>
          <p:nvSpPr>
            <p:cNvPr id="25" name="TextBox 13"/>
            <p:cNvSpPr txBox="1">
              <a:spLocks noChangeArrowheads="1"/>
            </p:cNvSpPr>
            <p:nvPr/>
          </p:nvSpPr>
          <p:spPr bwMode="auto">
            <a:xfrm>
              <a:off x="2857488" y="2071678"/>
              <a:ext cx="40588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b="1" lang="ru-RU" sz="3600">
                  <a:solidFill>
                    <a:srgbClr val="FFC000"/>
                  </a:solidFill>
                  <a:latin charset="0" pitchFamily="34" typeface="Arial Narrow"/>
                </a:rPr>
                <a:t>+</a:t>
              </a:r>
            </a:p>
          </p:txBody>
        </p:sp>
        <p:sp>
          <p:nvSpPr>
            <p:cNvPr id="26" name="TextBox 14"/>
            <p:cNvSpPr txBox="1">
              <a:spLocks noChangeArrowheads="1"/>
            </p:cNvSpPr>
            <p:nvPr/>
          </p:nvSpPr>
          <p:spPr bwMode="auto">
            <a:xfrm>
              <a:off x="3214678" y="2071678"/>
              <a:ext cx="39466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b="1" lang="ru-RU" sz="3600">
                  <a:solidFill>
                    <a:srgbClr val="FFC000"/>
                  </a:solidFill>
                  <a:latin charset="0" pitchFamily="34" typeface="Arial Narrow"/>
                </a:rPr>
                <a:t>2</a:t>
              </a:r>
            </a:p>
          </p:txBody>
        </p:sp>
      </p:grpSp>
      <p:grpSp>
        <p:nvGrpSpPr>
          <p:cNvPr id="27" name="Группа 21"/>
          <p:cNvGrpSpPr>
            <a:grpSpLocks/>
          </p:cNvGrpSpPr>
          <p:nvPr/>
        </p:nvGrpSpPr>
        <p:grpSpPr bwMode="auto">
          <a:xfrm rot="179930">
            <a:off x="5900459" y="3190541"/>
            <a:ext cx="1928812" cy="1285875"/>
            <a:chOff x="5144079" y="1666896"/>
            <a:chExt cx="1643074" cy="1214446"/>
          </a:xfrm>
        </p:grpSpPr>
        <p:pic>
          <p:nvPicPr>
            <p:cNvPr descr="http://img-fotki.yandex.ru/get/4810/cadi-1986.528/0_80629_8f6e4b76_XL" id="28" name="Рисунок 8"/>
            <p:cNvPicPr>
              <a:picLocks noChangeArrowheads="1" noChangeAspect="1"/>
            </p:cNvPicPr>
            <p:nvPr/>
          </p:nvPicPr>
          <p:blipFill>
            <a:blip cstate="print" r:embed="rId5"/>
            <a:srcRect r="4554"/>
            <a:stretch>
              <a:fillRect/>
            </a:stretch>
          </p:blipFill>
          <p:spPr bwMode="auto">
            <a:xfrm>
              <a:off x="5144079" y="1666896"/>
              <a:ext cx="1643074" cy="1214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" name="TextBox 28"/>
            <p:cNvSpPr txBox="1">
              <a:spLocks noChangeArrowheads="1"/>
            </p:cNvSpPr>
            <p:nvPr/>
          </p:nvSpPr>
          <p:spPr bwMode="auto">
            <a:xfrm>
              <a:off x="5360758" y="1871494"/>
              <a:ext cx="1289597" cy="6104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b="1" dirty="0" lang="ru-RU" sz="3600">
                  <a:solidFill>
                    <a:srgbClr val="FFC000"/>
                  </a:solidFill>
                  <a:latin charset="0" pitchFamily="34" typeface="Arial Narrow"/>
                </a:rPr>
                <a:t>4   +   2</a:t>
              </a:r>
            </a:p>
          </p:txBody>
        </p:sp>
      </p:grpSp>
      <p:grpSp>
        <p:nvGrpSpPr>
          <p:cNvPr id="30" name="Группа 47"/>
          <p:cNvGrpSpPr>
            <a:grpSpLocks/>
          </p:cNvGrpSpPr>
          <p:nvPr/>
        </p:nvGrpSpPr>
        <p:grpSpPr bwMode="auto">
          <a:xfrm>
            <a:off x="539552" y="4797152"/>
            <a:ext cx="1357312" cy="1643062"/>
            <a:chOff x="2571736" y="2357430"/>
            <a:chExt cx="1357322" cy="1643074"/>
          </a:xfrm>
        </p:grpSpPr>
        <p:pic>
          <p:nvPicPr>
            <p:cNvPr descr="Картинка 6 из 78092" id="31" name="i-main-pic">
              <a:hlinkClick r:id="rId7"/>
            </p:cNvPr>
            <p:cNvPicPr>
              <a:picLocks noChangeArrowheads="1" noChangeAspect="1"/>
            </p:cNvPicPr>
            <p:nvPr/>
          </p:nvPicPr>
          <p:blipFill>
            <a:blip cstate="print" r:embed="rId8"/>
            <a:srcRect/>
            <a:stretch>
              <a:fillRect/>
            </a:stretch>
          </p:blipFill>
          <p:spPr bwMode="auto">
            <a:xfrm>
              <a:off x="2571736" y="2357430"/>
              <a:ext cx="1357322" cy="16430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TextBox 49"/>
            <p:cNvSpPr txBox="1">
              <a:spLocks noChangeArrowheads="1"/>
            </p:cNvSpPr>
            <p:nvPr/>
          </p:nvSpPr>
          <p:spPr bwMode="auto">
            <a:xfrm>
              <a:off x="2643174" y="2643182"/>
              <a:ext cx="39466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b="1" lang="ru-RU" sz="3600">
                  <a:solidFill>
                    <a:srgbClr val="C00000"/>
                  </a:solidFill>
                  <a:latin charset="0" pitchFamily="34" typeface="Arial Narrow"/>
                </a:rPr>
                <a:t>5</a:t>
              </a:r>
            </a:p>
          </p:txBody>
        </p:sp>
      </p:grpSp>
      <p:pic>
        <p:nvPicPr>
          <p:cNvPr descr="http://img-fotki.yandex.ru/get/4810/cadi-1986.528/0_80629_8f6e4b76_XL" id="33" name="Рисунок 10"/>
          <p:cNvPicPr>
            <a:picLocks noChangeArrowheads="1" noChangeAspect="1"/>
          </p:cNvPicPr>
          <p:nvPr/>
        </p:nvPicPr>
        <p:blipFill>
          <a:blip cstate="print" r:embed="rId5"/>
          <a:srcRect r="2529"/>
          <a:stretch>
            <a:fillRect/>
          </a:stretch>
        </p:blipFill>
        <p:spPr bwMode="auto">
          <a:xfrm flipH="1" rot="21343121">
            <a:off x="2457266" y="1621662"/>
            <a:ext cx="1785938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4" name="Группа 38"/>
          <p:cNvGrpSpPr>
            <a:grpSpLocks/>
          </p:cNvGrpSpPr>
          <p:nvPr/>
        </p:nvGrpSpPr>
        <p:grpSpPr bwMode="auto">
          <a:xfrm>
            <a:off x="1979712" y="4365104"/>
            <a:ext cx="1643063" cy="2084387"/>
            <a:chOff x="2214546" y="2357430"/>
            <a:chExt cx="1643075" cy="2083600"/>
          </a:xfrm>
        </p:grpSpPr>
        <p:pic>
          <p:nvPicPr>
            <p:cNvPr descr="Картинка 7 из 79086" id="35" name="i-main-pic">
              <a:hlinkClick r:id="rId9"/>
            </p:cNvPr>
            <p:cNvPicPr>
              <a:picLocks noChangeArrowheads="1" noChangeAspect="1"/>
            </p:cNvPicPr>
            <p:nvPr/>
          </p:nvPicPr>
          <p:blipFill>
            <a:blip cstate="print" r:embed="rId10"/>
            <a:srcRect/>
            <a:stretch>
              <a:fillRect/>
            </a:stretch>
          </p:blipFill>
          <p:spPr bwMode="auto">
            <a:xfrm flipH="1">
              <a:off x="2214546" y="2357430"/>
              <a:ext cx="1643075" cy="2083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" name="TextBox 40"/>
            <p:cNvSpPr txBox="1">
              <a:spLocks noChangeArrowheads="1"/>
            </p:cNvSpPr>
            <p:nvPr/>
          </p:nvSpPr>
          <p:spPr bwMode="auto">
            <a:xfrm>
              <a:off x="2500298" y="2512228"/>
              <a:ext cx="35719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b="1" lang="ru-RU" sz="3600">
                  <a:solidFill>
                    <a:srgbClr val="C00000"/>
                  </a:solidFill>
                  <a:latin charset="0" pitchFamily="34" typeface="Arial Narrow"/>
                </a:rPr>
                <a:t>3</a:t>
              </a:r>
            </a:p>
          </p:txBody>
        </p:sp>
      </p:grpSp>
      <p:grpSp>
        <p:nvGrpSpPr>
          <p:cNvPr id="37" name="Группа 36"/>
          <p:cNvGrpSpPr>
            <a:grpSpLocks/>
          </p:cNvGrpSpPr>
          <p:nvPr/>
        </p:nvGrpSpPr>
        <p:grpSpPr bwMode="auto">
          <a:xfrm>
            <a:off x="4067944" y="4941168"/>
            <a:ext cx="1214437" cy="1571625"/>
            <a:chOff x="785786" y="2643182"/>
            <a:chExt cx="1214446" cy="1571636"/>
          </a:xfrm>
        </p:grpSpPr>
        <p:pic>
          <p:nvPicPr>
            <p:cNvPr descr="Картинка 11 из 105408" id="38" name="i-main-pic">
              <a:hlinkClick r:id="rId11"/>
            </p:cNvPr>
            <p:cNvPicPr>
              <a:picLocks noChangeArrowheads="1" noChangeAspect="1"/>
            </p:cNvPicPr>
            <p:nvPr/>
          </p:nvPicPr>
          <p:blipFill>
            <a:blip cstate="print" r:embed="rId12"/>
            <a:srcRect/>
            <a:stretch>
              <a:fillRect/>
            </a:stretch>
          </p:blipFill>
          <p:spPr bwMode="auto">
            <a:xfrm flipH="1">
              <a:off x="785786" y="2643182"/>
              <a:ext cx="1214446" cy="15716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" name="TextBox 38"/>
            <p:cNvSpPr txBox="1">
              <a:spLocks noChangeArrowheads="1"/>
            </p:cNvSpPr>
            <p:nvPr/>
          </p:nvSpPr>
          <p:spPr bwMode="auto">
            <a:xfrm>
              <a:off x="857224" y="2714620"/>
              <a:ext cx="39466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b="1" lang="ru-RU" sz="3600">
                  <a:solidFill>
                    <a:srgbClr val="C00000"/>
                  </a:solidFill>
                  <a:latin charset="0" pitchFamily="34" typeface="Arial Narrow"/>
                </a:rPr>
                <a:t>4</a:t>
              </a:r>
            </a:p>
          </p:txBody>
        </p:sp>
      </p:grpSp>
      <p:grpSp>
        <p:nvGrpSpPr>
          <p:cNvPr id="40" name="Группа 44"/>
          <p:cNvGrpSpPr>
            <a:grpSpLocks/>
          </p:cNvGrpSpPr>
          <p:nvPr/>
        </p:nvGrpSpPr>
        <p:grpSpPr bwMode="auto">
          <a:xfrm>
            <a:off x="5652120" y="4869160"/>
            <a:ext cx="1323975" cy="1571625"/>
            <a:chOff x="4000496" y="2786058"/>
            <a:chExt cx="1323354" cy="1571635"/>
          </a:xfrm>
        </p:grpSpPr>
        <p:pic>
          <p:nvPicPr>
            <p:cNvPr descr="Картинка 6 из 23286" id="41" name="Рисунок 45"/>
            <p:cNvPicPr>
              <a:picLocks noChangeArrowheads="1" noChangeAspect="1"/>
            </p:cNvPicPr>
            <p:nvPr/>
          </p:nvPicPr>
          <p:blipFill>
            <a:blip cstate="print" r:embed="rId13"/>
            <a:srcRect/>
            <a:stretch>
              <a:fillRect/>
            </a:stretch>
          </p:blipFill>
          <p:spPr bwMode="auto">
            <a:xfrm>
              <a:off x="4000496" y="2786058"/>
              <a:ext cx="1071570" cy="1571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2" name="TextBox 46"/>
            <p:cNvSpPr txBox="1">
              <a:spLocks noChangeArrowheads="1"/>
            </p:cNvSpPr>
            <p:nvPr/>
          </p:nvSpPr>
          <p:spPr bwMode="auto">
            <a:xfrm>
              <a:off x="4929190" y="3214686"/>
              <a:ext cx="39466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b="1" lang="ru-RU" sz="3600">
                  <a:solidFill>
                    <a:srgbClr val="C00000"/>
                  </a:solidFill>
                  <a:latin charset="0" pitchFamily="34" typeface="Arial Narrow"/>
                </a:rPr>
                <a:t>6</a:t>
              </a:r>
            </a:p>
          </p:txBody>
        </p:sp>
      </p:grpSp>
      <p:grpSp>
        <p:nvGrpSpPr>
          <p:cNvPr id="43" name="Группа 50"/>
          <p:cNvGrpSpPr>
            <a:grpSpLocks/>
          </p:cNvGrpSpPr>
          <p:nvPr/>
        </p:nvGrpSpPr>
        <p:grpSpPr bwMode="auto">
          <a:xfrm>
            <a:off x="6876256" y="5222875"/>
            <a:ext cx="1314508" cy="1635125"/>
            <a:chOff x="3866327" y="2365156"/>
            <a:chExt cx="1314705" cy="1635348"/>
          </a:xfrm>
        </p:grpSpPr>
        <p:pic>
          <p:nvPicPr>
            <p:cNvPr descr="знайка.png" id="44" name="Рисунок 51"/>
            <p:cNvPicPr>
              <a:picLocks noChangeAspect="1"/>
            </p:cNvPicPr>
            <p:nvPr/>
          </p:nvPicPr>
          <p:blipFill>
            <a:blip cstate="print" r:embed="rId14"/>
            <a:srcRect/>
            <a:stretch>
              <a:fillRect/>
            </a:stretch>
          </p:blipFill>
          <p:spPr bwMode="auto">
            <a:xfrm>
              <a:off x="3866327" y="2365156"/>
              <a:ext cx="1277177" cy="16353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5" name="TextBox 52"/>
            <p:cNvSpPr txBox="1">
              <a:spLocks noChangeArrowheads="1"/>
            </p:cNvSpPr>
            <p:nvPr/>
          </p:nvSpPr>
          <p:spPr bwMode="auto">
            <a:xfrm>
              <a:off x="4786313" y="2500306"/>
              <a:ext cx="394719" cy="6464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b="1" dirty="0" lang="uk-UA" smtClean="0" sz="3600">
                  <a:solidFill>
                    <a:srgbClr val="C00000"/>
                  </a:solidFill>
                  <a:latin charset="0" pitchFamily="34" typeface="Arial Narrow"/>
                </a:rPr>
                <a:t>7</a:t>
              </a:r>
              <a:endParaRPr b="1" dirty="0" lang="ru-RU" sz="3600">
                <a:solidFill>
                  <a:srgbClr val="C00000"/>
                </a:solidFill>
                <a:latin charset="0" pitchFamily="34" typeface="Arial Narrow"/>
              </a:endParaRPr>
            </a:p>
          </p:txBody>
        </p:sp>
      </p:grpSp>
      <p:grpSp>
        <p:nvGrpSpPr>
          <p:cNvPr id="46" name="Группа 32"/>
          <p:cNvGrpSpPr>
            <a:grpSpLocks/>
          </p:cNvGrpSpPr>
          <p:nvPr/>
        </p:nvGrpSpPr>
        <p:grpSpPr bwMode="auto">
          <a:xfrm>
            <a:off x="7991475" y="4581128"/>
            <a:ext cx="1152525" cy="1643063"/>
            <a:chOff x="4062412" y="2786058"/>
            <a:chExt cx="1152530" cy="1643074"/>
          </a:xfrm>
        </p:grpSpPr>
        <p:pic>
          <p:nvPicPr>
            <p:cNvPr descr="Картинка 28 из 58544" id="47" name="i-main-pic">
              <a:hlinkClick r:id="rId15"/>
            </p:cNvPr>
            <p:cNvPicPr>
              <a:picLocks noChangeArrowheads="1" noChangeAspect="1"/>
            </p:cNvPicPr>
            <p:nvPr/>
          </p:nvPicPr>
          <p:blipFill>
            <a:blip cstate="print" r:embed="rId16"/>
            <a:srcRect/>
            <a:stretch>
              <a:fillRect/>
            </a:stretch>
          </p:blipFill>
          <p:spPr bwMode="auto">
            <a:xfrm>
              <a:off x="4062412" y="2786058"/>
              <a:ext cx="1152530" cy="16430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8" name="TextBox 34"/>
            <p:cNvSpPr txBox="1">
              <a:spLocks noChangeArrowheads="1"/>
            </p:cNvSpPr>
            <p:nvPr/>
          </p:nvSpPr>
          <p:spPr bwMode="auto">
            <a:xfrm>
              <a:off x="4572000" y="3071810"/>
              <a:ext cx="642942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b="1" lang="ru-RU" sz="3600">
                  <a:solidFill>
                    <a:srgbClr val="C00000"/>
                  </a:solidFill>
                  <a:latin charset="0" pitchFamily="34" typeface="Arial Narrow"/>
                </a:rPr>
                <a:t>2</a:t>
              </a: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2699792" y="1772816"/>
            <a:ext cx="607478" cy="769441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4400">
                <a:solidFill>
                  <a:srgbClr val="FFC000"/>
                </a:solidFill>
              </a:rPr>
              <a:t>1</a:t>
            </a:r>
            <a:endParaRPr b="1" dirty="0" lang="ru-RU" sz="4400">
              <a:solidFill>
                <a:srgbClr val="FFC000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987824" y="1772816"/>
            <a:ext cx="783681" cy="769441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4400">
                <a:solidFill>
                  <a:srgbClr val="FFC000"/>
                </a:solidFill>
              </a:rPr>
              <a:t>+</a:t>
            </a:r>
            <a:endParaRPr b="1" dirty="0" lang="ru-RU" sz="4400">
              <a:solidFill>
                <a:srgbClr val="FFC000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419872" y="1700808"/>
            <a:ext cx="698848" cy="830997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uk-UA" smtClean="0" sz="4800">
                <a:solidFill>
                  <a:srgbClr val="FFFF00"/>
                </a:solidFill>
              </a:rPr>
              <a:t>2</a:t>
            </a:r>
            <a:endParaRPr dirty="0" lang="ru-RU" sz="4800">
              <a:solidFill>
                <a:srgbClr val="FFFF00"/>
              </a:solidFill>
            </a:endParaRPr>
          </a:p>
        </p:txBody>
      </p:sp>
      <p:pic>
        <p:nvPicPr>
          <p:cNvPr descr="D:\Мои документы\Рабочий стол\fallleaf.jpg" id="8194" name="Picture 2"/>
          <p:cNvPicPr>
            <a:picLocks noChangeArrowheads="1" noChangeAspect="1"/>
          </p:cNvPicPr>
          <p:nvPr/>
        </p:nvPicPr>
        <p:blipFill>
          <a:blip cstate="print" r:embed="rId17">
            <a:clrChange>
              <a:clrFrom>
                <a:srgbClr val="FEFFF1"/>
              </a:clrFrom>
              <a:clrTo>
                <a:srgbClr val="FEFF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43808" y="3861048"/>
            <a:ext cx="590930" cy="504056"/>
          </a:xfrm>
          <a:prstGeom prst="rect">
            <a:avLst/>
          </a:prstGeom>
          <a:noFill/>
        </p:spPr>
      </p:pic>
      <p:pic>
        <p:nvPicPr>
          <p:cNvPr descr="D:\Мои документы\Рабочий стол\fallleaf.jpg" id="52" name="Picture 2"/>
          <p:cNvPicPr>
            <a:picLocks noChangeArrowheads="1" noChangeAspect="1"/>
          </p:cNvPicPr>
          <p:nvPr/>
        </p:nvPicPr>
        <p:blipFill>
          <a:blip cstate="print" r:embed="rId17">
            <a:clrChange>
              <a:clrFrom>
                <a:srgbClr val="FEFFF1"/>
              </a:clrFrom>
              <a:clrTo>
                <a:srgbClr val="FEFF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4008" y="3789040"/>
            <a:ext cx="590930" cy="504056"/>
          </a:xfrm>
          <a:prstGeom prst="rect">
            <a:avLst/>
          </a:prstGeom>
          <a:noFill/>
        </p:spPr>
      </p:pic>
      <p:pic>
        <p:nvPicPr>
          <p:cNvPr descr="D:\Мои документы\Рабочий стол\fallleaf.jpg" id="53" name="Picture 2"/>
          <p:cNvPicPr>
            <a:picLocks noChangeArrowheads="1" noChangeAspect="1"/>
          </p:cNvPicPr>
          <p:nvPr/>
        </p:nvPicPr>
        <p:blipFill>
          <a:blip cstate="print" r:embed="rId17">
            <a:clrChange>
              <a:clrFrom>
                <a:srgbClr val="FEFFF1"/>
              </a:clrFrom>
              <a:clrTo>
                <a:srgbClr val="FEFF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224" y="3789040"/>
            <a:ext cx="590930" cy="504056"/>
          </a:xfrm>
          <a:prstGeom prst="rect">
            <a:avLst/>
          </a:prstGeom>
          <a:noFill/>
        </p:spPr>
      </p:pic>
      <p:pic>
        <p:nvPicPr>
          <p:cNvPr descr="D:\Мои документы\Рабочий стол\fallleaf.jpg" id="54" name="Picture 2"/>
          <p:cNvPicPr>
            <a:picLocks noChangeArrowheads="1" noChangeAspect="1"/>
          </p:cNvPicPr>
          <p:nvPr/>
        </p:nvPicPr>
        <p:blipFill>
          <a:blip cstate="print" r:embed="rId17">
            <a:clrChange>
              <a:clrFrom>
                <a:srgbClr val="FEFFF1"/>
              </a:clrFrom>
              <a:clrTo>
                <a:srgbClr val="FEFF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00192" y="2132856"/>
            <a:ext cx="590930" cy="504056"/>
          </a:xfrm>
          <a:prstGeom prst="rect">
            <a:avLst/>
          </a:prstGeom>
          <a:noFill/>
        </p:spPr>
      </p:pic>
      <p:pic>
        <p:nvPicPr>
          <p:cNvPr descr="D:\Мои документы\Рабочий стол\fallleaf.jpg" id="55" name="Picture 2"/>
          <p:cNvPicPr>
            <a:picLocks noChangeArrowheads="1" noChangeAspect="1"/>
          </p:cNvPicPr>
          <p:nvPr/>
        </p:nvPicPr>
        <p:blipFill>
          <a:blip cstate="print" r:embed="rId17">
            <a:clrChange>
              <a:clrFrom>
                <a:srgbClr val="FEFFF1"/>
              </a:clrFrom>
              <a:clrTo>
                <a:srgbClr val="FEFF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5816" y="2276872"/>
            <a:ext cx="590930" cy="504056"/>
          </a:xfrm>
          <a:prstGeom prst="rect">
            <a:avLst/>
          </a:prstGeom>
          <a:noFill/>
        </p:spPr>
      </p:pic>
      <p:pic>
        <p:nvPicPr>
          <p:cNvPr descr="D:\Мои документы\Рабочий стол\fallleaf.jpg" id="56" name="Picture 2"/>
          <p:cNvPicPr>
            <a:picLocks noChangeArrowheads="1" noChangeAspect="1"/>
          </p:cNvPicPr>
          <p:nvPr/>
        </p:nvPicPr>
        <p:blipFill>
          <a:blip cstate="print" r:embed="rId17">
            <a:clrChange>
              <a:clrFrom>
                <a:srgbClr val="FEFFF1"/>
              </a:clrFrom>
              <a:clrTo>
                <a:srgbClr val="FEFF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6016" y="2204864"/>
            <a:ext cx="590930" cy="5040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id="5" nodeType="click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07407E-6 L 0.13733 -0.28588 " pathEditMode="relative" ptsTypes="AA" rAng="0">
                                      <p:cBhvr>
                                        <p:cTn dur="1000" fill="hold" id="6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-1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">
                      <p:stCondLst>
                        <p:cond delay="indefinite"/>
                      </p:stCondLst>
                      <p:childTnLst>
                        <p:par>
                          <p:cTn fill="hold" id="8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id="9" nodeType="click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03 -0.17986 L 0.00295 -0.61042 " pathEditMode="relative" ptsTypes="AA" rAng="0">
                                      <p:cBhvr>
                                        <p:cTn dur="1000" fill="hold" id="1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-2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id="13" nodeType="click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8 -0.13403 L 0.00799 -0.29144 " pathEditMode="relative" ptsTypes="AA">
                                      <p:cBhvr>
                                        <p:cTn dur="1000" fill="hold" id="14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id="17" nodeType="click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 -0.1338 L 0.07013 -0.30185 " pathEditMode="relative" ptsTypes="AA" rAng="0">
                                      <p:cBhvr>
                                        <p:cTn dur="1000" fill="hold" id="18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-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9">
                      <p:stCondLst>
                        <p:cond delay="indefinite"/>
                      </p:stCondLst>
                      <p:childTnLst>
                        <p:par>
                          <p:cTn fill="hold" id="20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id="21" nodeType="click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-0.13842 L -0.25903 -0.5794 " pathEditMode="relative" ptsTypes="AA">
                                      <p:cBhvr>
                                        <p:cTn dur="1000" fill="hold" id="22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id="25" nodeType="click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-0.13912 L -0.20868 -0.58009 " pathEditMode="relative" ptsTypes="AA">
                                      <p:cBhvr>
                                        <p:cTn dur="1000" fill="hold" id="26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D:\Мои документы\Рабочий стол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503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260350"/>
            <a:ext cx="2357438" cy="618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8888" y="0"/>
            <a:ext cx="2357437" cy="618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D:\Мои документы\Рабочий стол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463" y="0"/>
            <a:ext cx="91614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5175"/>
            <a:ext cx="4929188" cy="572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738" y="1341438"/>
            <a:ext cx="4929187" cy="521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D:\Мои документы\Рабочий стол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463" y="0"/>
            <a:ext cx="91614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638" y="333375"/>
            <a:ext cx="3857625" cy="652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333375"/>
            <a:ext cx="3857625" cy="652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D:\Мои документы\Рабочий стол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932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-1466850"/>
            <a:ext cx="3959225" cy="832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-1827213"/>
            <a:ext cx="3960813" cy="8324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D:\Мои документы\Рабочий стол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463" y="0"/>
            <a:ext cx="91614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175" y="765175"/>
            <a:ext cx="4071938" cy="558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908050"/>
            <a:ext cx="4071938" cy="558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D:\Мои документы\Рабочий стол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1763" y="0"/>
            <a:ext cx="92757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150" y="-963613"/>
            <a:ext cx="4681538" cy="691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73138" y="-52388"/>
            <a:ext cx="4681538" cy="691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1500" y="0"/>
            <a:ext cx="4681538" cy="691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D:\Мои документы\Рабочий стол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9225" y="0"/>
            <a:ext cx="92932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538" y="1773238"/>
            <a:ext cx="371475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0"/>
            <a:ext cx="4248150" cy="637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с двумя скругленными соседними углами 5"/>
          <p:cNvSpPr/>
          <p:nvPr/>
        </p:nvSpPr>
        <p:spPr>
          <a:xfrm>
            <a:off x="0" y="6000768"/>
            <a:ext cx="9144000" cy="857232"/>
          </a:xfrm>
          <a:prstGeom prst="round2Same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>
                <a:latin typeface="Arial" pitchFamily="34" charset="0"/>
                <a:cs typeface="Arial" pitchFamily="34" charset="0"/>
              </a:rPr>
              <a:t>МОЛОДЦі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!</a:t>
            </a:r>
          </a:p>
        </p:txBody>
      </p:sp>
      <p:pic>
        <p:nvPicPr>
          <p:cNvPr id="19461" name="Picture 7" descr="D:\Мои документы\Рабочий стол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09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700213"/>
            <a:ext cx="4737100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00213"/>
            <a:ext cx="4737100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2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2138" y="0"/>
            <a:ext cx="371475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Рабочий стол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6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8" name="Picture 19" descr="13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12163" y="6284913"/>
            <a:ext cx="731837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олнце 9"/>
          <p:cNvSpPr/>
          <p:nvPr/>
        </p:nvSpPr>
        <p:spPr>
          <a:xfrm>
            <a:off x="142875" y="836712"/>
            <a:ext cx="1071563" cy="1520726"/>
          </a:xfrm>
          <a:prstGeom prst="sun">
            <a:avLst>
              <a:gd name="adj" fmla="val 23106"/>
            </a:avLst>
          </a:prstGeom>
          <a:solidFill>
            <a:srgbClr val="00B05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rgbClr val="00421E"/>
                </a:solidFill>
                <a:latin typeface="Arial Narrow" pitchFamily="34" charset="0"/>
              </a:rPr>
              <a:t>3</a:t>
            </a:r>
            <a:endParaRPr lang="ru-RU" sz="3600" b="1" dirty="0">
              <a:solidFill>
                <a:srgbClr val="00421E"/>
              </a:solidFill>
              <a:latin typeface="Arial Narrow" pitchFamily="34" charset="0"/>
            </a:endParaRPr>
          </a:p>
        </p:txBody>
      </p:sp>
      <p:sp>
        <p:nvSpPr>
          <p:cNvPr id="11" name="Стрелка вправо 10"/>
          <p:cNvSpPr/>
          <p:nvPr/>
        </p:nvSpPr>
        <p:spPr>
          <a:xfrm rot="842537">
            <a:off x="1344831" y="1873615"/>
            <a:ext cx="857250" cy="2143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Солнце 11"/>
          <p:cNvSpPr/>
          <p:nvPr/>
        </p:nvSpPr>
        <p:spPr>
          <a:xfrm>
            <a:off x="2051720" y="1268760"/>
            <a:ext cx="1071563" cy="1576760"/>
          </a:xfrm>
          <a:prstGeom prst="sun">
            <a:avLst>
              <a:gd name="adj" fmla="val 23106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rgbClr val="00421E"/>
                </a:solidFill>
                <a:latin typeface="Arial Narrow" pitchFamily="34" charset="0"/>
              </a:rPr>
              <a:t>4</a:t>
            </a:r>
            <a:endParaRPr lang="ru-RU" sz="3600" b="1" dirty="0">
              <a:solidFill>
                <a:srgbClr val="00421E"/>
              </a:solidFill>
              <a:latin typeface="Arial Narrow" pitchFamily="34" charset="0"/>
            </a:endParaRPr>
          </a:p>
        </p:txBody>
      </p:sp>
      <p:sp>
        <p:nvSpPr>
          <p:cNvPr id="13" name="Стрелка вправо 12"/>
          <p:cNvSpPr/>
          <p:nvPr/>
        </p:nvSpPr>
        <p:spPr>
          <a:xfrm flipV="1">
            <a:off x="3131672" y="2276872"/>
            <a:ext cx="857250" cy="2786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Солнце 13"/>
          <p:cNvSpPr/>
          <p:nvPr/>
        </p:nvSpPr>
        <p:spPr>
          <a:xfrm>
            <a:off x="3779912" y="1340768"/>
            <a:ext cx="1224136" cy="1440160"/>
          </a:xfrm>
          <a:prstGeom prst="sun">
            <a:avLst>
              <a:gd name="adj" fmla="val 23106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rgbClr val="00421E"/>
                </a:solidFill>
                <a:latin typeface="Arial Narrow" pitchFamily="34" charset="0"/>
              </a:rPr>
              <a:t>1</a:t>
            </a:r>
            <a:endParaRPr lang="ru-RU" sz="3600" b="1" dirty="0">
              <a:solidFill>
                <a:srgbClr val="00421E"/>
              </a:solidFill>
              <a:latin typeface="Arial Narrow" pitchFamily="34" charset="0"/>
            </a:endParaRPr>
          </a:p>
        </p:txBody>
      </p:sp>
      <p:sp>
        <p:nvSpPr>
          <p:cNvPr id="15" name="Солнце 14"/>
          <p:cNvSpPr/>
          <p:nvPr/>
        </p:nvSpPr>
        <p:spPr>
          <a:xfrm>
            <a:off x="4716016" y="2492896"/>
            <a:ext cx="1071563" cy="1432744"/>
          </a:xfrm>
          <a:prstGeom prst="sun">
            <a:avLst>
              <a:gd name="adj" fmla="val 2310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rgbClr val="00421E"/>
                </a:solidFill>
                <a:latin typeface="Arial Narrow" pitchFamily="34" charset="0"/>
              </a:rPr>
              <a:t>3</a:t>
            </a:r>
            <a:endParaRPr lang="ru-RU" sz="3600" b="1" dirty="0">
              <a:solidFill>
                <a:srgbClr val="00421E"/>
              </a:solidFill>
              <a:latin typeface="Arial Narrow" pitchFamily="34" charset="0"/>
            </a:endParaRPr>
          </a:p>
        </p:txBody>
      </p:sp>
      <p:sp>
        <p:nvSpPr>
          <p:cNvPr id="16" name="Солнце 15"/>
          <p:cNvSpPr/>
          <p:nvPr/>
        </p:nvSpPr>
        <p:spPr>
          <a:xfrm>
            <a:off x="6732240" y="2780928"/>
            <a:ext cx="1071563" cy="1360736"/>
          </a:xfrm>
          <a:prstGeom prst="sun">
            <a:avLst>
              <a:gd name="adj" fmla="val 23106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rgbClr val="00421E"/>
                </a:solidFill>
                <a:latin typeface="Arial Narrow" pitchFamily="34" charset="0"/>
              </a:rPr>
              <a:t>7</a:t>
            </a:r>
            <a:endParaRPr lang="ru-RU" sz="3600" b="1" dirty="0">
              <a:solidFill>
                <a:srgbClr val="00421E"/>
              </a:solidFill>
              <a:latin typeface="Arial Narrow" pitchFamily="34" charset="0"/>
            </a:endParaRPr>
          </a:p>
        </p:txBody>
      </p:sp>
      <p:sp>
        <p:nvSpPr>
          <p:cNvPr id="17" name="Солнце 16"/>
          <p:cNvSpPr/>
          <p:nvPr/>
        </p:nvSpPr>
        <p:spPr>
          <a:xfrm>
            <a:off x="2843808" y="4581128"/>
            <a:ext cx="1071563" cy="1432744"/>
          </a:xfrm>
          <a:prstGeom prst="sun">
            <a:avLst>
              <a:gd name="adj" fmla="val 23106"/>
            </a:avLst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rgbClr val="00421E"/>
                </a:solidFill>
                <a:latin typeface="Arial Narrow" pitchFamily="34" charset="0"/>
              </a:rPr>
              <a:t>3</a:t>
            </a:r>
            <a:endParaRPr lang="ru-RU" sz="3600" b="1" dirty="0">
              <a:solidFill>
                <a:srgbClr val="00421E"/>
              </a:solidFill>
              <a:latin typeface="Arial Narrow" pitchFamily="34" charset="0"/>
            </a:endParaRPr>
          </a:p>
        </p:txBody>
      </p:sp>
      <p:sp>
        <p:nvSpPr>
          <p:cNvPr id="18" name="Солнце 17"/>
          <p:cNvSpPr/>
          <p:nvPr/>
        </p:nvSpPr>
        <p:spPr>
          <a:xfrm>
            <a:off x="5004048" y="4365104"/>
            <a:ext cx="1368152" cy="1440160"/>
          </a:xfrm>
          <a:prstGeom prst="sun">
            <a:avLst>
              <a:gd name="adj" fmla="val 23106"/>
            </a:avLst>
          </a:prstGeom>
          <a:solidFill>
            <a:srgbClr val="C7E87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rgbClr val="00421E"/>
                </a:solidFill>
                <a:latin typeface="Arial Narrow" pitchFamily="34" charset="0"/>
              </a:rPr>
              <a:t>6</a:t>
            </a:r>
            <a:endParaRPr lang="ru-RU" sz="3600" b="1" dirty="0">
              <a:solidFill>
                <a:srgbClr val="00421E"/>
              </a:solidFill>
              <a:latin typeface="Arial Narrow" pitchFamily="34" charset="0"/>
            </a:endParaRPr>
          </a:p>
        </p:txBody>
      </p:sp>
      <p:sp>
        <p:nvSpPr>
          <p:cNvPr id="19" name="Солнце 18"/>
          <p:cNvSpPr/>
          <p:nvPr/>
        </p:nvSpPr>
        <p:spPr>
          <a:xfrm>
            <a:off x="2627784" y="2708920"/>
            <a:ext cx="1071563" cy="1360736"/>
          </a:xfrm>
          <a:prstGeom prst="sun">
            <a:avLst>
              <a:gd name="adj" fmla="val 23106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rgbClr val="00421E"/>
                </a:solidFill>
                <a:latin typeface="Arial Narrow" pitchFamily="34" charset="0"/>
              </a:rPr>
              <a:t>6</a:t>
            </a:r>
            <a:endParaRPr lang="ru-RU" sz="3600" b="1" dirty="0">
              <a:solidFill>
                <a:srgbClr val="00421E"/>
              </a:solidFill>
              <a:latin typeface="Arial Narrow" pitchFamily="34" charset="0"/>
            </a:endParaRPr>
          </a:p>
        </p:txBody>
      </p:sp>
      <p:sp>
        <p:nvSpPr>
          <p:cNvPr id="20" name="Солнце 19"/>
          <p:cNvSpPr/>
          <p:nvPr/>
        </p:nvSpPr>
        <p:spPr>
          <a:xfrm>
            <a:off x="5724128" y="1268760"/>
            <a:ext cx="1071563" cy="1576760"/>
          </a:xfrm>
          <a:prstGeom prst="sun">
            <a:avLst>
              <a:gd name="adj" fmla="val 23106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rgbClr val="00421E"/>
                </a:solidFill>
                <a:latin typeface="Arial Narrow" pitchFamily="34" charset="0"/>
              </a:rPr>
              <a:t>5</a:t>
            </a:r>
            <a:endParaRPr lang="ru-RU" sz="3600" b="1" dirty="0">
              <a:solidFill>
                <a:srgbClr val="00421E"/>
              </a:solidFill>
              <a:latin typeface="Arial Narrow" pitchFamily="34" charset="0"/>
            </a:endParaRPr>
          </a:p>
        </p:txBody>
      </p:sp>
      <p:sp>
        <p:nvSpPr>
          <p:cNvPr id="21" name="Выгнутая вправо стрелка 20"/>
          <p:cNvSpPr/>
          <p:nvPr/>
        </p:nvSpPr>
        <p:spPr>
          <a:xfrm rot="19564424">
            <a:off x="7596336" y="2204864"/>
            <a:ext cx="720080" cy="1944216"/>
          </a:xfrm>
          <a:prstGeom prst="curvedLeftArrow">
            <a:avLst>
              <a:gd name="adj1" fmla="val 25000"/>
              <a:gd name="adj2" fmla="val 83466"/>
              <a:gd name="adj3" fmla="val 3016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2" name="Выгнутая влево стрелка 21"/>
          <p:cNvSpPr/>
          <p:nvPr/>
        </p:nvSpPr>
        <p:spPr>
          <a:xfrm>
            <a:off x="1187624" y="4005064"/>
            <a:ext cx="1296144" cy="1512168"/>
          </a:xfrm>
          <a:prstGeom prst="curvedRightArrow">
            <a:avLst>
              <a:gd name="adj1" fmla="val 25000"/>
              <a:gd name="adj2" fmla="val 50000"/>
              <a:gd name="adj3" fmla="val 1180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3" name="Солнце 22"/>
          <p:cNvSpPr/>
          <p:nvPr/>
        </p:nvSpPr>
        <p:spPr>
          <a:xfrm>
            <a:off x="7100664" y="4437112"/>
            <a:ext cx="1575792" cy="1945184"/>
          </a:xfrm>
          <a:prstGeom prst="sun">
            <a:avLst>
              <a:gd name="adj" fmla="val 23106"/>
            </a:avLst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rgbClr val="00421E"/>
                </a:solidFill>
                <a:latin typeface="Arial Narrow" pitchFamily="34" charset="0"/>
              </a:rPr>
              <a:t>7</a:t>
            </a:r>
            <a:endParaRPr lang="ru-RU" sz="3600" b="1" dirty="0">
              <a:solidFill>
                <a:srgbClr val="00421E"/>
              </a:solidFill>
              <a:latin typeface="Arial Narrow" pitchFamily="34" charset="0"/>
            </a:endParaRPr>
          </a:p>
        </p:txBody>
      </p:sp>
      <p:sp>
        <p:nvSpPr>
          <p:cNvPr id="25" name="Стрелка вправо 24"/>
          <p:cNvSpPr/>
          <p:nvPr/>
        </p:nvSpPr>
        <p:spPr>
          <a:xfrm rot="842537">
            <a:off x="6169368" y="5402007"/>
            <a:ext cx="857250" cy="2143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Стрелка вправо 25"/>
          <p:cNvSpPr/>
          <p:nvPr/>
        </p:nvSpPr>
        <p:spPr>
          <a:xfrm rot="20819994" flipV="1">
            <a:off x="4154687" y="5253570"/>
            <a:ext cx="802163" cy="22025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Стрелка вправо 26"/>
          <p:cNvSpPr/>
          <p:nvPr/>
        </p:nvSpPr>
        <p:spPr>
          <a:xfrm rot="10800000" flipV="1">
            <a:off x="3792520" y="3313847"/>
            <a:ext cx="857250" cy="20950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Стрелка вправо 27"/>
          <p:cNvSpPr/>
          <p:nvPr/>
        </p:nvSpPr>
        <p:spPr>
          <a:xfrm rot="12039461">
            <a:off x="5881335" y="3745822"/>
            <a:ext cx="857250" cy="2143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Стрелка вправо 28"/>
          <p:cNvSpPr/>
          <p:nvPr/>
        </p:nvSpPr>
        <p:spPr>
          <a:xfrm rot="842537">
            <a:off x="5017240" y="2305663"/>
            <a:ext cx="857250" cy="2143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1547664" y="1340768"/>
            <a:ext cx="7007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rgbClr val="C00000"/>
                </a:solidFill>
              </a:rPr>
              <a:t>+1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275856" y="1484784"/>
            <a:ext cx="71192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solidFill>
                  <a:srgbClr val="C00000"/>
                </a:solidFill>
              </a:rPr>
              <a:t>-3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004048" y="1484784"/>
            <a:ext cx="9346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solidFill>
                  <a:srgbClr val="C00000"/>
                </a:solidFill>
              </a:rPr>
              <a:t>+4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740352" y="1988840"/>
            <a:ext cx="7697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b="1" dirty="0" smtClean="0">
                <a:solidFill>
                  <a:srgbClr val="C00000"/>
                </a:solidFill>
              </a:rPr>
              <a:t>+2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012160" y="2996952"/>
            <a:ext cx="6767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solidFill>
                  <a:srgbClr val="C00000"/>
                </a:solidFill>
              </a:rPr>
              <a:t>-4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851920" y="2708920"/>
            <a:ext cx="7537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solidFill>
                  <a:srgbClr val="C00000"/>
                </a:solidFill>
              </a:rPr>
              <a:t>+3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39552" y="4077072"/>
            <a:ext cx="8623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solidFill>
                  <a:srgbClr val="C00000"/>
                </a:solidFill>
              </a:rPr>
              <a:t>-3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139952" y="4437112"/>
            <a:ext cx="7537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solidFill>
                  <a:srgbClr val="C00000"/>
                </a:solidFill>
              </a:rPr>
              <a:t>+3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444208" y="4941168"/>
            <a:ext cx="7024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b="1" dirty="0" smtClean="0">
                <a:solidFill>
                  <a:srgbClr val="C00000"/>
                </a:solidFill>
              </a:rPr>
              <a:t>+1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11560" y="404664"/>
            <a:ext cx="853243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Обчисліть ланцюжок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6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 descr="жабка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692150"/>
            <a:ext cx="1736725" cy="208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 descr="жабка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050" y="333375"/>
            <a:ext cx="1736725" cy="208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 descr="жабка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838" y="0"/>
            <a:ext cx="1736725" cy="208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 descr="жабка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1500" y="0"/>
            <a:ext cx="1736725" cy="208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7" descr="жабка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388" y="620713"/>
            <a:ext cx="1736725" cy="208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8" descr="жабка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2060575"/>
            <a:ext cx="1736725" cy="208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9" name="Picture 9" descr="жабка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8" y="1628775"/>
            <a:ext cx="1736725" cy="208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8" name="Picture 19" descr="13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12163" y="6284913"/>
            <a:ext cx="731837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 descr="D:\Мои документы\Рабочий стол\070820043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4005064"/>
            <a:ext cx="3955544" cy="238462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Picture 3" descr="D:\Мои документы\Рабочий стол\070820043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3" y="4005064"/>
            <a:ext cx="3917233" cy="244827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6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18" descr="13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12163" y="6284913"/>
            <a:ext cx="731837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3" name="Picture 19" descr="жабка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692150"/>
            <a:ext cx="1736725" cy="208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4" name="Picture 20" descr="жабка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050" y="333375"/>
            <a:ext cx="1736725" cy="208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5" name="Picture 21" descr="жабка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838" y="0"/>
            <a:ext cx="1736725" cy="208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6" name="Picture 22" descr="жабка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1500" y="0"/>
            <a:ext cx="1736725" cy="208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7" name="Picture 23" descr="жабка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4388" y="620713"/>
            <a:ext cx="1736725" cy="208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8" name="Picture 24" descr="жабка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6600" y="2060575"/>
            <a:ext cx="1736725" cy="208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9" name="Picture 25" descr="жабка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9338" y="1628775"/>
            <a:ext cx="1736725" cy="208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70" name="Picture 26" descr="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175" y="187325"/>
            <a:ext cx="1223963" cy="12239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6171" name="Picture 27" descr="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68538" y="979488"/>
            <a:ext cx="1223962" cy="12239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6172" name="Picture 28" descr="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7400" y="1052513"/>
            <a:ext cx="1223963" cy="12239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6173" name="Picture 29" descr="2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35375" y="1052513"/>
            <a:ext cx="407988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74" name="Picture 30" descr="2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64163" y="1052513"/>
            <a:ext cx="407987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75" name="WordArt 31"/>
          <p:cNvSpPr>
            <a:spLocks noChangeArrowheads="1" noChangeShapeType="1" noTextEdit="1"/>
          </p:cNvSpPr>
          <p:nvPr/>
        </p:nvSpPr>
        <p:spPr bwMode="auto">
          <a:xfrm>
            <a:off x="4427538" y="403225"/>
            <a:ext cx="503237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7</a:t>
            </a:r>
          </a:p>
        </p:txBody>
      </p:sp>
      <p:sp>
        <p:nvSpPr>
          <p:cNvPr id="6176" name="WordArt 32"/>
          <p:cNvSpPr>
            <a:spLocks noChangeArrowheads="1" noChangeShapeType="1" noTextEdit="1"/>
          </p:cNvSpPr>
          <p:nvPr/>
        </p:nvSpPr>
        <p:spPr bwMode="auto">
          <a:xfrm>
            <a:off x="2627784" y="1268760"/>
            <a:ext cx="288925" cy="649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</a:rPr>
              <a:t>1</a:t>
            </a:r>
          </a:p>
        </p:txBody>
      </p:sp>
      <p:sp>
        <p:nvSpPr>
          <p:cNvPr id="6177" name="WordArt 33"/>
          <p:cNvSpPr>
            <a:spLocks noChangeArrowheads="1" noChangeShapeType="1" noTextEdit="1"/>
          </p:cNvSpPr>
          <p:nvPr/>
        </p:nvSpPr>
        <p:spPr bwMode="auto">
          <a:xfrm>
            <a:off x="6156325" y="1268413"/>
            <a:ext cx="576263" cy="649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</a:rPr>
              <a:t>6</a:t>
            </a:r>
          </a:p>
        </p:txBody>
      </p:sp>
      <p:pic>
        <p:nvPicPr>
          <p:cNvPr id="2" name="Picture 2" descr="D:\Мои документы\Рабочий стол\070820043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1560" y="4077072"/>
            <a:ext cx="3811528" cy="229780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4" name="Picture 2" descr="D:\Мои документы\Рабочий стол\070820043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860032" y="4005064"/>
            <a:ext cx="3811528" cy="229780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5.14451E-6 L -0.05521 0.49294 " pathEditMode="relative" ptsTypes="AA">
                                      <p:cBhvr>
                                        <p:cTn id="6" dur="20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90751E-6 L 0.31441 0.47769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" y="23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7341E-6 L 0.16493 0.2991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" y="15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21387E-6 L 0.27517 0.498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" y="24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69942E-6 L 0.14914 0.4002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" y="2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69942E-6 L 0.0941 0.3581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" y="17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9.24855E-7 L 0.05469 0.6767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6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" y="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6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6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6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6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6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6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6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75" grpId="0" animBg="1"/>
      <p:bldP spid="6176" grpId="0" animBg="1"/>
      <p:bldP spid="617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6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19" descr="13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12163" y="6284913"/>
            <a:ext cx="731837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2" name="Picture 20" descr="жабка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692150"/>
            <a:ext cx="1736725" cy="208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3" name="Picture 21" descr="жабка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050" y="333375"/>
            <a:ext cx="1736725" cy="208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4" name="Picture 22" descr="жабка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838" y="0"/>
            <a:ext cx="1736725" cy="208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5" name="Picture 23" descr="жабка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1500" y="0"/>
            <a:ext cx="1736725" cy="208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6" name="Picture 24" descr="жабка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4388" y="620713"/>
            <a:ext cx="1736725" cy="208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7" name="Picture 25" descr="жабка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6600" y="2060575"/>
            <a:ext cx="1736725" cy="208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8" name="Picture 26" descr="жабка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9338" y="1628775"/>
            <a:ext cx="1736725" cy="208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9" name="Picture 27" descr="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175" y="187325"/>
            <a:ext cx="1223963" cy="12239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8220" name="Picture 28" descr="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68538" y="979488"/>
            <a:ext cx="1223962" cy="12239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8221" name="Picture 29" descr="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7400" y="1052513"/>
            <a:ext cx="1223963" cy="12239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8222" name="Picture 30" descr="2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35375" y="1052513"/>
            <a:ext cx="407988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3" name="Picture 31" descr="2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64163" y="1052513"/>
            <a:ext cx="407987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24" name="WordArt 32"/>
          <p:cNvSpPr>
            <a:spLocks noChangeArrowheads="1" noChangeShapeType="1" noTextEdit="1"/>
          </p:cNvSpPr>
          <p:nvPr/>
        </p:nvSpPr>
        <p:spPr bwMode="auto">
          <a:xfrm>
            <a:off x="4427538" y="403225"/>
            <a:ext cx="503237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7</a:t>
            </a:r>
          </a:p>
        </p:txBody>
      </p:sp>
      <p:sp>
        <p:nvSpPr>
          <p:cNvPr id="8225" name="WordArt 33"/>
          <p:cNvSpPr>
            <a:spLocks noChangeArrowheads="1" noChangeShapeType="1" noTextEdit="1"/>
          </p:cNvSpPr>
          <p:nvPr/>
        </p:nvSpPr>
        <p:spPr bwMode="auto">
          <a:xfrm>
            <a:off x="2627313" y="1196975"/>
            <a:ext cx="576262" cy="649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</a:rPr>
              <a:t>3</a:t>
            </a:r>
          </a:p>
        </p:txBody>
      </p:sp>
      <p:sp>
        <p:nvSpPr>
          <p:cNvPr id="8226" name="WordArt 34"/>
          <p:cNvSpPr>
            <a:spLocks noChangeArrowheads="1" noChangeShapeType="1" noTextEdit="1"/>
          </p:cNvSpPr>
          <p:nvPr/>
        </p:nvSpPr>
        <p:spPr bwMode="auto">
          <a:xfrm>
            <a:off x="6227763" y="1268413"/>
            <a:ext cx="576262" cy="649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</a:rPr>
              <a:t>4</a:t>
            </a:r>
          </a:p>
        </p:txBody>
      </p:sp>
      <p:pic>
        <p:nvPicPr>
          <p:cNvPr id="4098" name="Picture 2" descr="D:\Мои документы\Рабочий стол\070820043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7544" y="3861048"/>
            <a:ext cx="3888432" cy="259228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099" name="Picture 3" descr="D:\Мои документы\Рабочий стол\070820043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860032" y="3861048"/>
            <a:ext cx="3888432" cy="259228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45087E-6 L -0.02413 0.341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" y="17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21387E-6 L -0.07118 0.3202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" y="16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90751E-6 L -0.26823 0.425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" y="21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3143 0.37757 " pathEditMode="relative" ptsTypes="AA">
                                      <p:cBhvr>
                                        <p:cTn id="12" dur="2000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69942E-6 L 0.19636 0.4316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" y="21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69942E-6 L 0.14132 0.6728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" y="33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9.24855E-7 L -0.01614 0.3308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" y="1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8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8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8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8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8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24" grpId="0" animBg="1"/>
      <p:bldP spid="8225" grpId="0" animBg="1"/>
      <p:bldP spid="82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6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19" descr="13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12163" y="6284913"/>
            <a:ext cx="731837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2" name="Picture 20" descr="жабка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692150"/>
            <a:ext cx="1736725" cy="208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3" name="Picture 21" descr="жабка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050" y="333375"/>
            <a:ext cx="1736725" cy="208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4" name="Picture 22" descr="жабка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838" y="0"/>
            <a:ext cx="1736725" cy="208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5" name="Picture 23" descr="жабка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1500" y="0"/>
            <a:ext cx="1736725" cy="208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6" name="Picture 24" descr="жабка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4388" y="620713"/>
            <a:ext cx="1736725" cy="208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7" name="Picture 25" descr="жабка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6600" y="2060575"/>
            <a:ext cx="1736725" cy="208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8" name="Picture 26" descr="жабка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9338" y="1628775"/>
            <a:ext cx="1736725" cy="208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9" name="Picture 27" descr="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175" y="187325"/>
            <a:ext cx="1223963" cy="12239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8220" name="Picture 28" descr="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68538" y="979488"/>
            <a:ext cx="1223962" cy="12239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8221" name="Picture 29" descr="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7400" y="1052513"/>
            <a:ext cx="1223963" cy="12239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8222" name="Picture 30" descr="2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35375" y="1052513"/>
            <a:ext cx="407988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3" name="Picture 31" descr="2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64163" y="1052513"/>
            <a:ext cx="407987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24" name="WordArt 32"/>
          <p:cNvSpPr>
            <a:spLocks noChangeArrowheads="1" noChangeShapeType="1" noTextEdit="1"/>
          </p:cNvSpPr>
          <p:nvPr/>
        </p:nvSpPr>
        <p:spPr bwMode="auto">
          <a:xfrm>
            <a:off x="4427538" y="403225"/>
            <a:ext cx="503237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7</a:t>
            </a:r>
          </a:p>
        </p:txBody>
      </p:sp>
      <p:sp>
        <p:nvSpPr>
          <p:cNvPr id="8225" name="WordArt 33"/>
          <p:cNvSpPr>
            <a:spLocks noChangeArrowheads="1" noChangeShapeType="1" noTextEdit="1"/>
          </p:cNvSpPr>
          <p:nvPr/>
        </p:nvSpPr>
        <p:spPr bwMode="auto">
          <a:xfrm>
            <a:off x="2627313" y="1196975"/>
            <a:ext cx="576262" cy="649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</a:rPr>
              <a:t>3</a:t>
            </a:r>
          </a:p>
        </p:txBody>
      </p:sp>
      <p:sp>
        <p:nvSpPr>
          <p:cNvPr id="8226" name="WordArt 34"/>
          <p:cNvSpPr>
            <a:spLocks noChangeArrowheads="1" noChangeShapeType="1" noTextEdit="1"/>
          </p:cNvSpPr>
          <p:nvPr/>
        </p:nvSpPr>
        <p:spPr bwMode="auto">
          <a:xfrm>
            <a:off x="6227763" y="1268413"/>
            <a:ext cx="576262" cy="649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</a:rPr>
              <a:t>4</a:t>
            </a:r>
          </a:p>
        </p:txBody>
      </p:sp>
      <p:pic>
        <p:nvPicPr>
          <p:cNvPr id="3074" name="Picture 2" descr="D:\Мои документы\Рабочий стол\070820043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9552" y="3933056"/>
            <a:ext cx="3888432" cy="261919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075" name="Picture 3" descr="D:\Мои документы\Рабочий стол\070820043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09406" y="3933056"/>
            <a:ext cx="3668988" cy="259228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45087E-6 L -0.02413 0.341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" y="17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21387E-6 L -0.07118 0.3202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" y="16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90751E-6 L -0.26823 0.425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" y="21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3143 0.37757 " pathEditMode="relative" ptsTypes="AA">
                                      <p:cBhvr>
                                        <p:cTn id="12" dur="2000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69942E-6 L 0.19636 0.4316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" y="21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69942E-6 L 0.14132 0.6728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" y="33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9.24855E-7 L -0.01614 0.3308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" y="1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8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8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8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8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8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24" grpId="0" animBg="1"/>
      <p:bldP spid="8225" grpId="0" animBg="1"/>
      <p:bldP spid="82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6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22" name="Picture 19" descr="13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12163" y="6284913"/>
            <a:ext cx="731837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6" name="Picture 20" descr="жабка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692150"/>
            <a:ext cx="1736725" cy="208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7" name="Picture 21" descr="жабка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050" y="333375"/>
            <a:ext cx="1736725" cy="208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8" name="Picture 22" descr="жабка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838" y="0"/>
            <a:ext cx="1736725" cy="208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9" name="Picture 23" descr="жабка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1500" y="0"/>
            <a:ext cx="1736725" cy="208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0" name="Picture 24" descr="жабка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4388" y="620713"/>
            <a:ext cx="1736725" cy="208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1" name="Picture 25" descr="жабка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6600" y="2060575"/>
            <a:ext cx="1736725" cy="208438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9242" name="Picture 26" descr="жабка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9338" y="1628775"/>
            <a:ext cx="1736725" cy="208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3" name="Picture 27" descr="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175" y="187325"/>
            <a:ext cx="1223963" cy="12239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9244" name="Picture 28" descr="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68538" y="979488"/>
            <a:ext cx="1223962" cy="12239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9245" name="Picture 29" descr="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7400" y="1052513"/>
            <a:ext cx="1223963" cy="12239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9246" name="Picture 30" descr="2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35375" y="1052513"/>
            <a:ext cx="407988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7" name="Picture 31" descr="2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64163" y="1052513"/>
            <a:ext cx="407987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48" name="WordArt 32"/>
          <p:cNvSpPr>
            <a:spLocks noChangeArrowheads="1" noChangeShapeType="1" noTextEdit="1"/>
          </p:cNvSpPr>
          <p:nvPr/>
        </p:nvSpPr>
        <p:spPr bwMode="auto">
          <a:xfrm>
            <a:off x="4427538" y="403225"/>
            <a:ext cx="503237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7</a:t>
            </a:r>
          </a:p>
        </p:txBody>
      </p:sp>
      <p:sp>
        <p:nvSpPr>
          <p:cNvPr id="9249" name="WordArt 33"/>
          <p:cNvSpPr>
            <a:spLocks noChangeArrowheads="1" noChangeShapeType="1" noTextEdit="1"/>
          </p:cNvSpPr>
          <p:nvPr/>
        </p:nvSpPr>
        <p:spPr bwMode="auto">
          <a:xfrm>
            <a:off x="6227763" y="1268413"/>
            <a:ext cx="576262" cy="649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</a:rPr>
              <a:t>3</a:t>
            </a:r>
          </a:p>
        </p:txBody>
      </p:sp>
      <p:sp>
        <p:nvSpPr>
          <p:cNvPr id="9250" name="WordArt 34"/>
          <p:cNvSpPr>
            <a:spLocks noChangeArrowheads="1" noChangeShapeType="1" noTextEdit="1"/>
          </p:cNvSpPr>
          <p:nvPr/>
        </p:nvSpPr>
        <p:spPr bwMode="auto">
          <a:xfrm>
            <a:off x="2555875" y="1196975"/>
            <a:ext cx="576263" cy="649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</a:rPr>
              <a:t>4</a:t>
            </a:r>
          </a:p>
        </p:txBody>
      </p:sp>
      <p:pic>
        <p:nvPicPr>
          <p:cNvPr id="2050" name="Picture 2" descr="D:\Мои документы\Рабочий стол\070820043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7656" y="4005064"/>
            <a:ext cx="4061115" cy="244827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1" name="Picture 3" descr="D:\Мои документы\Рабочий стол\070820043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45914" y="4005064"/>
            <a:ext cx="3941670" cy="237626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45087E-6 L -0.05573 0.5405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" y="27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3385 0.36716 " pathEditMode="relative" ptsTypes="AA">
                                      <p:cBhvr>
                                        <p:cTn id="8" dur="20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90751E-6 L -0.1816 0.3202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2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16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69942E-6 L -0.2052 0.3895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" y="195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316 0.41965 " pathEditMode="relative" ptsTypes="AA">
                                      <p:cBhvr>
                                        <p:cTn id="14" dur="20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316 0.41965 " pathEditMode="relative" ptsTypes="AA">
                                      <p:cBhvr>
                                        <p:cTn id="16" dur="2000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316 0.41965 " pathEditMode="relative" ptsTypes="AA">
                                      <p:cBhvr>
                                        <p:cTn id="18" dur="2000" fill="hold"/>
                                        <p:tgtEl>
                                          <p:spTgt spid="92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9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9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9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9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9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9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9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48" grpId="0" animBg="1"/>
      <p:bldP spid="9249" grpId="0" animBg="1"/>
      <p:bldP spid="9250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143</TotalTime>
  <Words>264</Words>
  <Application>Microsoft Office PowerPoint</Application>
  <PresentationFormat>Экран (4:3)</PresentationFormat>
  <Paragraphs>104</Paragraphs>
  <Slides>38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RePack by SPecialiST</dc:creator>
  <cp:lastModifiedBy>RePack by SPecialiST</cp:lastModifiedBy>
  <cp:revision>19</cp:revision>
  <dcterms:created xsi:type="dcterms:W3CDTF">2013-10-07T19:22:00Z</dcterms:created>
  <dcterms:modified xsi:type="dcterms:W3CDTF">2013-10-12T17:42:02Z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8638967</vt:lpwstr>
  </property>
  <property fmtid="{D5CDD505-2E9C-101B-9397-08002B2CF9AE}" name="NXPowerLiteVersion" pid="3">
    <vt:lpwstr>D4.1.4</vt:lpwstr>
  </property>
</Properties>
</file>