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80" r:id="rId4"/>
    <p:sldId id="281" r:id="rId5"/>
    <p:sldId id="260" r:id="rId6"/>
    <p:sldId id="282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4" r:id="rId16"/>
    <p:sldId id="305" r:id="rId17"/>
    <p:sldId id="306" r:id="rId18"/>
    <p:sldId id="307" r:id="rId19"/>
    <p:sldId id="314" r:id="rId20"/>
    <p:sldId id="262" r:id="rId21"/>
    <p:sldId id="263" r:id="rId22"/>
    <p:sldId id="30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23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3D29D-FC3E-4C88-9104-87C9C7C4F819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D0404-3228-4C3A-B6E4-DEB6BFE0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2.jpeg"/><Relationship Id="rId3" Type="http://schemas.openxmlformats.org/officeDocument/2006/relationships/hyperlink" Target="http://e-da.tv/static/receipts/ingredients/Pear_1.png" TargetMode="External"/><Relationship Id="rId7" Type="http://schemas.openxmlformats.org/officeDocument/2006/relationships/image" Target="../media/image7.gif"/><Relationship Id="rId12" Type="http://schemas.openxmlformats.org/officeDocument/2006/relationships/image" Target="../media/image1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11" Type="http://schemas.openxmlformats.org/officeDocument/2006/relationships/hyperlink" Target="http://img-fotki.yandex.ru/get/5407/goroshcko-tatjana.22/0_52b27_558f59a6_XL.jpg" TargetMode="External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026.radikal.ru/0805/19/75303d58b5fd.gi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56;&#1072;&#1073;&#1086;&#1095;&#1080;&#1081;%20&#1089;&#1090;&#1086;&#1083;\01-May%20sei%20for%20yuti.mp3" TargetMode="Externa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3" descr="смешарики 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87624" y="1628800"/>
            <a:ext cx="635629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математики в 1 класі.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2780928"/>
            <a:ext cx="3703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Число і цифра 7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4869160"/>
            <a:ext cx="58310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Підготувала вчитель початкових класів</a:t>
            </a:r>
          </a:p>
          <a:p>
            <a:r>
              <a:rPr lang="uk-UA" b="1" dirty="0" err="1" smtClean="0">
                <a:solidFill>
                  <a:srgbClr val="002060"/>
                </a:solidFill>
              </a:rPr>
              <a:t>Свеської</a:t>
            </a:r>
            <a:r>
              <a:rPr lang="uk-UA" b="1" dirty="0" smtClean="0">
                <a:solidFill>
                  <a:srgbClr val="002060"/>
                </a:solidFill>
              </a:rPr>
              <a:t> спеціалізованої школи І-ІІІ ступенів №2 </a:t>
            </a:r>
            <a:r>
              <a:rPr lang="uk-UA" b="1" dirty="0" err="1" smtClean="0">
                <a:solidFill>
                  <a:srgbClr val="002060"/>
                </a:solidFill>
              </a:rPr>
              <a:t>“ліцей”</a:t>
            </a:r>
            <a:endParaRPr lang="uk-UA" b="1" dirty="0" smtClean="0">
              <a:solidFill>
                <a:srgbClr val="002060"/>
              </a:solidFill>
            </a:endParaRPr>
          </a:p>
          <a:p>
            <a:r>
              <a:rPr lang="uk-UA" b="1" dirty="0" err="1" smtClean="0">
                <a:solidFill>
                  <a:srgbClr val="002060"/>
                </a:solidFill>
              </a:rPr>
              <a:t>Ямпільської</a:t>
            </a:r>
            <a:r>
              <a:rPr lang="uk-UA" b="1" smtClean="0">
                <a:solidFill>
                  <a:srgbClr val="002060"/>
                </a:solidFill>
              </a:rPr>
              <a:t>  районної </a:t>
            </a:r>
            <a:r>
              <a:rPr lang="uk-UA" b="1" dirty="0" smtClean="0">
                <a:solidFill>
                  <a:srgbClr val="002060"/>
                </a:solidFill>
              </a:rPr>
              <a:t>ради</a:t>
            </a:r>
          </a:p>
          <a:p>
            <a:r>
              <a:rPr lang="uk-UA" b="1" dirty="0" err="1" smtClean="0">
                <a:solidFill>
                  <a:srgbClr val="002060"/>
                </a:solidFill>
              </a:rPr>
              <a:t>Батусь</a:t>
            </a:r>
            <a:r>
              <a:rPr lang="uk-UA" b="1" dirty="0" smtClean="0">
                <a:solidFill>
                  <a:srgbClr val="002060"/>
                </a:solidFill>
              </a:rPr>
              <a:t> В.П.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Picture 2" descr="http://30harab-koch.edusite.ru/images/67560126fc5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188" y="3143250"/>
            <a:ext cx="1928812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Мои документы\Рабочий стол\i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764704"/>
            <a:ext cx="1133475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40" descr="C:\Users\123\Desktop\Новая папка12345\Новая папка\jivotniea-107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475"/>
            <a:ext cx="316706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0" descr="C:\Users\123\Desktop\Новая папка12345\Новая папка\jivotniea-107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1268413"/>
            <a:ext cx="3167062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40" descr="C:\Users\123\Desktop\Новая папка12345\Новая папка\jivotniea-107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6938" y="3068638"/>
            <a:ext cx="3167062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0"/>
            <a:ext cx="9132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5" descr="D:\Мои документы\Рабочий стол\i (17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1341438"/>
            <a:ext cx="2339975" cy="422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7" descr="3d6982290e7b3dd9bec54b6a8c0aab5c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2565400"/>
            <a:ext cx="3357562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8" descr="C:\Users\123\Desktop\Новая папка12345\Новая папка\jivotniea-336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7413" y="1844675"/>
            <a:ext cx="3176587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Рисунок 2" descr="48042232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2205038"/>
            <a:ext cx="3070225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Рисунок 2" descr="48042232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2205038"/>
            <a:ext cx="3071813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2" descr="C:\Users\123\Documents\рамки. анімація\анимашки\blestiashka-8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133600"/>
            <a:ext cx="33337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2" descr="109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628775"/>
            <a:ext cx="35718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Рисунок 2" descr="109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2420938"/>
            <a:ext cx="35718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5" descr="C:\Users\123\Desktop\Новая папка12345\Новая папка\jivotniea-334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557338"/>
            <a:ext cx="2857500" cy="358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3" descr="2d5996b70c74ea60c81288bc56c67e7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938"/>
            <a:ext cx="42195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5" descr="B_Fly3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9075" y="476250"/>
            <a:ext cx="257492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5" descr="B_Fly3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88913"/>
            <a:ext cx="25749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3" descr="2d5996b70c74ea60c81288bc56c67e7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2924175"/>
            <a:ext cx="42195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685800" y="11430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47" name="Freeform 6"/>
          <p:cNvSpPr>
            <a:spLocks/>
          </p:cNvSpPr>
          <p:nvPr/>
        </p:nvSpPr>
        <p:spPr bwMode="auto">
          <a:xfrm>
            <a:off x="2819400" y="1143000"/>
            <a:ext cx="2667000" cy="304800"/>
          </a:xfrm>
          <a:custGeom>
            <a:avLst/>
            <a:gdLst>
              <a:gd name="T0" fmla="*/ 0 w 1728"/>
              <a:gd name="T1" fmla="*/ 304800 h 264"/>
              <a:gd name="T2" fmla="*/ 222250 w 1728"/>
              <a:gd name="T3" fmla="*/ 138545 h 264"/>
              <a:gd name="T4" fmla="*/ 592667 w 1728"/>
              <a:gd name="T5" fmla="*/ 27709 h 264"/>
              <a:gd name="T6" fmla="*/ 963083 w 1728"/>
              <a:gd name="T7" fmla="*/ 83127 h 264"/>
              <a:gd name="T8" fmla="*/ 1407583 w 1728"/>
              <a:gd name="T9" fmla="*/ 249382 h 264"/>
              <a:gd name="T10" fmla="*/ 1703917 w 1728"/>
              <a:gd name="T11" fmla="*/ 304800 h 264"/>
              <a:gd name="T12" fmla="*/ 2000250 w 1728"/>
              <a:gd name="T13" fmla="*/ 249382 h 264"/>
              <a:gd name="T14" fmla="*/ 2592917 w 1728"/>
              <a:gd name="T15" fmla="*/ 27709 h 264"/>
              <a:gd name="T16" fmla="*/ 2444750 w 1728"/>
              <a:gd name="T17" fmla="*/ 83127 h 264"/>
              <a:gd name="T18" fmla="*/ 2518833 w 1728"/>
              <a:gd name="T19" fmla="*/ 83127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28"/>
              <a:gd name="T31" fmla="*/ 0 h 264"/>
              <a:gd name="T32" fmla="*/ 1728 w 1728"/>
              <a:gd name="T33" fmla="*/ 264 h 2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28" h="264">
                <a:moveTo>
                  <a:pt x="0" y="264"/>
                </a:moveTo>
                <a:cubicBezTo>
                  <a:pt x="40" y="212"/>
                  <a:pt x="80" y="160"/>
                  <a:pt x="144" y="120"/>
                </a:cubicBezTo>
                <a:cubicBezTo>
                  <a:pt x="208" y="80"/>
                  <a:pt x="304" y="32"/>
                  <a:pt x="384" y="24"/>
                </a:cubicBezTo>
                <a:cubicBezTo>
                  <a:pt x="464" y="16"/>
                  <a:pt x="536" y="40"/>
                  <a:pt x="624" y="72"/>
                </a:cubicBezTo>
                <a:cubicBezTo>
                  <a:pt x="712" y="104"/>
                  <a:pt x="832" y="184"/>
                  <a:pt x="912" y="216"/>
                </a:cubicBezTo>
                <a:cubicBezTo>
                  <a:pt x="992" y="248"/>
                  <a:pt x="1040" y="264"/>
                  <a:pt x="1104" y="264"/>
                </a:cubicBezTo>
                <a:cubicBezTo>
                  <a:pt x="1168" y="264"/>
                  <a:pt x="1200" y="256"/>
                  <a:pt x="1296" y="216"/>
                </a:cubicBezTo>
                <a:cubicBezTo>
                  <a:pt x="1392" y="176"/>
                  <a:pt x="1632" y="48"/>
                  <a:pt x="1680" y="24"/>
                </a:cubicBezTo>
                <a:cubicBezTo>
                  <a:pt x="1728" y="0"/>
                  <a:pt x="1592" y="64"/>
                  <a:pt x="1584" y="72"/>
                </a:cubicBezTo>
                <a:cubicBezTo>
                  <a:pt x="1576" y="80"/>
                  <a:pt x="1624" y="72"/>
                  <a:pt x="1632" y="72"/>
                </a:cubicBezTo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48" name="Line 7"/>
          <p:cNvSpPr>
            <a:spLocks noChangeShapeType="1"/>
          </p:cNvSpPr>
          <p:nvPr/>
        </p:nvSpPr>
        <p:spPr bwMode="auto">
          <a:xfrm flipH="1">
            <a:off x="3124200" y="1219200"/>
            <a:ext cx="2286000" cy="46482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49" name="Line 8"/>
          <p:cNvSpPr>
            <a:spLocks noChangeShapeType="1"/>
          </p:cNvSpPr>
          <p:nvPr/>
        </p:nvSpPr>
        <p:spPr bwMode="auto">
          <a:xfrm>
            <a:off x="3581400" y="3733800"/>
            <a:ext cx="12954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50" name="Oval 3"/>
          <p:cNvSpPr>
            <a:spLocks noChangeArrowheads="1"/>
          </p:cNvSpPr>
          <p:nvPr/>
        </p:nvSpPr>
        <p:spPr bwMode="auto">
          <a:xfrm>
            <a:off x="2743200" y="13716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51" name="Oval 5"/>
          <p:cNvSpPr>
            <a:spLocks noChangeArrowheads="1"/>
          </p:cNvSpPr>
          <p:nvPr/>
        </p:nvSpPr>
        <p:spPr bwMode="auto">
          <a:xfrm>
            <a:off x="3429000" y="36576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1958975" y="98425"/>
            <a:ext cx="3873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Мои документы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4581128"/>
            <a:ext cx="2038350" cy="1428750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2708920"/>
            <a:ext cx="2038350" cy="1428750"/>
          </a:xfrm>
          <a:prstGeom prst="rect">
            <a:avLst/>
          </a:prstGeom>
          <a:noFill/>
        </p:spPr>
      </p:pic>
      <p:pic>
        <p:nvPicPr>
          <p:cNvPr id="1028" name="Picture 4" descr="D:\Мои документы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869160"/>
            <a:ext cx="2038350" cy="1428750"/>
          </a:xfrm>
          <a:prstGeom prst="rect">
            <a:avLst/>
          </a:prstGeom>
          <a:noFill/>
        </p:spPr>
      </p:pic>
      <p:pic>
        <p:nvPicPr>
          <p:cNvPr id="1029" name="Picture 5" descr="D:\Мои документы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212976"/>
            <a:ext cx="2038350" cy="1428750"/>
          </a:xfrm>
          <a:prstGeom prst="rect">
            <a:avLst/>
          </a:prstGeom>
          <a:noFill/>
        </p:spPr>
      </p:pic>
      <p:pic>
        <p:nvPicPr>
          <p:cNvPr id="1030" name="Picture 6" descr="D:\Мои документы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05650" y="1700808"/>
            <a:ext cx="2038350" cy="1428750"/>
          </a:xfrm>
          <a:prstGeom prst="rect">
            <a:avLst/>
          </a:prstGeom>
          <a:noFill/>
        </p:spPr>
      </p:pic>
      <p:pic>
        <p:nvPicPr>
          <p:cNvPr id="1031" name="Picture 7" descr="D:\Мои документы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1268760"/>
            <a:ext cx="2038350" cy="1428750"/>
          </a:xfrm>
          <a:prstGeom prst="rect">
            <a:avLst/>
          </a:prstGeom>
          <a:noFill/>
        </p:spPr>
      </p:pic>
      <p:pic>
        <p:nvPicPr>
          <p:cNvPr id="1032" name="Picture 8" descr="D:\Мои документы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260648"/>
            <a:ext cx="2038350" cy="14287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8 -2.94172E-6 C 0.02378 -0.00948 0.03316 -0.01896 0.04566 -0.02428 C 0.05816 -0.0296 0.07326 -0.03446 0.08923 -0.03191 C 0.10521 -0.02937 0.12517 -0.01711 0.14132 -0.00948 C 0.15746 -0.00185 0.17361 0.0111 0.18646 0.01319 C 0.1993 0.01527 0.20086 0.01064 0.21875 0.0037 C 0.23663 -0.00323 0.28194 -0.02474 0.2934 -0.02821 C 0.30486 -0.03168 0.29236 -0.02821 0.28784 -0.01688 C 0.28333 -0.00555 0.30781 -0.07262 0.26666 0.03932 C 0.22552 0.15125 0.07882 0.5525 0.04132 0.65472 " pathEditMode="relative" rAng="0" ptsTypes="aaaaaaaaaA">
                                      <p:cBhvr>
                                        <p:cTn id="6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" y="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125 0.33812 L 0.23125 0.3381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 descr="смешарики 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i-main-pic" descr="Картинка 24 из 4404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125538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3214688" y="3143250"/>
            <a:ext cx="2125662" cy="1143000"/>
            <a:chOff x="2071670" y="2857496"/>
            <a:chExt cx="2268030" cy="1252541"/>
          </a:xfrm>
        </p:grpSpPr>
        <p:pic>
          <p:nvPicPr>
            <p:cNvPr id="14367" name="Рисунок 10" descr="http://mirgif.com/predmety/animaciya9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8992" y="2928934"/>
              <a:ext cx="767832" cy="752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8" name="Рисунок 12" descr="http://mirgif.com/predmety/animaciya9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86050" y="2857496"/>
              <a:ext cx="767832" cy="752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9" name="Рисунок 13" descr="http://mirgif.com/predmety/animaciya9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071670" y="2928934"/>
              <a:ext cx="767832" cy="752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70" name="Рисунок 9" descr="http://mirgif.com/predmety/animaciya9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57488" y="3357562"/>
              <a:ext cx="767832" cy="752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71" name="Рисунок 8" descr="http://mirgif.com/predmety/animaciya9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868" y="3286124"/>
              <a:ext cx="767832" cy="752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72" name="Рисунок 11" descr="http://mirgif.com/predmety/animaciya9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5984" y="3357562"/>
              <a:ext cx="767832" cy="752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23"/>
          <p:cNvGrpSpPr>
            <a:grpSpLocks/>
          </p:cNvGrpSpPr>
          <p:nvPr/>
        </p:nvGrpSpPr>
        <p:grpSpPr bwMode="auto">
          <a:xfrm>
            <a:off x="5214938" y="1357313"/>
            <a:ext cx="2324100" cy="1190625"/>
            <a:chOff x="3500430" y="3357562"/>
            <a:chExt cx="2324110" cy="1190628"/>
          </a:xfrm>
        </p:grpSpPr>
        <p:grpSp>
          <p:nvGrpSpPr>
            <p:cNvPr id="4" name="Группа 19"/>
            <p:cNvGrpSpPr>
              <a:grpSpLocks/>
            </p:cNvGrpSpPr>
            <p:nvPr/>
          </p:nvGrpSpPr>
          <p:grpSpPr bwMode="auto">
            <a:xfrm>
              <a:off x="3929058" y="3357562"/>
              <a:ext cx="1890718" cy="1190628"/>
              <a:chOff x="3714744" y="3357562"/>
              <a:chExt cx="1890718" cy="1190628"/>
            </a:xfrm>
          </p:grpSpPr>
          <p:pic>
            <p:nvPicPr>
              <p:cNvPr id="14364" name="Рисунок 16" descr="http://www.mediatechpro.com/gif_samples/mm3/butterflyT.gif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071934" y="3357562"/>
                <a:ext cx="714375" cy="666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65" name="Рисунок 17" descr="http://s7.rimg.info/b64f949119c2157d149872dbf3429943.gif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500562" y="3786190"/>
                <a:ext cx="1104900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66" name="Рисунок 18" descr="http://img1.liveinternet.ru/images/attach/c/0/34/632/34632695_butterfly76.gif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714744" y="3929066"/>
                <a:ext cx="895350" cy="571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4362" name="Рисунок 21" descr="http://s7.rimg.info/b64f949119c2157d149872dbf3429943.gif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-902192">
              <a:off x="3500430" y="3357562"/>
              <a:ext cx="1104900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3" name="Рисунок 22" descr="http://img1.liveinternet.ru/images/attach/c/0/34/632/34632695_butterfly76.gif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-593623">
              <a:off x="4929190" y="3429000"/>
              <a:ext cx="895350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341" name="p932895053" descr="http://animated-images.su/_ph/20/2/932895053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8" y="3071813"/>
            <a:ext cx="1500187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Box 25"/>
          <p:cNvSpPr txBox="1">
            <a:spLocks noChangeArrowheads="1"/>
          </p:cNvSpPr>
          <p:nvPr/>
        </p:nvSpPr>
        <p:spPr bwMode="auto">
          <a:xfrm>
            <a:off x="2786063" y="4714875"/>
            <a:ext cx="85725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2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4343" name="TextBox 26"/>
          <p:cNvSpPr txBox="1">
            <a:spLocks noChangeArrowheads="1"/>
          </p:cNvSpPr>
          <p:nvPr/>
        </p:nvSpPr>
        <p:spPr bwMode="auto">
          <a:xfrm>
            <a:off x="6786563" y="4500563"/>
            <a:ext cx="85725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5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4344" name="TextBox 27"/>
          <p:cNvSpPr txBox="1">
            <a:spLocks noChangeArrowheads="1"/>
          </p:cNvSpPr>
          <p:nvPr/>
        </p:nvSpPr>
        <p:spPr bwMode="auto">
          <a:xfrm>
            <a:off x="8001000" y="4500563"/>
            <a:ext cx="85725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4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4345" name="TextBox 28"/>
          <p:cNvSpPr txBox="1">
            <a:spLocks noChangeArrowheads="1"/>
          </p:cNvSpPr>
          <p:nvPr/>
        </p:nvSpPr>
        <p:spPr bwMode="auto">
          <a:xfrm>
            <a:off x="1500188" y="4572000"/>
            <a:ext cx="85725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6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4346" name="TextBox 29"/>
          <p:cNvSpPr txBox="1">
            <a:spLocks noChangeArrowheads="1"/>
          </p:cNvSpPr>
          <p:nvPr/>
        </p:nvSpPr>
        <p:spPr bwMode="auto">
          <a:xfrm>
            <a:off x="4143375" y="4572000"/>
            <a:ext cx="85725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1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4347" name="TextBox 30"/>
          <p:cNvSpPr txBox="1">
            <a:spLocks noChangeArrowheads="1"/>
          </p:cNvSpPr>
          <p:nvPr/>
        </p:nvSpPr>
        <p:spPr bwMode="auto">
          <a:xfrm>
            <a:off x="5429250" y="4643438"/>
            <a:ext cx="85725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3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grpSp>
        <p:nvGrpSpPr>
          <p:cNvPr id="5" name="Группа 36"/>
          <p:cNvGrpSpPr>
            <a:grpSpLocks/>
          </p:cNvGrpSpPr>
          <p:nvPr/>
        </p:nvGrpSpPr>
        <p:grpSpPr bwMode="auto">
          <a:xfrm>
            <a:off x="2571750" y="1071563"/>
            <a:ext cx="2128838" cy="1943100"/>
            <a:chOff x="2571736" y="1214422"/>
            <a:chExt cx="2128846" cy="1943103"/>
          </a:xfrm>
        </p:grpSpPr>
        <p:pic>
          <p:nvPicPr>
            <p:cNvPr id="14357" name="Рисунок 32" descr="http://i053.radikal.ru/0901/6b/1601a1e4ed55.gif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571736" y="1285860"/>
              <a:ext cx="785818" cy="14287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8" name="Рисунок 35" descr="http://i053.radikal.ru/0901/6b/1601a1e4ed55.gif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286116" y="1214422"/>
              <a:ext cx="833438" cy="1500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9" name="Рисунок 33" descr="http://i053.radikal.ru/0901/6b/1601a1e4ed55.gif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000364" y="1643050"/>
              <a:ext cx="9144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0" name="Рисунок 34" descr="http://i053.radikal.ru/0901/6b/1601a1e4ed55.gif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786182" y="1428736"/>
              <a:ext cx="9144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4" name="Прямая со стрелкой 43"/>
          <p:cNvCxnSpPr/>
          <p:nvPr/>
        </p:nvCxnSpPr>
        <p:spPr>
          <a:xfrm rot="16200000" flipV="1">
            <a:off x="750094" y="2964656"/>
            <a:ext cx="2928938" cy="1571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2000250" y="4214813"/>
            <a:ext cx="1500188" cy="7858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10800000">
            <a:off x="1071563" y="3929063"/>
            <a:ext cx="3500437" cy="1143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rot="5400000" flipH="1" flipV="1">
            <a:off x="5572125" y="3929063"/>
            <a:ext cx="1428750" cy="8572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rot="16200000" flipV="1">
            <a:off x="5786437" y="3429001"/>
            <a:ext cx="2500313" cy="5000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rot="10800000">
            <a:off x="4357688" y="2714625"/>
            <a:ext cx="4071937" cy="2357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356" name="i-main-pic" descr="Картинка 190 из 6083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5786438" y="2714625"/>
            <a:ext cx="18573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Box 37"/>
          <p:cNvSpPr txBox="1"/>
          <p:nvPr/>
        </p:nvSpPr>
        <p:spPr>
          <a:xfrm>
            <a:off x="539552" y="188640"/>
            <a:ext cx="8604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Встанови відповідність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D:\Мои документы\Рабочий стол\i (1)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512" y="5013176"/>
            <a:ext cx="1304925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 descr="смешарики 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512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395536" y="2492896"/>
            <a:ext cx="304800" cy="3048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Line 48"/>
          <p:cNvSpPr>
            <a:spLocks noChangeShapeType="1"/>
          </p:cNvSpPr>
          <p:nvPr/>
        </p:nvSpPr>
        <p:spPr bwMode="auto">
          <a:xfrm>
            <a:off x="683568" y="2708920"/>
            <a:ext cx="7344816" cy="72008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2411760" y="2492896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7956376" y="2492896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3347864" y="2492896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4283968" y="2420888"/>
            <a:ext cx="0" cy="64807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6084168" y="2492896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5148064" y="2492896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5"/>
          <p:cNvSpPr>
            <a:spLocks noChangeShapeType="1"/>
          </p:cNvSpPr>
          <p:nvPr/>
        </p:nvSpPr>
        <p:spPr bwMode="auto">
          <a:xfrm>
            <a:off x="7020272" y="2492896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331640" y="2924944"/>
            <a:ext cx="13662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</a:rPr>
              <a:t>1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23728" y="2924945"/>
            <a:ext cx="11502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</a:rPr>
              <a:t>2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87824" y="2924944"/>
            <a:ext cx="7902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</a:rPr>
              <a:t>3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>
            <a:off x="1547664" y="2492896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923928" y="2924944"/>
            <a:ext cx="10062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</a:rPr>
              <a:t>4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60032" y="2924944"/>
            <a:ext cx="8622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</a:rPr>
              <a:t>5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24128" y="2924944"/>
            <a:ext cx="9342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</a:rPr>
              <a:t>6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60232" y="2924944"/>
            <a:ext cx="8622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</a:rPr>
              <a:t>7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D:\Мои документы\Рабочий стол\i (1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4725144"/>
            <a:ext cx="1304925" cy="1428750"/>
          </a:xfrm>
          <a:prstGeom prst="rect">
            <a:avLst/>
          </a:prstGeom>
          <a:noFill/>
        </p:spPr>
      </p:pic>
      <p:pic>
        <p:nvPicPr>
          <p:cNvPr id="5123" name="Picture 3" descr="D:\Мои документы\Рабочий стол\i (2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4941168"/>
            <a:ext cx="17811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 descr="смешарики 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512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260648"/>
            <a:ext cx="6566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Порівняйте числа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Нашивка 5"/>
          <p:cNvSpPr/>
          <p:nvPr/>
        </p:nvSpPr>
        <p:spPr>
          <a:xfrm>
            <a:off x="5436096" y="1268760"/>
            <a:ext cx="504056" cy="648072"/>
          </a:xfrm>
          <a:prstGeom prst="chevr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 rot="10800000">
            <a:off x="6300192" y="1340768"/>
            <a:ext cx="576064" cy="64807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вно 7"/>
          <p:cNvSpPr/>
          <p:nvPr/>
        </p:nvSpPr>
        <p:spPr>
          <a:xfrm>
            <a:off x="6948264" y="1196752"/>
            <a:ext cx="914400" cy="864096"/>
          </a:xfrm>
          <a:prstGeom prst="mathEqual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2348880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29249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27784" y="2348880"/>
            <a:ext cx="5741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</a:rPr>
              <a:t>3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2" y="3717032"/>
            <a:ext cx="9342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</a:rPr>
              <a:t>4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5776" y="3717032"/>
            <a:ext cx="8622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</a:rPr>
              <a:t>6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8064" y="2348880"/>
            <a:ext cx="5741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</a:rPr>
              <a:t>7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60232" y="2348880"/>
            <a:ext cx="5741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</a:rPr>
              <a:t>5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0072" y="3717032"/>
            <a:ext cx="5741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</a:rPr>
              <a:t>7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04248" y="3645024"/>
            <a:ext cx="5741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</a:rPr>
              <a:t>7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9" name="Нашивка 18"/>
          <p:cNvSpPr/>
          <p:nvPr/>
        </p:nvSpPr>
        <p:spPr>
          <a:xfrm rot="10800000">
            <a:off x="1691680" y="2564904"/>
            <a:ext cx="576064" cy="64807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Нашивка 19"/>
          <p:cNvSpPr/>
          <p:nvPr/>
        </p:nvSpPr>
        <p:spPr>
          <a:xfrm rot="10800000">
            <a:off x="1691680" y="3933056"/>
            <a:ext cx="576064" cy="64807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Нашивка 20"/>
          <p:cNvSpPr/>
          <p:nvPr/>
        </p:nvSpPr>
        <p:spPr>
          <a:xfrm>
            <a:off x="5940152" y="2564904"/>
            <a:ext cx="432048" cy="648072"/>
          </a:xfrm>
          <a:prstGeom prst="chevr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Равно 21"/>
          <p:cNvSpPr/>
          <p:nvPr/>
        </p:nvSpPr>
        <p:spPr>
          <a:xfrm>
            <a:off x="5796136" y="3789040"/>
            <a:ext cx="720080" cy="720080"/>
          </a:xfrm>
          <a:prstGeom prst="mathEqual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146" name="Picture 2" descr="D:\Мои документы\Рабочий стол\i (2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869160"/>
            <a:ext cx="17811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8" descr="смешарики 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357158" y="1714488"/>
            <a:ext cx="8501122" cy="3714776"/>
          </a:xfrm>
          <a:prstGeom prst="rect">
            <a:avLst/>
          </a:prstGeom>
          <a:noFill/>
        </p:spPr>
        <p:txBody>
          <a:bodyPr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  <a:cs typeface="+mn-cs"/>
              </a:rPr>
              <a:t>Молодці</a:t>
            </a:r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  <a:cs typeface="+mn-cs"/>
              </a:rPr>
              <a:t>!</a:t>
            </a:r>
            <a:endParaRPr lang="ru-RU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itchFamily="34" charset="0"/>
              <a:cs typeface="+mn-cs"/>
            </a:endParaRPr>
          </a:p>
        </p:txBody>
      </p:sp>
      <p:pic>
        <p:nvPicPr>
          <p:cNvPr id="7170" name="Picture 2" descr="D:\Мои документы\Рабочий стол\i (2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4869160"/>
            <a:ext cx="1781175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смешарики 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512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3500438"/>
            <a:ext cx="15716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10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85875" y="4500563"/>
            <a:ext cx="85725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2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0" y="4995863"/>
            <a:ext cx="85725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3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14563" y="4786313"/>
            <a:ext cx="184731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15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072438" y="4143375"/>
            <a:ext cx="85725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5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72125" y="4429125"/>
            <a:ext cx="85725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6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14750" y="4286250"/>
            <a:ext cx="85725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tx2"/>
                </a:solidFill>
                <a:latin typeface="Arial Narrow" pitchFamily="34" charset="0"/>
              </a:rPr>
              <a:t>8</a:t>
            </a:r>
            <a:endParaRPr lang="ru-RU" sz="115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429375" y="4786313"/>
            <a:ext cx="184731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15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285728"/>
            <a:ext cx="8001056" cy="857256"/>
          </a:xfrm>
          <a:prstGeom prst="rect">
            <a:avLst/>
          </a:prstGeom>
          <a:noFill/>
        </p:spPr>
        <p:txBody>
          <a:bodyPr>
            <a:prstTxWarp prst="textS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i="1" dirty="0">
              <a:solidFill>
                <a:srgbClr val="FFC00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76672"/>
            <a:ext cx="9404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Назвати в порядку зростання. Які  відсутні?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" name="Picture 2" descr="http://30harab-koch.edusite.ru/images/67560126fc5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284984"/>
            <a:ext cx="1928812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Мои документы\Рабочий стол\i (1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80728"/>
            <a:ext cx="1304925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23 -0.14491 L -0.14427 -0.4388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10162 L -0.40122 -0.5006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-0.68959 -0.37638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" y="-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01 -0.14491 L -0.32951 -0.4284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-0.03194 -0.40764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46927 -0.2826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" y="-1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Motion origin="layout" path="M 4.44444E-6 -4.81481E-6 L -0.06632 -0.48055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-2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animMotion origin="layout" path="M 0.04809 -0.14467 L 0.55208 -0.47013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-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3" descr="смешарики 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2"/>
          <p:cNvGrpSpPr>
            <a:grpSpLocks/>
          </p:cNvGrpSpPr>
          <p:nvPr/>
        </p:nvGrpSpPr>
        <p:grpSpPr bwMode="auto">
          <a:xfrm>
            <a:off x="357188" y="2071688"/>
            <a:ext cx="2000250" cy="2968625"/>
            <a:chOff x="214282" y="1500174"/>
            <a:chExt cx="2000264" cy="2968200"/>
          </a:xfrm>
        </p:grpSpPr>
        <p:sp>
          <p:nvSpPr>
            <p:cNvPr id="5" name="Равнобедренный треугольник 4"/>
            <p:cNvSpPr/>
            <p:nvPr/>
          </p:nvSpPr>
          <p:spPr>
            <a:xfrm>
              <a:off x="214282" y="1500174"/>
              <a:ext cx="2000264" cy="1385689"/>
            </a:xfrm>
            <a:prstGeom prst="triangle">
              <a:avLst>
                <a:gd name="adj" fmla="val 50898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5400" b="1" dirty="0">
                <a:solidFill>
                  <a:srgbClr val="C00000"/>
                </a:solidFill>
                <a:latin typeface="Arial Narrow" pitchFamily="34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71551" y="2885863"/>
              <a:ext cx="1042995" cy="1582511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214282" y="2885863"/>
              <a:ext cx="1042994" cy="1582511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6448" name="TextBox 6"/>
            <p:cNvSpPr txBox="1">
              <a:spLocks noChangeArrowheads="1"/>
            </p:cNvSpPr>
            <p:nvPr/>
          </p:nvSpPr>
          <p:spPr bwMode="auto">
            <a:xfrm>
              <a:off x="500034" y="3000372"/>
              <a:ext cx="418704" cy="70788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en-US" sz="4000" b="1">
                  <a:solidFill>
                    <a:srgbClr val="FFC000"/>
                  </a:solidFill>
                  <a:latin typeface="Arial Narrow" pitchFamily="34" charset="0"/>
                </a:rPr>
                <a:t>3</a:t>
              </a:r>
              <a:endParaRPr lang="ru-RU" sz="4000" b="1">
                <a:solidFill>
                  <a:srgbClr val="FFC000"/>
                </a:solidFill>
                <a:latin typeface="Arial Narrow" pitchFamily="34" charset="0"/>
              </a:endParaRPr>
            </a:p>
          </p:txBody>
        </p:sp>
        <p:sp>
          <p:nvSpPr>
            <p:cNvPr id="16449" name="TextBox 8"/>
            <p:cNvSpPr txBox="1">
              <a:spLocks noChangeArrowheads="1"/>
            </p:cNvSpPr>
            <p:nvPr/>
          </p:nvSpPr>
          <p:spPr bwMode="auto">
            <a:xfrm>
              <a:off x="1000100" y="1928802"/>
              <a:ext cx="500458" cy="92333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en-US" sz="5400" b="1" dirty="0">
                  <a:solidFill>
                    <a:srgbClr val="FFC000"/>
                  </a:solidFill>
                  <a:latin typeface="Arial Narrow" pitchFamily="34" charset="0"/>
                </a:rPr>
                <a:t>5</a:t>
              </a:r>
              <a:endParaRPr lang="ru-RU" sz="5400" b="1" dirty="0">
                <a:solidFill>
                  <a:srgbClr val="FFC000"/>
                </a:solidFill>
                <a:latin typeface="Arial Narrow" pitchFamily="34" charset="0"/>
              </a:endParaRPr>
            </a:p>
          </p:txBody>
        </p:sp>
        <p:cxnSp>
          <p:nvCxnSpPr>
            <p:cNvPr id="13" name="Прямая соединительная линия 12"/>
            <p:cNvCxnSpPr>
              <a:stCxn id="6" idx="3"/>
              <a:endCxn id="3" idx="1"/>
            </p:cNvCxnSpPr>
            <p:nvPr/>
          </p:nvCxnSpPr>
          <p:spPr>
            <a:xfrm flipH="1">
              <a:off x="214282" y="3676324"/>
              <a:ext cx="2000264" cy="3175"/>
            </a:xfrm>
            <a:prstGeom prst="lin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cxnSp>
        <p:sp>
          <p:nvSpPr>
            <p:cNvPr id="16451" name="TextBox 15"/>
            <p:cNvSpPr txBox="1">
              <a:spLocks noChangeArrowheads="1"/>
            </p:cNvSpPr>
            <p:nvPr/>
          </p:nvSpPr>
          <p:spPr bwMode="auto">
            <a:xfrm>
              <a:off x="1428728" y="3714752"/>
              <a:ext cx="418704" cy="70788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ru-RU" sz="4000" b="1">
                  <a:solidFill>
                    <a:srgbClr val="FFC000"/>
                  </a:solidFill>
                  <a:latin typeface="Arial Narrow" pitchFamily="34" charset="0"/>
                </a:rPr>
                <a:t>1</a:t>
              </a:r>
            </a:p>
          </p:txBody>
        </p:sp>
      </p:grp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1643063" y="3571875"/>
            <a:ext cx="419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Arial Narrow" pitchFamily="34" charset="0"/>
              </a:rPr>
              <a:t>2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642938" y="4286250"/>
            <a:ext cx="419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Arial Narrow" pitchFamily="34" charset="0"/>
              </a:rPr>
              <a:t>4</a:t>
            </a:r>
          </a:p>
        </p:txBody>
      </p:sp>
      <p:grpSp>
        <p:nvGrpSpPr>
          <p:cNvPr id="7" name="Группа 79"/>
          <p:cNvGrpSpPr>
            <a:grpSpLocks/>
          </p:cNvGrpSpPr>
          <p:nvPr/>
        </p:nvGrpSpPr>
        <p:grpSpPr bwMode="auto">
          <a:xfrm>
            <a:off x="4714875" y="1785938"/>
            <a:ext cx="2000250" cy="3565525"/>
            <a:chOff x="4786314" y="285728"/>
            <a:chExt cx="2000264" cy="3565406"/>
          </a:xfrm>
        </p:grpSpPr>
        <p:sp>
          <p:nvSpPr>
            <p:cNvPr id="19" name="Равнобедренный треугольник 18"/>
            <p:cNvSpPr/>
            <p:nvPr/>
          </p:nvSpPr>
          <p:spPr>
            <a:xfrm>
              <a:off x="4786314" y="285728"/>
              <a:ext cx="2000264" cy="1385841"/>
            </a:xfrm>
            <a:prstGeom prst="triangle">
              <a:avLst>
                <a:gd name="adj" fmla="val 50898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5400" b="1" dirty="0">
                <a:solidFill>
                  <a:srgbClr val="C00000"/>
                </a:solidFill>
                <a:latin typeface="Arial Narrow" pitchFamily="34" charset="0"/>
              </a:endParaRPr>
            </a:p>
          </p:txBody>
        </p:sp>
        <p:grpSp>
          <p:nvGrpSpPr>
            <p:cNvPr id="8" name="Группа 78"/>
            <p:cNvGrpSpPr>
              <a:grpSpLocks/>
            </p:cNvGrpSpPr>
            <p:nvPr/>
          </p:nvGrpSpPr>
          <p:grpSpPr bwMode="auto">
            <a:xfrm>
              <a:off x="4786314" y="857232"/>
              <a:ext cx="2000264" cy="2993902"/>
              <a:chOff x="4786314" y="857232"/>
              <a:chExt cx="2000264" cy="2993902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5743584" y="1671569"/>
                <a:ext cx="1042994" cy="1582685"/>
              </a:xfrm>
              <a:prstGeom prst="rect">
                <a:avLst/>
              </a:prstGeom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4786314" y="1671569"/>
                <a:ext cx="1042995" cy="1582685"/>
              </a:xfrm>
              <a:prstGeom prst="rect">
                <a:avLst/>
              </a:prstGeom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cxnSp>
            <p:nvCxnSpPr>
              <p:cNvPr id="26" name="Прямая соединительная линия 25"/>
              <p:cNvCxnSpPr>
                <a:stCxn id="20" idx="3"/>
                <a:endCxn id="21" idx="1"/>
              </p:cNvCxnSpPr>
              <p:nvPr/>
            </p:nvCxnSpPr>
            <p:spPr>
              <a:xfrm flipH="1">
                <a:off x="4786314" y="2462117"/>
                <a:ext cx="2000264" cy="3175"/>
              </a:xfrm>
              <a:prstGeom prst="line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</p:cxnSp>
          <p:sp>
            <p:nvSpPr>
              <p:cNvPr id="42" name="Прямоугольник 41"/>
              <p:cNvSpPr/>
              <p:nvPr/>
            </p:nvSpPr>
            <p:spPr>
              <a:xfrm>
                <a:off x="4786314" y="3214567"/>
                <a:ext cx="1071571" cy="571481"/>
              </a:xfrm>
              <a:prstGeom prst="rect">
                <a:avLst/>
              </a:prstGeom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857885" y="3214567"/>
                <a:ext cx="928693" cy="571481"/>
              </a:xfrm>
              <a:prstGeom prst="rect">
                <a:avLst/>
              </a:prstGeom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6431" name="TextBox 48"/>
              <p:cNvSpPr txBox="1">
                <a:spLocks noChangeArrowheads="1"/>
              </p:cNvSpPr>
              <p:nvPr/>
            </p:nvSpPr>
            <p:spPr bwMode="auto">
              <a:xfrm>
                <a:off x="5572132" y="857232"/>
                <a:ext cx="442750" cy="769441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>
                <a:spAutoFit/>
              </a:bodyPr>
              <a:lstStyle/>
              <a:p>
                <a:r>
                  <a:rPr lang="en-US" sz="4400" b="1" dirty="0">
                    <a:solidFill>
                      <a:srgbClr val="FFC000"/>
                    </a:solidFill>
                    <a:latin typeface="Arial Narrow" pitchFamily="34" charset="0"/>
                  </a:rPr>
                  <a:t>6</a:t>
                </a:r>
                <a:endParaRPr lang="ru-RU" sz="4400" b="1" dirty="0">
                  <a:solidFill>
                    <a:srgbClr val="FFC000"/>
                  </a:solidFill>
                  <a:latin typeface="Arial Narrow" pitchFamily="34" charset="0"/>
                </a:endParaRPr>
              </a:p>
            </p:txBody>
          </p:sp>
          <p:sp>
            <p:nvSpPr>
              <p:cNvPr id="16432" name="TextBox 68"/>
              <p:cNvSpPr txBox="1">
                <a:spLocks noChangeArrowheads="1"/>
              </p:cNvSpPr>
              <p:nvPr/>
            </p:nvSpPr>
            <p:spPr bwMode="auto">
              <a:xfrm>
                <a:off x="5072066" y="1785926"/>
                <a:ext cx="444352" cy="707886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>
                <a:spAutoFit/>
              </a:bodyPr>
              <a:lstStyle/>
              <a:p>
                <a:r>
                  <a:rPr lang="en-US" sz="4000" b="1">
                    <a:solidFill>
                      <a:srgbClr val="FFC000"/>
                    </a:solidFill>
                    <a:latin typeface="Calibri" pitchFamily="34" charset="0"/>
                  </a:rPr>
                  <a:t>3</a:t>
                </a:r>
                <a:endParaRPr lang="ru-RU" sz="4000" b="1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433" name="TextBox 70"/>
              <p:cNvSpPr txBox="1">
                <a:spLocks noChangeArrowheads="1"/>
              </p:cNvSpPr>
              <p:nvPr/>
            </p:nvSpPr>
            <p:spPr bwMode="auto">
              <a:xfrm>
                <a:off x="6072198" y="2571744"/>
                <a:ext cx="444352" cy="707886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>
                <a:spAutoFit/>
              </a:bodyPr>
              <a:lstStyle/>
              <a:p>
                <a:r>
                  <a:rPr lang="en-US" sz="4000" b="1">
                    <a:solidFill>
                      <a:srgbClr val="FFC000"/>
                    </a:solidFill>
                    <a:latin typeface="Calibri" pitchFamily="34" charset="0"/>
                  </a:rPr>
                  <a:t>4</a:t>
                </a:r>
                <a:endParaRPr lang="ru-RU" sz="4000" b="1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434" name="TextBox 72"/>
              <p:cNvSpPr txBox="1">
                <a:spLocks noChangeArrowheads="1"/>
              </p:cNvSpPr>
              <p:nvPr/>
            </p:nvSpPr>
            <p:spPr bwMode="auto">
              <a:xfrm>
                <a:off x="5072066" y="3143248"/>
                <a:ext cx="418704" cy="707886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>
                <a:spAutoFit/>
              </a:bodyPr>
              <a:lstStyle/>
              <a:p>
                <a:r>
                  <a:rPr lang="en-US" sz="4000" b="1">
                    <a:solidFill>
                      <a:srgbClr val="FFC000"/>
                    </a:solidFill>
                    <a:latin typeface="Arial Narrow" pitchFamily="34" charset="0"/>
                  </a:rPr>
                  <a:t>5</a:t>
                </a:r>
                <a:endParaRPr lang="ru-RU" sz="4000" b="1">
                  <a:solidFill>
                    <a:srgbClr val="FFC000"/>
                  </a:solidFill>
                  <a:latin typeface="Arial Narrow" pitchFamily="34" charset="0"/>
                </a:endParaRPr>
              </a:p>
            </p:txBody>
          </p:sp>
        </p:grpSp>
      </p:grpSp>
      <p:grpSp>
        <p:nvGrpSpPr>
          <p:cNvPr id="9" name="Группа 74"/>
          <p:cNvGrpSpPr>
            <a:grpSpLocks/>
          </p:cNvGrpSpPr>
          <p:nvPr/>
        </p:nvGrpSpPr>
        <p:grpSpPr bwMode="auto">
          <a:xfrm>
            <a:off x="2500313" y="2357438"/>
            <a:ext cx="2000250" cy="2990572"/>
            <a:chOff x="2357422" y="285728"/>
            <a:chExt cx="2000264" cy="2968529"/>
          </a:xfrm>
        </p:grpSpPr>
        <p:sp>
          <p:nvSpPr>
            <p:cNvPr id="36" name="Равнобедренный треугольник 35"/>
            <p:cNvSpPr/>
            <p:nvPr/>
          </p:nvSpPr>
          <p:spPr>
            <a:xfrm>
              <a:off x="2357422" y="285728"/>
              <a:ext cx="2000264" cy="1385842"/>
            </a:xfrm>
            <a:prstGeom prst="triangle">
              <a:avLst>
                <a:gd name="adj" fmla="val 50898"/>
              </a:avLst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5400" b="1" dirty="0">
                <a:solidFill>
                  <a:srgbClr val="C00000"/>
                </a:solidFill>
                <a:latin typeface="Arial Narrow" pitchFamily="34" charset="0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3314691" y="1671570"/>
              <a:ext cx="1042995" cy="1582687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2357422" y="1671570"/>
              <a:ext cx="1042994" cy="1582687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cxnSp>
          <p:nvCxnSpPr>
            <p:cNvPr id="41" name="Прямая соединительная линия 40"/>
            <p:cNvCxnSpPr>
              <a:stCxn id="37" idx="3"/>
              <a:endCxn id="38" idx="1"/>
            </p:cNvCxnSpPr>
            <p:nvPr/>
          </p:nvCxnSpPr>
          <p:spPr>
            <a:xfrm flipH="1">
              <a:off x="2357422" y="2462119"/>
              <a:ext cx="2000264" cy="3175"/>
            </a:xfrm>
            <a:prstGeom prst="lin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cxnSp>
        <p:sp>
          <p:nvSpPr>
            <p:cNvPr id="16420" name="TextBox 60"/>
            <p:cNvSpPr txBox="1">
              <a:spLocks noChangeArrowheads="1"/>
            </p:cNvSpPr>
            <p:nvPr/>
          </p:nvSpPr>
          <p:spPr bwMode="auto">
            <a:xfrm>
              <a:off x="3143239" y="785794"/>
              <a:ext cx="442753" cy="76941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uk-UA" sz="4400" b="1" dirty="0" smtClean="0">
                  <a:solidFill>
                    <a:srgbClr val="FFC000"/>
                  </a:solidFill>
                  <a:latin typeface="Arial Narrow" pitchFamily="34" charset="0"/>
                </a:rPr>
                <a:t>4</a:t>
              </a:r>
              <a:endParaRPr lang="ru-RU" sz="4400" b="1" dirty="0">
                <a:solidFill>
                  <a:srgbClr val="FFC000"/>
                </a:solidFill>
                <a:latin typeface="Arial Narrow" pitchFamily="34" charset="0"/>
              </a:endParaRPr>
            </a:p>
          </p:txBody>
        </p:sp>
        <p:sp>
          <p:nvSpPr>
            <p:cNvPr id="16422" name="TextBox 69"/>
            <p:cNvSpPr txBox="1">
              <a:spLocks noChangeArrowheads="1"/>
            </p:cNvSpPr>
            <p:nvPr/>
          </p:nvSpPr>
          <p:spPr bwMode="auto">
            <a:xfrm>
              <a:off x="3571869" y="1785926"/>
              <a:ext cx="444355" cy="70266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uk-UA" sz="4000" b="1" dirty="0" smtClean="0">
                  <a:solidFill>
                    <a:srgbClr val="FFC000"/>
                  </a:solidFill>
                  <a:latin typeface="Calibri" pitchFamily="34" charset="0"/>
                </a:rPr>
                <a:t>3</a:t>
              </a:r>
              <a:endParaRPr lang="ru-RU" sz="4000" b="1" dirty="0">
                <a:solidFill>
                  <a:srgbClr val="FFC000"/>
                </a:solidFill>
                <a:latin typeface="Calibri" pitchFamily="34" charset="0"/>
              </a:endParaRPr>
            </a:p>
          </p:txBody>
        </p:sp>
        <p:sp>
          <p:nvSpPr>
            <p:cNvPr id="16423" name="TextBox 73"/>
            <p:cNvSpPr txBox="1">
              <a:spLocks noChangeArrowheads="1"/>
            </p:cNvSpPr>
            <p:nvPr/>
          </p:nvSpPr>
          <p:spPr bwMode="auto">
            <a:xfrm>
              <a:off x="2714612" y="2500306"/>
              <a:ext cx="394660" cy="70788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uk-UA" sz="4000" b="1" dirty="0" smtClean="0">
                  <a:solidFill>
                    <a:srgbClr val="FFC000"/>
                  </a:solidFill>
                  <a:latin typeface="Arial Narrow" pitchFamily="34" charset="0"/>
                </a:rPr>
                <a:t>2</a:t>
              </a:r>
              <a:endParaRPr lang="ru-RU" sz="4000" b="1" dirty="0">
                <a:solidFill>
                  <a:srgbClr val="FFC000"/>
                </a:solidFill>
                <a:latin typeface="Arial Narrow" pitchFamily="34" charset="0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43063" y="3571875"/>
            <a:ext cx="44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C000"/>
                </a:solidFill>
                <a:latin typeface="Arial Narrow" pitchFamily="34" charset="0"/>
              </a:rPr>
              <a:t>?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42938" y="4357688"/>
            <a:ext cx="44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C000"/>
                </a:solidFill>
                <a:latin typeface="Arial Narrow" pitchFamily="34" charset="0"/>
              </a:rPr>
              <a:t>?</a:t>
            </a: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3714750" y="4572000"/>
            <a:ext cx="44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C000"/>
                </a:solidFill>
                <a:latin typeface="Arial Narrow" pitchFamily="34" charset="0"/>
              </a:rPr>
              <a:t>?</a:t>
            </a: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2857500" y="3857625"/>
            <a:ext cx="44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C000"/>
                </a:solidFill>
                <a:latin typeface="Arial Narrow" pitchFamily="34" charset="0"/>
              </a:rPr>
              <a:t>?</a:t>
            </a: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5929313" y="3286125"/>
            <a:ext cx="44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C000"/>
                </a:solidFill>
                <a:latin typeface="Arial Narrow" pitchFamily="34" charset="0"/>
              </a:rPr>
              <a:t>?</a:t>
            </a: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5000625" y="4000500"/>
            <a:ext cx="44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C000"/>
                </a:solidFill>
                <a:latin typeface="Arial Narrow" pitchFamily="34" charset="0"/>
              </a:rPr>
              <a:t>?</a:t>
            </a:r>
          </a:p>
        </p:txBody>
      </p:sp>
      <p:sp>
        <p:nvSpPr>
          <p:cNvPr id="89" name="TextBox 88"/>
          <p:cNvSpPr txBox="1">
            <a:spLocks noChangeArrowheads="1"/>
          </p:cNvSpPr>
          <p:nvPr/>
        </p:nvSpPr>
        <p:spPr bwMode="auto">
          <a:xfrm>
            <a:off x="6000750" y="4643438"/>
            <a:ext cx="44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C000"/>
                </a:solidFill>
                <a:latin typeface="Arial Narrow" pitchFamily="34" charset="0"/>
              </a:rPr>
              <a:t>?</a:t>
            </a:r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7358063" y="5715000"/>
            <a:ext cx="1847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4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7286625" y="4429125"/>
            <a:ext cx="1847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4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71472" y="428604"/>
            <a:ext cx="7858180" cy="646331"/>
          </a:xfrm>
          <a:prstGeom prst="rect">
            <a:avLst/>
          </a:prstGeom>
          <a:noFill/>
        </p:spPr>
        <p:txBody>
          <a:bodyPr>
            <a:prstTxWarp prst="textTriangleInverted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C000"/>
                </a:solidFill>
                <a:latin typeface="Arial Narrow" pitchFamily="34" charset="0"/>
                <a:cs typeface="+mn-cs"/>
              </a:rPr>
              <a:t>«</a:t>
            </a:r>
            <a:r>
              <a:rPr lang="ru-RU" sz="3600" b="1" dirty="0" smtClean="0">
                <a:solidFill>
                  <a:srgbClr val="FFC000"/>
                </a:solidFill>
                <a:latin typeface="Arial Narrow" pitchFamily="34" charset="0"/>
                <a:cs typeface="+mn-cs"/>
              </a:rPr>
              <a:t>Засели</a:t>
            </a:r>
            <a:r>
              <a:rPr lang="ru-RU" sz="3600" b="1" dirty="0" smtClean="0">
                <a:solidFill>
                  <a:srgbClr val="FFC000"/>
                </a:solidFill>
                <a:latin typeface="Arial Narrow" pitchFamily="34" charset="0"/>
              </a:rPr>
              <a:t>» </a:t>
            </a:r>
            <a:r>
              <a:rPr lang="ru-RU" sz="3600" b="1" dirty="0" err="1" smtClean="0">
                <a:solidFill>
                  <a:srgbClr val="FFC000"/>
                </a:solidFill>
                <a:latin typeface="Arial Narrow" pitchFamily="34" charset="0"/>
              </a:rPr>
              <a:t>будиночки</a:t>
            </a:r>
            <a:endParaRPr lang="ru-RU" sz="3600" b="1" dirty="0">
              <a:solidFill>
                <a:srgbClr val="FFC00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5072063" y="4000500"/>
            <a:ext cx="419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Arial Narrow" pitchFamily="34" charset="0"/>
              </a:rPr>
              <a:t>2</a:t>
            </a:r>
          </a:p>
        </p:txBody>
      </p:sp>
      <p:sp>
        <p:nvSpPr>
          <p:cNvPr id="97" name="TextBox 96"/>
          <p:cNvSpPr txBox="1">
            <a:spLocks noChangeArrowheads="1"/>
          </p:cNvSpPr>
          <p:nvPr/>
        </p:nvSpPr>
        <p:spPr bwMode="auto">
          <a:xfrm>
            <a:off x="2857500" y="3857625"/>
            <a:ext cx="4187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Arial Narrow" pitchFamily="34" charset="0"/>
              </a:rPr>
              <a:t>1</a:t>
            </a:r>
            <a:endParaRPr lang="ru-RU" sz="4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7286625" y="4357688"/>
            <a:ext cx="1847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40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3714750" y="4572000"/>
            <a:ext cx="419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Arial Narrow" pitchFamily="34" charset="0"/>
              </a:rPr>
              <a:t>2</a:t>
            </a:r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5929313" y="3214688"/>
            <a:ext cx="3952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Arial Narrow" pitchFamily="34" charset="0"/>
              </a:rPr>
              <a:t>3</a:t>
            </a:r>
          </a:p>
        </p:txBody>
      </p:sp>
      <p:sp>
        <p:nvSpPr>
          <p:cNvPr id="104" name="TextBox 103"/>
          <p:cNvSpPr txBox="1">
            <a:spLocks noChangeArrowheads="1"/>
          </p:cNvSpPr>
          <p:nvPr/>
        </p:nvSpPr>
        <p:spPr bwMode="auto">
          <a:xfrm>
            <a:off x="6000750" y="4643438"/>
            <a:ext cx="419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Arial Narrow" pitchFamily="34" charset="0"/>
              </a:rPr>
              <a:t>1</a:t>
            </a:r>
          </a:p>
        </p:txBody>
      </p:sp>
      <p:pic>
        <p:nvPicPr>
          <p:cNvPr id="16413" name="Рисунок 71" descr="http://i026.radikal.ru/0805/19/75303d58b5fd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25" y="785813"/>
            <a:ext cx="17145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2" descr="http://30harab-koch.edusite.ru/images/67560126fc5f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188" y="3143250"/>
            <a:ext cx="1928812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xit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animEffect transition="out" filter="slide(fromBottom)">
                                      <p:cBhvr>
                                        <p:cTn id="8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xit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animEffect transition="out" filter="slide(fromBottom)">
                                      <p:cBhvr>
                                        <p:cTn id="9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11" grpId="0"/>
      <p:bldP spid="10" grpId="0"/>
      <p:bldP spid="84" grpId="0"/>
      <p:bldP spid="85" grpId="0"/>
      <p:bldP spid="86" grpId="0"/>
      <p:bldP spid="87" grpId="0"/>
      <p:bldP spid="89" grpId="0"/>
      <p:bldP spid="90" grpId="0"/>
      <p:bldP spid="92" grpId="0"/>
      <p:bldP spid="96" grpId="0"/>
      <p:bldP spid="97" grpId="0"/>
      <p:bldP spid="98" grpId="0"/>
      <p:bldP spid="99" grpId="0"/>
      <p:bldP spid="101" grpId="0"/>
      <p:bldP spid="1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 descr="смешарики 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512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7200" y="3352800"/>
            <a:ext cx="7931224" cy="1371600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7" name="TextBox 6"/>
          <p:cNvSpPr txBox="1"/>
          <p:nvPr/>
        </p:nvSpPr>
        <p:spPr>
          <a:xfrm>
            <a:off x="827584" y="404664"/>
            <a:ext cx="5951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Математичний диктант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3645024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79712" y="3645024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75856" y="3645024"/>
            <a:ext cx="914400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72000" y="3645024"/>
            <a:ext cx="914400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3645024"/>
            <a:ext cx="914400" cy="9144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4</a:t>
            </a:r>
            <a:endParaRPr lang="ru-RU" sz="6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164288" y="3645024"/>
            <a:ext cx="914400" cy="9144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 descr="D:\Мои документы\Рабочий стол\i (1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340768"/>
            <a:ext cx="130492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40097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71878" y="2967335"/>
            <a:ext cx="5600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Фізкультхвилинка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01-May sei for yut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numSld="1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23" descr="C:\Users\123\Desktop\Новая папка12345\Новая папка\jivotniea-228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2492375"/>
            <a:ext cx="23574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23" descr="C:\Users\123\Desktop\Новая папка12345\Новая папка\jivotniea-228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2565400"/>
            <a:ext cx="23574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9" descr="16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2708275"/>
            <a:ext cx="403225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9" descr="16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52738"/>
            <a:ext cx="403225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D:\Мои документы\Рабочий стол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Рисунок 1" descr="1c0c397ea061f7facf110a360382139a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2852738"/>
            <a:ext cx="43576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108</Words>
  <Application>Microsoft Office PowerPoint</Application>
  <PresentationFormat>Экран (4:3)</PresentationFormat>
  <Paragraphs>70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RePack by SPecialiST</cp:lastModifiedBy>
  <cp:revision>15</cp:revision>
  <dcterms:created xsi:type="dcterms:W3CDTF">2013-10-07T17:36:34Z</dcterms:created>
  <dcterms:modified xsi:type="dcterms:W3CDTF">2013-10-12T17:56:47Z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1103798</vt:lpwstr>
  </property>
  <property fmtid="{D5CDD505-2E9C-101B-9397-08002B2CF9AE}" name="NXPowerLiteVersion" pid="3">
    <vt:lpwstr>D4.1.4</vt:lpwstr>
  </property>
</Properties>
</file>