
<file path=[Content_Types].xml><?xml version="1.0" encoding="utf-8"?>
<Types xmlns="http://schemas.openxmlformats.org/package/2006/content-types">
  <Override ContentType="application/vnd.openxmlformats-officedocument.presentationml.slideMaster+xml" PartName="/ppt/slideMasters/slideMaster3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9.xml"/>
  <Override ContentType="application/vnd.openxmlformats-officedocument.theme+xml" PartName="/ppt/theme/theme5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8.xml"/>
  <Override ContentType="application/vnd.openxmlformats-officedocument.theme+xml" PartName="/ppt/theme/theme3.xml"/>
  <Override ContentType="application/vnd.openxmlformats-officedocument.presentationml.slideLayout+xml" PartName="/ppt/slideLayouts/slideLayout37.xml"/>
  <Override ContentType="application/vnd.openxmlformats-officedocument.presentationml.tags+xml" PartName="/ppt/tags/tag4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4.xml"/>
  <Override ContentType="application/vnd.openxmlformats-officedocument.presentationml.tags+xml" PartName="/ppt/tags/tag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42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40.xml"/>
  <Override ContentType="application/vnd.openxmlformats-officedocument.presentationml.slideMaster+xml" PartName="/ppt/slideMasters/slideMaster4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Master+xml" PartName="/ppt/slideMasters/slideMaster2.xml"/>
  <Override ContentType="application/vnd.openxmlformats-officedocument.presentationml.slide+xml" PartName="/ppt/slides/slide5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38.xml"/>
  <Override ContentType="application/vnd.openxmlformats-officedocument.theme+xml" PartName="/ppt/theme/theme4.xml"/>
  <Override ContentType="application/vnd.openxmlformats-officedocument.presentationml.notesSlide+xml" PartName="/ppt/notesSlides/notesSlide1.xml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theme+xml" PartName="/ppt/theme/theme2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36.xml"/>
  <Override ContentType="application/vnd.openxmlformats-officedocument.presentationml.tags+xml" PartName="/ppt/tags/tag5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43.xml"/>
  <Default ContentType="image/jpeg" Extension="jpeg"/>
  <Override ContentType="application/vnd.openxmlformats-officedocument.presentationml.tags+xml" PartName="/ppt/tags/tag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41.xml"/>
  <Override ContentType="application/vnd.openxmlformats-officedocument.presentationml.tags+xml" PartName="/ppt/tags/tag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9" r:id="rId1"/>
    <p:sldMasterId id="2147483671" r:id="rId2"/>
    <p:sldMasterId id="2147483673" r:id="rId3"/>
    <p:sldMasterId id="2147483674" r:id="rId4"/>
  </p:sldMasterIdLst>
  <p:notesMasterIdLst>
    <p:notesMasterId r:id="rId23"/>
  </p:notesMasterIdLst>
  <p:sldIdLst>
    <p:sldId id="323" r:id="rId5"/>
    <p:sldId id="276" r:id="rId6"/>
    <p:sldId id="274" r:id="rId7"/>
    <p:sldId id="256" r:id="rId8"/>
    <p:sldId id="275" r:id="rId9"/>
    <p:sldId id="277" r:id="rId10"/>
    <p:sldId id="312" r:id="rId11"/>
    <p:sldId id="326" r:id="rId12"/>
    <p:sldId id="330" r:id="rId13"/>
    <p:sldId id="313" r:id="rId14"/>
    <p:sldId id="327" r:id="rId15"/>
    <p:sldId id="258" r:id="rId16"/>
    <p:sldId id="331" r:id="rId17"/>
    <p:sldId id="259" r:id="rId18"/>
    <p:sldId id="311" r:id="rId19"/>
    <p:sldId id="309" r:id="rId20"/>
    <p:sldId id="322" r:id="rId21"/>
    <p:sldId id="32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5pPr>
    <a:lvl6pPr marL="22860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6pPr>
    <a:lvl7pPr marL="27432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7pPr>
    <a:lvl8pPr marL="32004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8pPr>
    <a:lvl9pPr marL="3657600" algn="l" defTabSz="914400" rtl="0" eaLnBrk="1" latinLnBrk="0" hangingPunct="1">
      <a:defRPr sz="4400" kern="1200">
        <a:solidFill>
          <a:schemeClr val="tx1"/>
        </a:solidFill>
        <a:latin typeface="Monotype Corsiva" pitchFamily="66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FFFFFF"/>
    <a:srgbClr val="CB0584"/>
    <a:srgbClr val="0000FF"/>
    <a:srgbClr val="0000CC"/>
    <a:srgbClr val="08864D"/>
    <a:srgbClr val="003366"/>
    <a:srgbClr val="000066"/>
    <a:srgbClr val="0066CC"/>
  </p:clrMru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88920" autoAdjust="0"/>
  </p:normalViewPr>
  <p:slideViewPr>
    <p:cSldViewPr>
      <p:cViewPr>
        <p:scale>
          <a:sx n="75" d="100"/>
          <a:sy n="75" d="100"/>
        </p:scale>
        <p:origin x="-10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F6B76332-EE64-45A0-8D75-C65B36825FE4}" type="datetimeFigureOut">
              <a:rPr lang="ru-RU"/>
              <a:pPr>
                <a:defRPr/>
              </a:pPr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fld id="{CDC80749-CD9F-4C51-92C9-5B96717393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48132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E21F0B00-2689-485B-9135-DB2ED890C999}" type="slidenum">
              <a:rPr lang="ru-RU" smtClean="0"/>
              <a:pPr>
                <a:defRPr/>
              </a:pPr>
              <a:t>3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8627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-498475" y="1311275"/>
            <a:ext cx="10429875" cy="5908675"/>
            <a:chOff x="-313" y="824"/>
            <a:chExt cx="6570" cy="372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8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9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1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2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4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5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7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8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4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0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92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1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3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4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5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6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7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8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29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0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1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2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3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4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5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6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latin typeface="Arial" charset="0"/>
                <a:cs typeface="+mn-cs"/>
              </a:endParaRPr>
            </a:p>
          </p:txBody>
        </p:sp>
        <p:sp>
          <p:nvSpPr>
            <p:cNvPr id="37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8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9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0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1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2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3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4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5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6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7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8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49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0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1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2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3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4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5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6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7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8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59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0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1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2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3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4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5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6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7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8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9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0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1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2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3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4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5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6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7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8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9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0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1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2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3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4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5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6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7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8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89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0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1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2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3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4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5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6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7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8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99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0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1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2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3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4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5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6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7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8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9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0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1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2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3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4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5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6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7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8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9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0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1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2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3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4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5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6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7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8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9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0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1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2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3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4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5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6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7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8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9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0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1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2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3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4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5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6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7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8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9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0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1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2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3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4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5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6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7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8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9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0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1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2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3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4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5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6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7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8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9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0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1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2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3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7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8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9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0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1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2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3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4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5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6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7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8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9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0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1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2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3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4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5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6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7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8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9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0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1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2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3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4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5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6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7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8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09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0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1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2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3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4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5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6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7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8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19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8650" name="Rectangle 2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446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r>
              <a:rPr lang="ru-RU"/>
              <a:t>Зразок заголовка</a:t>
            </a:r>
          </a:p>
        </p:txBody>
      </p:sp>
      <p:sp>
        <p:nvSpPr>
          <p:cNvPr id="18651" name="Rectangle 2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Зразок підзаголовка</a:t>
            </a:r>
          </a:p>
        </p:txBody>
      </p:sp>
      <p:sp>
        <p:nvSpPr>
          <p:cNvPr id="220" name="Rectangle 2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1" name="Rectangle 221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222" name="Rectangle 2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678A6-73F9-4201-9A80-FE98A831E7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AB057D-5358-49ED-A388-19041F170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94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94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A8D765-0B27-4BF3-8167-D3A4F1B277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28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0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1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2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3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4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5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7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8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9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0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9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0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5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6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20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23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5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6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7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2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2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7927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Зразок заголовка</a:t>
            </a:r>
          </a:p>
        </p:txBody>
      </p:sp>
      <p:sp>
        <p:nvSpPr>
          <p:cNvPr id="37928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Зразок підзаголовка</a:t>
            </a:r>
          </a:p>
        </p:txBody>
      </p:sp>
      <p:sp>
        <p:nvSpPr>
          <p:cNvPr id="41" name="Rectangle 4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2" name="Rectangle 4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43" name="Rectangle 4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4DFB27-E3B0-4B72-B7CC-3FE408EAE0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28A946-CFEC-4B20-9D7F-3A41A2AC0F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D67264-D67E-42BF-B1B0-4CB728EBC7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8C32C5-A6EA-40EF-A540-4B7570EE39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9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C7943B-B8CB-42B1-BEB6-09450C8FB4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5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562FA8-C290-4C1B-B295-EEC7ACD17D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4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455735-EE6D-4F8C-BCB9-777945E591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51ACC2-3287-491F-8C4E-5CCB8D4A49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028E3-1568-4259-98EE-A7454C364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6FA165-0F1B-4500-9BA7-5CE6CBA78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2DBA8-38F1-40CE-B012-8EB45A524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4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365C3B-6DC9-47B5-A839-C150D7D20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92750-A2E0-4511-ACDE-78B64434EA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E13147-D851-46C6-85CF-4895776EDF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1D910F-7853-493B-AA2C-CA89C021C7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74DB6B-3447-434A-BAF7-5F085FC95C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F218BF-582A-4E04-AC76-E5B1512DE3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E9F6-AAFF-4900-9F91-D57508D452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DCF90-033C-4086-A7C1-E2CADB62A9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8DB82D-5A16-40D7-8177-6811AB8FF9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2DBCC3-81DC-4323-88A0-83C56B43B0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24D211-6AF3-4510-9A9A-B532AA8903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CA22AE-CF62-471C-B1E6-EB0B4CB49D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9B2ACC-6AB7-4B23-9AF5-D3B2A4D5AC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>
            <a:spLocks/>
          </p:cNvSpPr>
          <p:nvPr/>
        </p:nvSpPr>
        <p:spPr bwMode="auto">
          <a:xfrm>
            <a:off x="285750" y="2803525"/>
            <a:ext cx="1588" cy="3035300"/>
          </a:xfrm>
          <a:custGeom>
            <a:avLst/>
            <a:gdLst>
              <a:gd name="T0" fmla="*/ 0 h 1912"/>
              <a:gd name="T1" fmla="*/ 6 h 1912"/>
              <a:gd name="T2" fmla="*/ 6 h 1912"/>
              <a:gd name="T3" fmla="*/ 60 h 1912"/>
              <a:gd name="T4" fmla="*/ 1912 h 1912"/>
              <a:gd name="T5" fmla="*/ 1912 h 1912"/>
              <a:gd name="T6" fmla="*/ 0 h 1912"/>
              <a:gd name="T7" fmla="*/ 0 h 1912"/>
            </a:gdLst>
            <a:ahLst/>
            <a:cxnLst>
              <a:cxn ang="0">
                <a:pos x="0" y="T0"/>
              </a:cxn>
              <a:cxn ang="0">
                <a:pos x="0" y="T1"/>
              </a:cxn>
              <a:cxn ang="0">
                <a:pos x="0" y="T2"/>
              </a:cxn>
              <a:cxn ang="0">
                <a:pos x="0" y="T3"/>
              </a:cxn>
              <a:cxn ang="0">
                <a:pos x="0" y="T4"/>
              </a:cxn>
              <a:cxn ang="0">
                <a:pos x="0" y="T5"/>
              </a:cxn>
              <a:cxn ang="0">
                <a:pos x="0" y="T6"/>
              </a:cxn>
              <a:cxn ang="0">
                <a:pos x="0" y="T7"/>
              </a:cxn>
            </a:cxnLst>
            <a:rect l="0" t="0" r="r" b="b"/>
            <a:pathLst>
              <a:path h="1912">
                <a:moveTo>
                  <a:pt x="0" y="0"/>
                </a:moveTo>
                <a:lnTo>
                  <a:pt x="0" y="6"/>
                </a:lnTo>
                <a:lnTo>
                  <a:pt x="0" y="6"/>
                </a:lnTo>
                <a:lnTo>
                  <a:pt x="0" y="60"/>
                </a:lnTo>
                <a:lnTo>
                  <a:pt x="0" y="1912"/>
                </a:lnTo>
                <a:lnTo>
                  <a:pt x="0" y="191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rgbClr val="6BBA27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>
              <a:cs typeface="+mn-cs"/>
            </a:endParaRPr>
          </a:p>
        </p:txBody>
      </p:sp>
      <p:sp>
        <p:nvSpPr>
          <p:cNvPr id="5120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997075"/>
            <a:ext cx="7772400" cy="1431925"/>
          </a:xfrm>
        </p:spPr>
        <p:txBody>
          <a:bodyPr anchor="b" anchorCtr="1"/>
          <a:lstStyle>
            <a:lvl1pPr algn="ctr">
              <a:defRPr/>
            </a:lvl1pPr>
          </a:lstStyle>
          <a:p>
            <a:r>
              <a:rPr lang="ru-RU"/>
              <a:t>Зразок заголовка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Зразок підзаголовка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B3EEE4-4B6B-450A-8C3C-A4F0B22DC4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BF75E9-C5A7-4C22-A2E0-7901B39DEC4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9AEBB3-03D3-4574-854C-E37103CF62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E0BAF-8311-4A0E-B351-458CF4011E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D37D4F-B0AE-4717-B498-1B47997B1BD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236A4C-FB07-47DD-A6F1-7255462969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3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684015-5BF2-41C0-AAFD-C483A0FA1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E63407-F899-4CA0-9079-C4624E659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BAA92A-EACE-4AC1-881D-8E3203A325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886F94-E71E-4483-BC6A-615C105E94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B4C8B7-24EE-4B28-9864-034E8E831A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92100"/>
            <a:ext cx="2057400" cy="57277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92100"/>
            <a:ext cx="6019800" cy="57277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21B5C-BD47-4669-8257-A3642D1E07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1F79F0-6DFB-40F1-9455-24E94DA1B3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28B2BF-54C6-4F3D-BE97-DBB65344FA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4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4090D2-300A-4449-BDED-014B5A1206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187492-90BD-44D9-A238-97DF8C2756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18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23B1BE-BE2A-4B51-B4B0-3644566C2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Rectangle 219"/>
          <p:cNvSpPr>
            <a:spLocks noGrp="1" noChangeArrowheads="1"/>
          </p:cNvSpPr>
          <p:nvPr>
            <p:ph type="dt" sz="half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20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-496888" y="1308100"/>
            <a:ext cx="10429876" cy="5908675"/>
            <a:chOff x="-313" y="824"/>
            <a:chExt cx="6570" cy="3722"/>
          </a:xfrm>
        </p:grpSpPr>
        <p:sp>
          <p:nvSpPr>
            <p:cNvPr id="17411" name="Rectangle 3"/>
            <p:cNvSpPr>
              <a:spLocks noChangeArrowheads="1"/>
            </p:cNvSpPr>
            <p:nvPr userDrawn="1"/>
          </p:nvSpPr>
          <p:spPr bwMode="hidden">
            <a:xfrm rot="20798144" flipV="1">
              <a:off x="-14" y="1033"/>
              <a:ext cx="1744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2" name="Rectangle 4"/>
            <p:cNvSpPr>
              <a:spLocks noChangeArrowheads="1"/>
            </p:cNvSpPr>
            <p:nvPr userDrawn="1"/>
          </p:nvSpPr>
          <p:spPr bwMode="hidden">
            <a:xfrm rot="20774366" flipV="1">
              <a:off x="-24" y="1127"/>
              <a:ext cx="203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3" name="Rectangle 5"/>
            <p:cNvSpPr>
              <a:spLocks noChangeArrowheads="1"/>
            </p:cNvSpPr>
            <p:nvPr userDrawn="1"/>
          </p:nvSpPr>
          <p:spPr bwMode="hidden">
            <a:xfrm rot="20757421" flipV="1">
              <a:off x="-27" y="1198"/>
              <a:ext cx="224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4" name="Rectangle 6"/>
            <p:cNvSpPr>
              <a:spLocks noChangeArrowheads="1"/>
            </p:cNvSpPr>
            <p:nvPr userDrawn="1"/>
          </p:nvSpPr>
          <p:spPr bwMode="hidden">
            <a:xfrm rot="20684206" flipV="1">
              <a:off x="-43" y="1283"/>
              <a:ext cx="2476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5" name="Rectangle 7"/>
            <p:cNvSpPr>
              <a:spLocks noChangeArrowheads="1"/>
            </p:cNvSpPr>
            <p:nvPr userDrawn="1"/>
          </p:nvSpPr>
          <p:spPr bwMode="hidden">
            <a:xfrm rot="20631226" flipV="1">
              <a:off x="-51" y="1397"/>
              <a:ext cx="2770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6" name="Rectangle 8"/>
            <p:cNvSpPr>
              <a:spLocks noChangeArrowheads="1"/>
            </p:cNvSpPr>
            <p:nvPr userDrawn="1"/>
          </p:nvSpPr>
          <p:spPr bwMode="hidden">
            <a:xfrm rot="20554235" flipV="1">
              <a:off x="-65" y="1523"/>
              <a:ext cx="3058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7" name="Rectangle 9"/>
            <p:cNvSpPr>
              <a:spLocks noChangeArrowheads="1"/>
            </p:cNvSpPr>
            <p:nvPr userDrawn="1"/>
          </p:nvSpPr>
          <p:spPr bwMode="hidden">
            <a:xfrm rot="20466593" flipV="1">
              <a:off x="-93" y="1694"/>
              <a:ext cx="3403" cy="6"/>
            </a:xfrm>
            <a:prstGeom prst="rect">
              <a:avLst/>
            </a:prstGeom>
            <a:gradFill rotWithShape="0">
              <a:gsLst>
                <a:gs pos="0">
                  <a:schemeClr val="bg1">
                    <a:gamma/>
                    <a:shade val="90980"/>
                    <a:invGamma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8" name="Rectangle 10"/>
            <p:cNvSpPr>
              <a:spLocks noChangeArrowheads="1"/>
            </p:cNvSpPr>
            <p:nvPr userDrawn="1"/>
          </p:nvSpPr>
          <p:spPr bwMode="hidden">
            <a:xfrm rot="20343219" flipV="1">
              <a:off x="-99" y="1863"/>
              <a:ext cx="374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19" name="Rectangle 11"/>
            <p:cNvSpPr>
              <a:spLocks noChangeArrowheads="1"/>
            </p:cNvSpPr>
            <p:nvPr userDrawn="1"/>
          </p:nvSpPr>
          <p:spPr bwMode="hidden">
            <a:xfrm rot="20211065" flipV="1">
              <a:off x="-165" y="2053"/>
              <a:ext cx="420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0" name="Rectangle 12"/>
            <p:cNvSpPr>
              <a:spLocks noChangeArrowheads="1"/>
            </p:cNvSpPr>
            <p:nvPr userDrawn="1"/>
          </p:nvSpPr>
          <p:spPr bwMode="hidden">
            <a:xfrm rot="20102912" flipV="1">
              <a:off x="-214" y="2289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1" name="Rectangle 13"/>
            <p:cNvSpPr>
              <a:spLocks noChangeArrowheads="1"/>
            </p:cNvSpPr>
            <p:nvPr userDrawn="1"/>
          </p:nvSpPr>
          <p:spPr bwMode="hidden">
            <a:xfrm rot="19923405" flipV="1">
              <a:off x="-313" y="2617"/>
              <a:ext cx="52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2" name="Rectangle 14"/>
            <p:cNvSpPr>
              <a:spLocks noChangeArrowheads="1"/>
            </p:cNvSpPr>
            <p:nvPr userDrawn="1"/>
          </p:nvSpPr>
          <p:spPr bwMode="hidden">
            <a:xfrm rot="19686284" flipV="1">
              <a:off x="9" y="2881"/>
              <a:ext cx="54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3" name="Rectangle 15"/>
            <p:cNvSpPr>
              <a:spLocks noChangeArrowheads="1"/>
            </p:cNvSpPr>
            <p:nvPr userDrawn="1"/>
          </p:nvSpPr>
          <p:spPr bwMode="hidden">
            <a:xfrm rot="19383534" flipV="1">
              <a:off x="1319" y="2928"/>
              <a:ext cx="461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0196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4" name="Rectangle 16"/>
            <p:cNvSpPr>
              <a:spLocks noChangeArrowheads="1"/>
            </p:cNvSpPr>
            <p:nvPr userDrawn="1"/>
          </p:nvSpPr>
          <p:spPr bwMode="hidden">
            <a:xfrm rot="18994182" flipV="1">
              <a:off x="2681" y="3071"/>
              <a:ext cx="35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313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5" name="Rectangle 17"/>
            <p:cNvSpPr>
              <a:spLocks noChangeArrowheads="1"/>
            </p:cNvSpPr>
            <p:nvPr userDrawn="1"/>
          </p:nvSpPr>
          <p:spPr bwMode="hidden">
            <a:xfrm rot="18603245" flipV="1">
              <a:off x="4053" y="3503"/>
              <a:ext cx="207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6" name="Rectangle 18"/>
            <p:cNvSpPr>
              <a:spLocks noChangeArrowheads="1"/>
            </p:cNvSpPr>
            <p:nvPr userDrawn="1"/>
          </p:nvSpPr>
          <p:spPr bwMode="hidden">
            <a:xfrm rot="39991575" flipH="1" flipV="1">
              <a:off x="5368" y="4167"/>
              <a:ext cx="501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 vert="eaVert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7" name="Rectangle 19"/>
            <p:cNvSpPr>
              <a:spLocks noChangeArrowheads="1"/>
            </p:cNvSpPr>
            <p:nvPr userDrawn="1"/>
          </p:nvSpPr>
          <p:spPr bwMode="hidden">
            <a:xfrm rot="-20541361">
              <a:off x="-146" y="2360"/>
              <a:ext cx="604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8" name="Rectangle 20"/>
            <p:cNvSpPr>
              <a:spLocks noChangeArrowheads="1"/>
            </p:cNvSpPr>
            <p:nvPr userDrawn="1"/>
          </p:nvSpPr>
          <p:spPr bwMode="hidden">
            <a:xfrm rot="-20036206">
              <a:off x="-198" y="3396"/>
              <a:ext cx="4142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29" name="Rectangle 21"/>
            <p:cNvSpPr>
              <a:spLocks noChangeArrowheads="1"/>
            </p:cNvSpPr>
            <p:nvPr userDrawn="1"/>
          </p:nvSpPr>
          <p:spPr bwMode="hidden">
            <a:xfrm rot="1732981">
              <a:off x="-165" y="3624"/>
              <a:ext cx="28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3529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0" name="Rectangle 22"/>
            <p:cNvSpPr>
              <a:spLocks noChangeArrowheads="1"/>
            </p:cNvSpPr>
            <p:nvPr userDrawn="1"/>
          </p:nvSpPr>
          <p:spPr bwMode="hidden">
            <a:xfrm rot="1969083">
              <a:off x="-110" y="3922"/>
              <a:ext cx="140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1" name="Rectangle 23"/>
            <p:cNvSpPr>
              <a:spLocks noChangeArrowheads="1"/>
            </p:cNvSpPr>
            <p:nvPr userDrawn="1"/>
          </p:nvSpPr>
          <p:spPr bwMode="hidden">
            <a:xfrm rot="-20213826">
              <a:off x="-216" y="3221"/>
              <a:ext cx="547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862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2" name="Rectangle 24"/>
            <p:cNvSpPr>
              <a:spLocks noChangeArrowheads="1"/>
            </p:cNvSpPr>
            <p:nvPr userDrawn="1"/>
          </p:nvSpPr>
          <p:spPr bwMode="hidden">
            <a:xfrm rot="22583969">
              <a:off x="-115" y="2129"/>
              <a:ext cx="601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7647"/>
                    <a:invGamma/>
                  </a:schemeClr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3" name="Rectangle 25"/>
            <p:cNvSpPr>
              <a:spLocks noChangeArrowheads="1"/>
            </p:cNvSpPr>
            <p:nvPr userDrawn="1"/>
          </p:nvSpPr>
          <p:spPr bwMode="hidden">
            <a:xfrm rot="930109" flipV="1">
              <a:off x="80" y="1946"/>
              <a:ext cx="575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4" name="Rectangle 26"/>
            <p:cNvSpPr>
              <a:spLocks noChangeArrowheads="1"/>
            </p:cNvSpPr>
            <p:nvPr userDrawn="1"/>
          </p:nvSpPr>
          <p:spPr bwMode="hidden">
            <a:xfrm rot="-20731987">
              <a:off x="374" y="1802"/>
              <a:ext cx="5475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5" name="Rectangle 27"/>
            <p:cNvSpPr>
              <a:spLocks noChangeArrowheads="1"/>
            </p:cNvSpPr>
            <p:nvPr userDrawn="1"/>
          </p:nvSpPr>
          <p:spPr bwMode="hidden">
            <a:xfrm rot="-64024402">
              <a:off x="848" y="1582"/>
              <a:ext cx="4976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6" name="Rectangle 28"/>
            <p:cNvSpPr>
              <a:spLocks noChangeArrowheads="1"/>
            </p:cNvSpPr>
            <p:nvPr userDrawn="1"/>
          </p:nvSpPr>
          <p:spPr bwMode="hidden">
            <a:xfrm rot="-42464612">
              <a:off x="1053" y="1476"/>
              <a:ext cx="4759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7" name="Rectangle 29"/>
            <p:cNvSpPr>
              <a:spLocks noChangeArrowheads="1"/>
            </p:cNvSpPr>
            <p:nvPr userDrawn="1"/>
          </p:nvSpPr>
          <p:spPr bwMode="hidden">
            <a:xfrm rot="-20907336">
              <a:off x="1244" y="1377"/>
              <a:ext cx="4557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8" name="Rectangle 30"/>
            <p:cNvSpPr>
              <a:spLocks noChangeArrowheads="1"/>
            </p:cNvSpPr>
            <p:nvPr userDrawn="1"/>
          </p:nvSpPr>
          <p:spPr bwMode="hidden">
            <a:xfrm rot="655690" flipV="1">
              <a:off x="1487" y="1305"/>
              <a:ext cx="431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39" name="Rectangle 31"/>
            <p:cNvSpPr>
              <a:spLocks noChangeArrowheads="1"/>
            </p:cNvSpPr>
            <p:nvPr userDrawn="1"/>
          </p:nvSpPr>
          <p:spPr bwMode="hidden">
            <a:xfrm rot="636921" flipV="1">
              <a:off x="1650" y="1218"/>
              <a:ext cx="415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40" name="Rectangle 32"/>
            <p:cNvSpPr>
              <a:spLocks noChangeArrowheads="1"/>
            </p:cNvSpPr>
            <p:nvPr userDrawn="1"/>
          </p:nvSpPr>
          <p:spPr bwMode="hidden">
            <a:xfrm rot="803987" flipV="1">
              <a:off x="611" y="1684"/>
              <a:ext cx="52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41" name="Rectangle 33"/>
            <p:cNvSpPr>
              <a:spLocks noChangeArrowheads="1"/>
            </p:cNvSpPr>
            <p:nvPr userDrawn="1"/>
          </p:nvSpPr>
          <p:spPr bwMode="hidden">
            <a:xfrm rot="1273217" flipV="1">
              <a:off x="-204" y="2976"/>
              <a:ext cx="6150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42" name="Rectangle 34"/>
            <p:cNvSpPr>
              <a:spLocks noChangeArrowheads="1"/>
            </p:cNvSpPr>
            <p:nvPr userDrawn="1"/>
          </p:nvSpPr>
          <p:spPr bwMode="hidden">
            <a:xfrm rot="1169729" flipV="1">
              <a:off x="-174" y="2663"/>
              <a:ext cx="6104" cy="6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51373"/>
                    <a:invGamma/>
                  </a:schemeClr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rot="10800000"/>
            <a:lstStyle/>
            <a:p>
              <a:pPr algn="ctr">
                <a:defRPr/>
              </a:pPr>
              <a:endParaRPr lang="ru-RU" sz="18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endParaRPr>
            </a:p>
          </p:txBody>
        </p:sp>
        <p:sp>
          <p:nvSpPr>
            <p:cNvPr id="17443" name="Oval 35"/>
            <p:cNvSpPr>
              <a:spLocks noChangeArrowheads="1"/>
            </p:cNvSpPr>
            <p:nvPr/>
          </p:nvSpPr>
          <p:spPr bwMode="hidden">
            <a:xfrm>
              <a:off x="740" y="3359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4" name="Oval 36"/>
            <p:cNvSpPr>
              <a:spLocks noChangeArrowheads="1"/>
            </p:cNvSpPr>
            <p:nvPr/>
          </p:nvSpPr>
          <p:spPr bwMode="hidden">
            <a:xfrm>
              <a:off x="236" y="3074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5" name="Oval 37"/>
            <p:cNvSpPr>
              <a:spLocks noChangeArrowheads="1"/>
            </p:cNvSpPr>
            <p:nvPr/>
          </p:nvSpPr>
          <p:spPr bwMode="hidden">
            <a:xfrm>
              <a:off x="159" y="3652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6" name="Oval 38"/>
            <p:cNvSpPr>
              <a:spLocks noChangeArrowheads="1"/>
            </p:cNvSpPr>
            <p:nvPr/>
          </p:nvSpPr>
          <p:spPr bwMode="hidden">
            <a:xfrm>
              <a:off x="2077" y="2661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7" name="Oval 39"/>
            <p:cNvSpPr>
              <a:spLocks noChangeArrowheads="1"/>
            </p:cNvSpPr>
            <p:nvPr/>
          </p:nvSpPr>
          <p:spPr bwMode="hidden">
            <a:xfrm>
              <a:off x="1223" y="307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8" name="Oval 40"/>
            <p:cNvSpPr>
              <a:spLocks noChangeArrowheads="1"/>
            </p:cNvSpPr>
            <p:nvPr/>
          </p:nvSpPr>
          <p:spPr bwMode="hidden">
            <a:xfrm>
              <a:off x="1686" y="2857"/>
              <a:ext cx="156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49" name="Oval 41"/>
            <p:cNvSpPr>
              <a:spLocks noChangeArrowheads="1"/>
            </p:cNvSpPr>
            <p:nvPr/>
          </p:nvSpPr>
          <p:spPr bwMode="hidden">
            <a:xfrm>
              <a:off x="750" y="2839"/>
              <a:ext cx="151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0" name="Oval 42"/>
            <p:cNvSpPr>
              <a:spLocks noChangeArrowheads="1"/>
            </p:cNvSpPr>
            <p:nvPr/>
          </p:nvSpPr>
          <p:spPr bwMode="hidden">
            <a:xfrm>
              <a:off x="367" y="2656"/>
              <a:ext cx="150" cy="8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1" name="Oval 43"/>
            <p:cNvSpPr>
              <a:spLocks noChangeArrowheads="1"/>
            </p:cNvSpPr>
            <p:nvPr/>
          </p:nvSpPr>
          <p:spPr bwMode="hidden">
            <a:xfrm>
              <a:off x="1172" y="2642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2" name="Oval 44"/>
            <p:cNvSpPr>
              <a:spLocks noChangeArrowheads="1"/>
            </p:cNvSpPr>
            <p:nvPr/>
          </p:nvSpPr>
          <p:spPr bwMode="hidden">
            <a:xfrm>
              <a:off x="2401" y="2485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3" name="Oval 45"/>
            <p:cNvSpPr>
              <a:spLocks noChangeArrowheads="1"/>
            </p:cNvSpPr>
            <p:nvPr/>
          </p:nvSpPr>
          <p:spPr bwMode="hidden">
            <a:xfrm>
              <a:off x="1910" y="231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4" name="Oval 46"/>
            <p:cNvSpPr>
              <a:spLocks noChangeArrowheads="1"/>
            </p:cNvSpPr>
            <p:nvPr/>
          </p:nvSpPr>
          <p:spPr bwMode="hidden">
            <a:xfrm>
              <a:off x="2254" y="2154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5" name="Oval 47"/>
            <p:cNvSpPr>
              <a:spLocks noChangeArrowheads="1"/>
            </p:cNvSpPr>
            <p:nvPr/>
          </p:nvSpPr>
          <p:spPr bwMode="hidden">
            <a:xfrm>
              <a:off x="2742" y="230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6" name="Oval 48"/>
            <p:cNvSpPr>
              <a:spLocks noChangeArrowheads="1"/>
            </p:cNvSpPr>
            <p:nvPr/>
          </p:nvSpPr>
          <p:spPr bwMode="hidden">
            <a:xfrm>
              <a:off x="2812" y="1898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7" name="Oval 49"/>
            <p:cNvSpPr>
              <a:spLocks noChangeArrowheads="1"/>
            </p:cNvSpPr>
            <p:nvPr/>
          </p:nvSpPr>
          <p:spPr bwMode="hidden">
            <a:xfrm>
              <a:off x="3721" y="179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8" name="Oval 50"/>
            <p:cNvSpPr>
              <a:spLocks noChangeArrowheads="1"/>
            </p:cNvSpPr>
            <p:nvPr/>
          </p:nvSpPr>
          <p:spPr bwMode="hidden">
            <a:xfrm>
              <a:off x="3528" y="189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59" name="Oval 51"/>
            <p:cNvSpPr>
              <a:spLocks noChangeArrowheads="1"/>
            </p:cNvSpPr>
            <p:nvPr/>
          </p:nvSpPr>
          <p:spPr bwMode="hidden">
            <a:xfrm>
              <a:off x="3064" y="1778"/>
              <a:ext cx="128" cy="6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0" name="Oval 52"/>
            <p:cNvSpPr>
              <a:spLocks noChangeArrowheads="1"/>
            </p:cNvSpPr>
            <p:nvPr/>
          </p:nvSpPr>
          <p:spPr bwMode="hidden">
            <a:xfrm>
              <a:off x="3277" y="2024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1" name="Oval 53"/>
            <p:cNvSpPr>
              <a:spLocks noChangeArrowheads="1"/>
            </p:cNvSpPr>
            <p:nvPr/>
          </p:nvSpPr>
          <p:spPr bwMode="hidden">
            <a:xfrm>
              <a:off x="3027" y="2160"/>
              <a:ext cx="133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2" name="Oval 54"/>
            <p:cNvSpPr>
              <a:spLocks noChangeArrowheads="1"/>
            </p:cNvSpPr>
            <p:nvPr/>
          </p:nvSpPr>
          <p:spPr bwMode="hidden">
            <a:xfrm>
              <a:off x="1569" y="2453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3" name="Oval 55"/>
            <p:cNvSpPr>
              <a:spLocks noChangeArrowheads="1"/>
            </p:cNvSpPr>
            <p:nvPr/>
          </p:nvSpPr>
          <p:spPr bwMode="hidden">
            <a:xfrm>
              <a:off x="1863" y="2028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4" name="Oval 56"/>
            <p:cNvSpPr>
              <a:spLocks noChangeArrowheads="1"/>
            </p:cNvSpPr>
            <p:nvPr/>
          </p:nvSpPr>
          <p:spPr bwMode="hidden">
            <a:xfrm>
              <a:off x="1513" y="2175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5" name="Oval 57"/>
            <p:cNvSpPr>
              <a:spLocks noChangeArrowheads="1"/>
            </p:cNvSpPr>
            <p:nvPr/>
          </p:nvSpPr>
          <p:spPr bwMode="hidden">
            <a:xfrm>
              <a:off x="1191" y="2311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6" name="Oval 58"/>
            <p:cNvSpPr>
              <a:spLocks noChangeArrowheads="1"/>
            </p:cNvSpPr>
            <p:nvPr/>
          </p:nvSpPr>
          <p:spPr bwMode="hidden">
            <a:xfrm>
              <a:off x="1154" y="2047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7" name="Oval 59"/>
            <p:cNvSpPr>
              <a:spLocks noChangeArrowheads="1"/>
            </p:cNvSpPr>
            <p:nvPr/>
          </p:nvSpPr>
          <p:spPr bwMode="hidden">
            <a:xfrm>
              <a:off x="1142" y="180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8" name="Oval 60"/>
            <p:cNvSpPr>
              <a:spLocks noChangeArrowheads="1"/>
            </p:cNvSpPr>
            <p:nvPr/>
          </p:nvSpPr>
          <p:spPr bwMode="hidden">
            <a:xfrm>
              <a:off x="1500" y="1912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69" name="Oval 61"/>
            <p:cNvSpPr>
              <a:spLocks noChangeArrowheads="1"/>
            </p:cNvSpPr>
            <p:nvPr/>
          </p:nvSpPr>
          <p:spPr bwMode="hidden">
            <a:xfrm>
              <a:off x="1804" y="18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0" name="Oval 62"/>
            <p:cNvSpPr>
              <a:spLocks noChangeArrowheads="1"/>
            </p:cNvSpPr>
            <p:nvPr/>
          </p:nvSpPr>
          <p:spPr bwMode="hidden">
            <a:xfrm>
              <a:off x="2159" y="1905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1" name="Oval 63"/>
            <p:cNvSpPr>
              <a:spLocks noChangeArrowheads="1"/>
            </p:cNvSpPr>
            <p:nvPr/>
          </p:nvSpPr>
          <p:spPr bwMode="hidden">
            <a:xfrm>
              <a:off x="2432" y="178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2" name="Oval 64"/>
            <p:cNvSpPr>
              <a:spLocks noChangeArrowheads="1"/>
            </p:cNvSpPr>
            <p:nvPr/>
          </p:nvSpPr>
          <p:spPr bwMode="hidden">
            <a:xfrm>
              <a:off x="470" y="203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3" name="Oval 65"/>
            <p:cNvSpPr>
              <a:spLocks noChangeArrowheads="1"/>
            </p:cNvSpPr>
            <p:nvPr/>
          </p:nvSpPr>
          <p:spPr bwMode="hidden">
            <a:xfrm>
              <a:off x="68" y="2166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4" name="Oval 66"/>
            <p:cNvSpPr>
              <a:spLocks noChangeArrowheads="1"/>
            </p:cNvSpPr>
            <p:nvPr/>
          </p:nvSpPr>
          <p:spPr bwMode="hidden">
            <a:xfrm>
              <a:off x="798" y="1916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5" name="Oval 67"/>
            <p:cNvSpPr>
              <a:spLocks noChangeArrowheads="1"/>
            </p:cNvSpPr>
            <p:nvPr/>
          </p:nvSpPr>
          <p:spPr bwMode="hidden">
            <a:xfrm>
              <a:off x="455" y="179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6" name="Oval 68"/>
            <p:cNvSpPr>
              <a:spLocks noChangeArrowheads="1"/>
            </p:cNvSpPr>
            <p:nvPr/>
          </p:nvSpPr>
          <p:spPr bwMode="hidden">
            <a:xfrm>
              <a:off x="113" y="190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7" name="Oval 69"/>
            <p:cNvSpPr>
              <a:spLocks noChangeArrowheads="1"/>
            </p:cNvSpPr>
            <p:nvPr/>
          </p:nvSpPr>
          <p:spPr bwMode="hidden">
            <a:xfrm>
              <a:off x="432" y="2323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8" name="Oval 70"/>
            <p:cNvSpPr>
              <a:spLocks noChangeArrowheads="1"/>
            </p:cNvSpPr>
            <p:nvPr/>
          </p:nvSpPr>
          <p:spPr bwMode="hidden">
            <a:xfrm>
              <a:off x="814" y="217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79" name="Oval 71"/>
            <p:cNvSpPr>
              <a:spLocks noChangeArrowheads="1"/>
            </p:cNvSpPr>
            <p:nvPr/>
          </p:nvSpPr>
          <p:spPr bwMode="hidden">
            <a:xfrm>
              <a:off x="789" y="2472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0" name="Oval 72"/>
            <p:cNvSpPr>
              <a:spLocks noChangeArrowheads="1"/>
            </p:cNvSpPr>
            <p:nvPr/>
          </p:nvSpPr>
          <p:spPr bwMode="hidden">
            <a:xfrm>
              <a:off x="2544" y="2015"/>
              <a:ext cx="140" cy="72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1" name="Oval 73"/>
            <p:cNvSpPr>
              <a:spLocks noChangeArrowheads="1"/>
            </p:cNvSpPr>
            <p:nvPr/>
          </p:nvSpPr>
          <p:spPr bwMode="hidden">
            <a:xfrm>
              <a:off x="1457" y="1700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2" name="Oval 74"/>
            <p:cNvSpPr>
              <a:spLocks noChangeArrowheads="1"/>
            </p:cNvSpPr>
            <p:nvPr/>
          </p:nvSpPr>
          <p:spPr bwMode="hidden">
            <a:xfrm>
              <a:off x="1747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3" name="Oval 75"/>
            <p:cNvSpPr>
              <a:spLocks noChangeArrowheads="1"/>
            </p:cNvSpPr>
            <p:nvPr/>
          </p:nvSpPr>
          <p:spPr bwMode="hidden">
            <a:xfrm>
              <a:off x="1385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4" name="Oval 76"/>
            <p:cNvSpPr>
              <a:spLocks noChangeArrowheads="1"/>
            </p:cNvSpPr>
            <p:nvPr/>
          </p:nvSpPr>
          <p:spPr bwMode="hidden">
            <a:xfrm>
              <a:off x="1093" y="1595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5" name="Oval 77"/>
            <p:cNvSpPr>
              <a:spLocks noChangeArrowheads="1"/>
            </p:cNvSpPr>
            <p:nvPr/>
          </p:nvSpPr>
          <p:spPr bwMode="hidden">
            <a:xfrm>
              <a:off x="792" y="169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6" name="Oval 78"/>
            <p:cNvSpPr>
              <a:spLocks noChangeArrowheads="1"/>
            </p:cNvSpPr>
            <p:nvPr/>
          </p:nvSpPr>
          <p:spPr bwMode="hidden">
            <a:xfrm>
              <a:off x="2011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7" name="Oval 79"/>
            <p:cNvSpPr>
              <a:spLocks noChangeArrowheads="1"/>
            </p:cNvSpPr>
            <p:nvPr/>
          </p:nvSpPr>
          <p:spPr bwMode="hidden">
            <a:xfrm>
              <a:off x="2087" y="169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8" name="Oval 80"/>
            <p:cNvSpPr>
              <a:spLocks noChangeArrowheads="1"/>
            </p:cNvSpPr>
            <p:nvPr/>
          </p:nvSpPr>
          <p:spPr bwMode="hidden">
            <a:xfrm>
              <a:off x="2345" y="1601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89" name="Oval 81"/>
            <p:cNvSpPr>
              <a:spLocks noChangeArrowheads="1"/>
            </p:cNvSpPr>
            <p:nvPr/>
          </p:nvSpPr>
          <p:spPr bwMode="hidden">
            <a:xfrm>
              <a:off x="2684" y="168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0" name="Oval 82"/>
            <p:cNvSpPr>
              <a:spLocks noChangeArrowheads="1"/>
            </p:cNvSpPr>
            <p:nvPr/>
          </p:nvSpPr>
          <p:spPr bwMode="hidden">
            <a:xfrm>
              <a:off x="806" y="151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1" name="Oval 83"/>
            <p:cNvSpPr>
              <a:spLocks noChangeArrowheads="1"/>
            </p:cNvSpPr>
            <p:nvPr/>
          </p:nvSpPr>
          <p:spPr bwMode="hidden">
            <a:xfrm>
              <a:off x="495" y="1597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2" name="Oval 84"/>
            <p:cNvSpPr>
              <a:spLocks noChangeArrowheads="1"/>
            </p:cNvSpPr>
            <p:nvPr/>
          </p:nvSpPr>
          <p:spPr bwMode="hidden">
            <a:xfrm>
              <a:off x="228" y="150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3" name="Oval 85"/>
            <p:cNvSpPr>
              <a:spLocks noChangeArrowheads="1"/>
            </p:cNvSpPr>
            <p:nvPr/>
          </p:nvSpPr>
          <p:spPr bwMode="hidden">
            <a:xfrm>
              <a:off x="157" y="1698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4" name="Oval 86"/>
            <p:cNvSpPr>
              <a:spLocks noChangeArrowheads="1"/>
            </p:cNvSpPr>
            <p:nvPr/>
          </p:nvSpPr>
          <p:spPr bwMode="hidden">
            <a:xfrm>
              <a:off x="2887" y="1595"/>
              <a:ext cx="124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5" name="Oval 87"/>
            <p:cNvSpPr>
              <a:spLocks noChangeArrowheads="1"/>
            </p:cNvSpPr>
            <p:nvPr/>
          </p:nvSpPr>
          <p:spPr bwMode="hidden">
            <a:xfrm>
              <a:off x="3079" y="1511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6" name="Oval 88"/>
            <p:cNvSpPr>
              <a:spLocks noChangeArrowheads="1"/>
            </p:cNvSpPr>
            <p:nvPr/>
          </p:nvSpPr>
          <p:spPr bwMode="hidden">
            <a:xfrm>
              <a:off x="3270" y="1688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7" name="Oval 89"/>
            <p:cNvSpPr>
              <a:spLocks noChangeArrowheads="1"/>
            </p:cNvSpPr>
            <p:nvPr/>
          </p:nvSpPr>
          <p:spPr bwMode="hidden">
            <a:xfrm>
              <a:off x="3453" y="1599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8" name="Oval 90"/>
            <p:cNvSpPr>
              <a:spLocks noChangeArrowheads="1"/>
            </p:cNvSpPr>
            <p:nvPr/>
          </p:nvSpPr>
          <p:spPr bwMode="hidden">
            <a:xfrm>
              <a:off x="3651" y="1506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499" name="Oval 91"/>
            <p:cNvSpPr>
              <a:spLocks noChangeArrowheads="1"/>
            </p:cNvSpPr>
            <p:nvPr/>
          </p:nvSpPr>
          <p:spPr bwMode="hidden">
            <a:xfrm>
              <a:off x="4251" y="1513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0" name="Oval 92"/>
            <p:cNvSpPr>
              <a:spLocks noChangeArrowheads="1"/>
            </p:cNvSpPr>
            <p:nvPr/>
          </p:nvSpPr>
          <p:spPr bwMode="hidden">
            <a:xfrm>
              <a:off x="3901" y="1701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1" name="Oval 93"/>
            <p:cNvSpPr>
              <a:spLocks noChangeArrowheads="1"/>
            </p:cNvSpPr>
            <p:nvPr/>
          </p:nvSpPr>
          <p:spPr bwMode="hidden">
            <a:xfrm>
              <a:off x="4086" y="1608"/>
              <a:ext cx="128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2" name="Oval 94"/>
            <p:cNvSpPr>
              <a:spLocks noChangeArrowheads="1"/>
            </p:cNvSpPr>
            <p:nvPr/>
          </p:nvSpPr>
          <p:spPr bwMode="hidden">
            <a:xfrm>
              <a:off x="1282" y="365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3" name="Oval 95"/>
            <p:cNvSpPr>
              <a:spLocks noChangeArrowheads="1"/>
            </p:cNvSpPr>
            <p:nvPr/>
          </p:nvSpPr>
          <p:spPr bwMode="hidden">
            <a:xfrm>
              <a:off x="707" y="4014"/>
              <a:ext cx="191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4" name="Oval 96"/>
            <p:cNvSpPr>
              <a:spLocks noChangeArrowheads="1"/>
            </p:cNvSpPr>
            <p:nvPr/>
          </p:nvSpPr>
          <p:spPr bwMode="hidden">
            <a:xfrm>
              <a:off x="2229" y="309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5" name="Oval 97"/>
            <p:cNvSpPr>
              <a:spLocks noChangeArrowheads="1"/>
            </p:cNvSpPr>
            <p:nvPr/>
          </p:nvSpPr>
          <p:spPr bwMode="hidden">
            <a:xfrm>
              <a:off x="2604" y="286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6" name="Oval 98"/>
            <p:cNvSpPr>
              <a:spLocks noChangeArrowheads="1"/>
            </p:cNvSpPr>
            <p:nvPr/>
          </p:nvSpPr>
          <p:spPr bwMode="hidden">
            <a:xfrm>
              <a:off x="2907" y="266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7" name="Oval 99"/>
            <p:cNvSpPr>
              <a:spLocks noChangeArrowheads="1"/>
            </p:cNvSpPr>
            <p:nvPr/>
          </p:nvSpPr>
          <p:spPr bwMode="hidden">
            <a:xfrm>
              <a:off x="3248" y="2454"/>
              <a:ext cx="150" cy="9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8" name="Oval 100"/>
            <p:cNvSpPr>
              <a:spLocks noChangeArrowheads="1"/>
            </p:cNvSpPr>
            <p:nvPr/>
          </p:nvSpPr>
          <p:spPr bwMode="hidden">
            <a:xfrm>
              <a:off x="1801" y="3360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09" name="Oval 101"/>
            <p:cNvSpPr>
              <a:spLocks noChangeArrowheads="1"/>
            </p:cNvSpPr>
            <p:nvPr/>
          </p:nvSpPr>
          <p:spPr bwMode="hidden">
            <a:xfrm>
              <a:off x="3512" y="230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0" name="Oval 102"/>
            <p:cNvSpPr>
              <a:spLocks noChangeArrowheads="1"/>
            </p:cNvSpPr>
            <p:nvPr/>
          </p:nvSpPr>
          <p:spPr bwMode="hidden">
            <a:xfrm>
              <a:off x="3980" y="20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1" name="Oval 103"/>
            <p:cNvSpPr>
              <a:spLocks noChangeArrowheads="1"/>
            </p:cNvSpPr>
            <p:nvPr/>
          </p:nvSpPr>
          <p:spPr bwMode="hidden">
            <a:xfrm>
              <a:off x="3753" y="2158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2" name="Oval 104"/>
            <p:cNvSpPr>
              <a:spLocks noChangeArrowheads="1"/>
            </p:cNvSpPr>
            <p:nvPr/>
          </p:nvSpPr>
          <p:spPr bwMode="hidden">
            <a:xfrm>
              <a:off x="4176" y="1898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3" name="Oval 105"/>
            <p:cNvSpPr>
              <a:spLocks noChangeArrowheads="1"/>
            </p:cNvSpPr>
            <p:nvPr/>
          </p:nvSpPr>
          <p:spPr bwMode="hidden">
            <a:xfrm>
              <a:off x="4338" y="1797"/>
              <a:ext cx="12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4" name="Oval 106"/>
            <p:cNvSpPr>
              <a:spLocks noChangeArrowheads="1"/>
            </p:cNvSpPr>
            <p:nvPr/>
          </p:nvSpPr>
          <p:spPr bwMode="hidden">
            <a:xfrm>
              <a:off x="4505" y="1700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5" name="Oval 107"/>
            <p:cNvSpPr>
              <a:spLocks noChangeArrowheads="1"/>
            </p:cNvSpPr>
            <p:nvPr/>
          </p:nvSpPr>
          <p:spPr bwMode="hidden">
            <a:xfrm>
              <a:off x="4661" y="1603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6" name="Oval 108"/>
            <p:cNvSpPr>
              <a:spLocks noChangeArrowheads="1"/>
            </p:cNvSpPr>
            <p:nvPr/>
          </p:nvSpPr>
          <p:spPr bwMode="hidden">
            <a:xfrm>
              <a:off x="4803" y="1512"/>
              <a:ext cx="128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7" name="Oval 109"/>
            <p:cNvSpPr>
              <a:spLocks noChangeArrowheads="1"/>
            </p:cNvSpPr>
            <p:nvPr/>
          </p:nvSpPr>
          <p:spPr bwMode="hidden">
            <a:xfrm>
              <a:off x="4930" y="1431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8" name="Oval 110"/>
            <p:cNvSpPr>
              <a:spLocks noChangeArrowheads="1"/>
            </p:cNvSpPr>
            <p:nvPr/>
          </p:nvSpPr>
          <p:spPr bwMode="hidden">
            <a:xfrm>
              <a:off x="3835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19" name="Oval 111"/>
            <p:cNvSpPr>
              <a:spLocks noChangeArrowheads="1"/>
            </p:cNvSpPr>
            <p:nvPr/>
          </p:nvSpPr>
          <p:spPr bwMode="hidden">
            <a:xfrm>
              <a:off x="3286" y="143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0" name="Oval 112"/>
            <p:cNvSpPr>
              <a:spLocks noChangeArrowheads="1"/>
            </p:cNvSpPr>
            <p:nvPr/>
          </p:nvSpPr>
          <p:spPr bwMode="hidden">
            <a:xfrm>
              <a:off x="2972" y="1366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1" name="Oval 113"/>
            <p:cNvSpPr>
              <a:spLocks noChangeArrowheads="1"/>
            </p:cNvSpPr>
            <p:nvPr/>
          </p:nvSpPr>
          <p:spPr bwMode="hidden">
            <a:xfrm>
              <a:off x="3152" y="1292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2" name="Oval 114"/>
            <p:cNvSpPr>
              <a:spLocks noChangeArrowheads="1"/>
            </p:cNvSpPr>
            <p:nvPr/>
          </p:nvSpPr>
          <p:spPr bwMode="hidden">
            <a:xfrm>
              <a:off x="3020" y="1170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3" name="Oval 115"/>
            <p:cNvSpPr>
              <a:spLocks noChangeArrowheads="1"/>
            </p:cNvSpPr>
            <p:nvPr/>
          </p:nvSpPr>
          <p:spPr bwMode="hidden">
            <a:xfrm>
              <a:off x="2443" y="1368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4" name="Oval 116"/>
            <p:cNvSpPr>
              <a:spLocks noChangeArrowheads="1"/>
            </p:cNvSpPr>
            <p:nvPr/>
          </p:nvSpPr>
          <p:spPr bwMode="hidden">
            <a:xfrm>
              <a:off x="2301" y="1220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5" name="Oval 117"/>
            <p:cNvSpPr>
              <a:spLocks noChangeArrowheads="1"/>
            </p:cNvSpPr>
            <p:nvPr/>
          </p:nvSpPr>
          <p:spPr bwMode="hidden">
            <a:xfrm>
              <a:off x="2095" y="1284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6" name="Oval 118"/>
            <p:cNvSpPr>
              <a:spLocks noChangeArrowheads="1"/>
            </p:cNvSpPr>
            <p:nvPr/>
          </p:nvSpPr>
          <p:spPr bwMode="hidden">
            <a:xfrm>
              <a:off x="2228" y="1442"/>
              <a:ext cx="111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7" name="Oval 119"/>
            <p:cNvSpPr>
              <a:spLocks noChangeArrowheads="1"/>
            </p:cNvSpPr>
            <p:nvPr/>
          </p:nvSpPr>
          <p:spPr bwMode="hidden">
            <a:xfrm>
              <a:off x="1109" y="142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8" name="Oval 120"/>
            <p:cNvSpPr>
              <a:spLocks noChangeArrowheads="1"/>
            </p:cNvSpPr>
            <p:nvPr/>
          </p:nvSpPr>
          <p:spPr bwMode="hidden">
            <a:xfrm>
              <a:off x="611" y="1284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29" name="Oval 121"/>
            <p:cNvSpPr>
              <a:spLocks noChangeArrowheads="1"/>
            </p:cNvSpPr>
            <p:nvPr/>
          </p:nvSpPr>
          <p:spPr bwMode="hidden">
            <a:xfrm>
              <a:off x="305" y="1358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0" name="Oval 122"/>
            <p:cNvSpPr>
              <a:spLocks noChangeArrowheads="1"/>
            </p:cNvSpPr>
            <p:nvPr/>
          </p:nvSpPr>
          <p:spPr bwMode="hidden">
            <a:xfrm>
              <a:off x="156" y="1154"/>
              <a:ext cx="112" cy="50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1" name="Oval 123"/>
            <p:cNvSpPr>
              <a:spLocks noChangeArrowheads="1"/>
            </p:cNvSpPr>
            <p:nvPr/>
          </p:nvSpPr>
          <p:spPr bwMode="hidden">
            <a:xfrm>
              <a:off x="4538" y="136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2" name="Oval 124"/>
            <p:cNvSpPr>
              <a:spLocks noChangeArrowheads="1"/>
            </p:cNvSpPr>
            <p:nvPr/>
          </p:nvSpPr>
          <p:spPr bwMode="hidden">
            <a:xfrm>
              <a:off x="4407" y="1440"/>
              <a:ext cx="105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3" name="Oval 125"/>
            <p:cNvSpPr>
              <a:spLocks noChangeArrowheads="1"/>
            </p:cNvSpPr>
            <p:nvPr/>
          </p:nvSpPr>
          <p:spPr bwMode="hidden">
            <a:xfrm>
              <a:off x="3992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4" name="Oval 126"/>
            <p:cNvSpPr>
              <a:spLocks noChangeArrowheads="1"/>
            </p:cNvSpPr>
            <p:nvPr/>
          </p:nvSpPr>
          <p:spPr bwMode="hidden">
            <a:xfrm>
              <a:off x="3466" y="1356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5" name="Oval 127"/>
            <p:cNvSpPr>
              <a:spLocks noChangeArrowheads="1"/>
            </p:cNvSpPr>
            <p:nvPr/>
          </p:nvSpPr>
          <p:spPr bwMode="hidden">
            <a:xfrm>
              <a:off x="2852" y="1228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6" name="Oval 128"/>
            <p:cNvSpPr>
              <a:spLocks noChangeArrowheads="1"/>
            </p:cNvSpPr>
            <p:nvPr/>
          </p:nvSpPr>
          <p:spPr bwMode="hidden">
            <a:xfrm>
              <a:off x="2678" y="1109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7" name="Oval 129"/>
            <p:cNvSpPr>
              <a:spLocks noChangeArrowheads="1"/>
            </p:cNvSpPr>
            <p:nvPr/>
          </p:nvSpPr>
          <p:spPr bwMode="hidden">
            <a:xfrm>
              <a:off x="2859" y="1045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8" name="Oval 130"/>
            <p:cNvSpPr>
              <a:spLocks noChangeArrowheads="1"/>
            </p:cNvSpPr>
            <p:nvPr/>
          </p:nvSpPr>
          <p:spPr bwMode="hidden">
            <a:xfrm>
              <a:off x="1942" y="104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39" name="Oval 131"/>
            <p:cNvSpPr>
              <a:spLocks noChangeArrowheads="1"/>
            </p:cNvSpPr>
            <p:nvPr/>
          </p:nvSpPr>
          <p:spPr bwMode="hidden">
            <a:xfrm>
              <a:off x="1088" y="1277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0" name="Oval 132"/>
            <p:cNvSpPr>
              <a:spLocks noChangeArrowheads="1"/>
            </p:cNvSpPr>
            <p:nvPr/>
          </p:nvSpPr>
          <p:spPr bwMode="hidden">
            <a:xfrm>
              <a:off x="827" y="13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1" name="Oval 133"/>
            <p:cNvSpPr>
              <a:spLocks noChangeArrowheads="1"/>
            </p:cNvSpPr>
            <p:nvPr/>
          </p:nvSpPr>
          <p:spPr bwMode="hidden">
            <a:xfrm>
              <a:off x="537" y="1428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2" name="Oval 134"/>
            <p:cNvSpPr>
              <a:spLocks noChangeArrowheads="1"/>
            </p:cNvSpPr>
            <p:nvPr/>
          </p:nvSpPr>
          <p:spPr bwMode="hidden">
            <a:xfrm>
              <a:off x="635" y="106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3" name="Oval 135"/>
            <p:cNvSpPr>
              <a:spLocks noChangeArrowheads="1"/>
            </p:cNvSpPr>
            <p:nvPr/>
          </p:nvSpPr>
          <p:spPr bwMode="hidden">
            <a:xfrm>
              <a:off x="1540" y="1050"/>
              <a:ext cx="106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4" name="Oval 136"/>
            <p:cNvSpPr>
              <a:spLocks noChangeArrowheads="1"/>
            </p:cNvSpPr>
            <p:nvPr/>
          </p:nvSpPr>
          <p:spPr bwMode="hidden">
            <a:xfrm>
              <a:off x="1120" y="1063"/>
              <a:ext cx="10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5" name="Oval 137"/>
            <p:cNvSpPr>
              <a:spLocks noChangeArrowheads="1"/>
            </p:cNvSpPr>
            <p:nvPr/>
          </p:nvSpPr>
          <p:spPr bwMode="hidden">
            <a:xfrm>
              <a:off x="4131" y="1284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6" name="Oval 138"/>
            <p:cNvSpPr>
              <a:spLocks noChangeArrowheads="1"/>
            </p:cNvSpPr>
            <p:nvPr/>
          </p:nvSpPr>
          <p:spPr bwMode="hidden">
            <a:xfrm>
              <a:off x="3477" y="116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7" name="Oval 139"/>
            <p:cNvSpPr>
              <a:spLocks noChangeArrowheads="1"/>
            </p:cNvSpPr>
            <p:nvPr/>
          </p:nvSpPr>
          <p:spPr bwMode="hidden">
            <a:xfrm>
              <a:off x="3315" y="122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8" name="Oval 140"/>
            <p:cNvSpPr>
              <a:spLocks noChangeArrowheads="1"/>
            </p:cNvSpPr>
            <p:nvPr/>
          </p:nvSpPr>
          <p:spPr bwMode="hidden">
            <a:xfrm>
              <a:off x="317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49" name="Oval 141"/>
            <p:cNvSpPr>
              <a:spLocks noChangeArrowheads="1"/>
            </p:cNvSpPr>
            <p:nvPr/>
          </p:nvSpPr>
          <p:spPr bwMode="hidden">
            <a:xfrm>
              <a:off x="2396" y="105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0" name="Oval 142"/>
            <p:cNvSpPr>
              <a:spLocks noChangeArrowheads="1"/>
            </p:cNvSpPr>
            <p:nvPr/>
          </p:nvSpPr>
          <p:spPr bwMode="hidden">
            <a:xfrm>
              <a:off x="2769" y="1446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1" name="Oval 143"/>
            <p:cNvSpPr>
              <a:spLocks noChangeArrowheads="1"/>
            </p:cNvSpPr>
            <p:nvPr/>
          </p:nvSpPr>
          <p:spPr bwMode="hidden">
            <a:xfrm>
              <a:off x="2656" y="1294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2" name="Oval 144"/>
            <p:cNvSpPr>
              <a:spLocks noChangeArrowheads="1"/>
            </p:cNvSpPr>
            <p:nvPr/>
          </p:nvSpPr>
          <p:spPr bwMode="hidden">
            <a:xfrm>
              <a:off x="2501" y="1159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3" name="Oval 145"/>
            <p:cNvSpPr>
              <a:spLocks noChangeArrowheads="1"/>
            </p:cNvSpPr>
            <p:nvPr/>
          </p:nvSpPr>
          <p:spPr bwMode="hidden">
            <a:xfrm>
              <a:off x="2222" y="1101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4" name="Oval 146"/>
            <p:cNvSpPr>
              <a:spLocks noChangeArrowheads="1"/>
            </p:cNvSpPr>
            <p:nvPr/>
          </p:nvSpPr>
          <p:spPr bwMode="hidden">
            <a:xfrm>
              <a:off x="2029" y="1162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5" name="Oval 147"/>
            <p:cNvSpPr>
              <a:spLocks noChangeArrowheads="1"/>
            </p:cNvSpPr>
            <p:nvPr/>
          </p:nvSpPr>
          <p:spPr bwMode="hidden">
            <a:xfrm>
              <a:off x="1875" y="13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6" name="Oval 148"/>
            <p:cNvSpPr>
              <a:spLocks noChangeArrowheads="1"/>
            </p:cNvSpPr>
            <p:nvPr/>
          </p:nvSpPr>
          <p:spPr bwMode="hidden">
            <a:xfrm>
              <a:off x="1809" y="1223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7" name="Oval 149"/>
            <p:cNvSpPr>
              <a:spLocks noChangeArrowheads="1"/>
            </p:cNvSpPr>
            <p:nvPr/>
          </p:nvSpPr>
          <p:spPr bwMode="hidden">
            <a:xfrm>
              <a:off x="1738" y="1098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8" name="Oval 150"/>
            <p:cNvSpPr>
              <a:spLocks noChangeArrowheads="1"/>
            </p:cNvSpPr>
            <p:nvPr/>
          </p:nvSpPr>
          <p:spPr bwMode="hidden">
            <a:xfrm>
              <a:off x="1583" y="1289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59" name="Oval 151"/>
            <p:cNvSpPr>
              <a:spLocks noChangeArrowheads="1"/>
            </p:cNvSpPr>
            <p:nvPr/>
          </p:nvSpPr>
          <p:spPr bwMode="hidden">
            <a:xfrm>
              <a:off x="1379" y="1343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7843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0" name="Oval 152"/>
            <p:cNvSpPr>
              <a:spLocks noChangeArrowheads="1"/>
            </p:cNvSpPr>
            <p:nvPr/>
          </p:nvSpPr>
          <p:spPr bwMode="hidden">
            <a:xfrm>
              <a:off x="1529" y="1156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1" name="Oval 153"/>
            <p:cNvSpPr>
              <a:spLocks noChangeArrowheads="1"/>
            </p:cNvSpPr>
            <p:nvPr/>
          </p:nvSpPr>
          <p:spPr bwMode="hidden">
            <a:xfrm>
              <a:off x="1294" y="1222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2" name="Oval 154"/>
            <p:cNvSpPr>
              <a:spLocks noChangeArrowheads="1"/>
            </p:cNvSpPr>
            <p:nvPr/>
          </p:nvSpPr>
          <p:spPr bwMode="hidden">
            <a:xfrm>
              <a:off x="1314" y="1112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3" name="Oval 155"/>
            <p:cNvSpPr>
              <a:spLocks noChangeArrowheads="1"/>
            </p:cNvSpPr>
            <p:nvPr/>
          </p:nvSpPr>
          <p:spPr bwMode="hidden">
            <a:xfrm>
              <a:off x="1082" y="116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4" name="Oval 156"/>
            <p:cNvSpPr>
              <a:spLocks noChangeArrowheads="1"/>
            </p:cNvSpPr>
            <p:nvPr/>
          </p:nvSpPr>
          <p:spPr bwMode="hidden">
            <a:xfrm>
              <a:off x="877" y="1121"/>
              <a:ext cx="112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5" name="Oval 157"/>
            <p:cNvSpPr>
              <a:spLocks noChangeArrowheads="1"/>
            </p:cNvSpPr>
            <p:nvPr/>
          </p:nvSpPr>
          <p:spPr bwMode="hidden">
            <a:xfrm>
              <a:off x="875" y="1216"/>
              <a:ext cx="11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6" name="Oval 158"/>
            <p:cNvSpPr>
              <a:spLocks noChangeArrowheads="1"/>
            </p:cNvSpPr>
            <p:nvPr/>
          </p:nvSpPr>
          <p:spPr bwMode="hidden">
            <a:xfrm>
              <a:off x="680" y="117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7" name="Oval 159"/>
            <p:cNvSpPr>
              <a:spLocks noChangeArrowheads="1"/>
            </p:cNvSpPr>
            <p:nvPr/>
          </p:nvSpPr>
          <p:spPr bwMode="hidden">
            <a:xfrm>
              <a:off x="411" y="123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8" name="Oval 160"/>
            <p:cNvSpPr>
              <a:spLocks noChangeArrowheads="1"/>
            </p:cNvSpPr>
            <p:nvPr/>
          </p:nvSpPr>
          <p:spPr bwMode="hidden">
            <a:xfrm>
              <a:off x="434" y="1100"/>
              <a:ext cx="112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69" name="Oval 161"/>
            <p:cNvSpPr>
              <a:spLocks noChangeArrowheads="1"/>
            </p:cNvSpPr>
            <p:nvPr/>
          </p:nvSpPr>
          <p:spPr bwMode="hidden">
            <a:xfrm>
              <a:off x="119" y="1312"/>
              <a:ext cx="111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0" name="Oval 162"/>
            <p:cNvSpPr>
              <a:spLocks noChangeArrowheads="1"/>
            </p:cNvSpPr>
            <p:nvPr/>
          </p:nvSpPr>
          <p:spPr bwMode="hidden">
            <a:xfrm>
              <a:off x="858" y="1001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1" name="Oval 163"/>
            <p:cNvSpPr>
              <a:spLocks noChangeArrowheads="1"/>
            </p:cNvSpPr>
            <p:nvPr/>
          </p:nvSpPr>
          <p:spPr bwMode="hidden">
            <a:xfrm>
              <a:off x="1341" y="1013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2" name="Oval 164"/>
            <p:cNvSpPr>
              <a:spLocks noChangeArrowheads="1"/>
            </p:cNvSpPr>
            <p:nvPr/>
          </p:nvSpPr>
          <p:spPr bwMode="hidden">
            <a:xfrm>
              <a:off x="1739" y="1008"/>
              <a:ext cx="101" cy="38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3" name="Oval 165"/>
            <p:cNvSpPr>
              <a:spLocks noChangeArrowheads="1"/>
            </p:cNvSpPr>
            <p:nvPr/>
          </p:nvSpPr>
          <p:spPr bwMode="hidden">
            <a:xfrm>
              <a:off x="2116" y="1001"/>
              <a:ext cx="100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4" name="Oval 166"/>
            <p:cNvSpPr>
              <a:spLocks noChangeArrowheads="1"/>
            </p:cNvSpPr>
            <p:nvPr/>
          </p:nvSpPr>
          <p:spPr bwMode="hidden">
            <a:xfrm>
              <a:off x="2320" y="941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5" name="Oval 167"/>
            <p:cNvSpPr>
              <a:spLocks noChangeArrowheads="1"/>
            </p:cNvSpPr>
            <p:nvPr/>
          </p:nvSpPr>
          <p:spPr bwMode="hidden">
            <a:xfrm>
              <a:off x="2601" y="995"/>
              <a:ext cx="101" cy="3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6" name="Oval 168"/>
            <p:cNvSpPr>
              <a:spLocks noChangeArrowheads="1"/>
            </p:cNvSpPr>
            <p:nvPr/>
          </p:nvSpPr>
          <p:spPr bwMode="hidden">
            <a:xfrm>
              <a:off x="1667" y="1420"/>
              <a:ext cx="106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8470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7" name="Oval 169"/>
            <p:cNvSpPr>
              <a:spLocks noChangeArrowheads="1"/>
            </p:cNvSpPr>
            <p:nvPr/>
          </p:nvSpPr>
          <p:spPr bwMode="hidden">
            <a:xfrm>
              <a:off x="2557" y="1516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882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8" name="Oval 170"/>
            <p:cNvSpPr>
              <a:spLocks noChangeArrowheads="1"/>
            </p:cNvSpPr>
            <p:nvPr/>
          </p:nvSpPr>
          <p:spPr bwMode="hidden">
            <a:xfrm>
              <a:off x="3619" y="1287"/>
              <a:ext cx="112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79" name="Oval 171"/>
            <p:cNvSpPr>
              <a:spLocks noChangeArrowheads="1"/>
            </p:cNvSpPr>
            <p:nvPr/>
          </p:nvSpPr>
          <p:spPr bwMode="hidden">
            <a:xfrm>
              <a:off x="3791" y="1212"/>
              <a:ext cx="111" cy="51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0" name="Oval 172"/>
            <p:cNvSpPr>
              <a:spLocks noChangeArrowheads="1"/>
            </p:cNvSpPr>
            <p:nvPr/>
          </p:nvSpPr>
          <p:spPr bwMode="hidden">
            <a:xfrm>
              <a:off x="213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1" name="Oval 173"/>
            <p:cNvSpPr>
              <a:spLocks noChangeArrowheads="1"/>
            </p:cNvSpPr>
            <p:nvPr/>
          </p:nvSpPr>
          <p:spPr bwMode="hidden">
            <a:xfrm>
              <a:off x="1264" y="908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2" name="Oval 174"/>
            <p:cNvSpPr>
              <a:spLocks noChangeArrowheads="1"/>
            </p:cNvSpPr>
            <p:nvPr/>
          </p:nvSpPr>
          <p:spPr bwMode="hidden">
            <a:xfrm>
              <a:off x="1471" y="869"/>
              <a:ext cx="79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3" name="Oval 175"/>
            <p:cNvSpPr>
              <a:spLocks noChangeArrowheads="1"/>
            </p:cNvSpPr>
            <p:nvPr/>
          </p:nvSpPr>
          <p:spPr bwMode="hidden">
            <a:xfrm>
              <a:off x="1650" y="824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4" name="Oval 176"/>
            <p:cNvSpPr>
              <a:spLocks noChangeArrowheads="1"/>
            </p:cNvSpPr>
            <p:nvPr/>
          </p:nvSpPr>
          <p:spPr bwMode="hidden">
            <a:xfrm>
              <a:off x="1918" y="869"/>
              <a:ext cx="84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5" name="Oval 177"/>
            <p:cNvSpPr>
              <a:spLocks noChangeArrowheads="1"/>
            </p:cNvSpPr>
            <p:nvPr/>
          </p:nvSpPr>
          <p:spPr bwMode="hidden">
            <a:xfrm>
              <a:off x="1720" y="923"/>
              <a:ext cx="83" cy="3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6" name="Oval 178"/>
            <p:cNvSpPr>
              <a:spLocks noChangeArrowheads="1"/>
            </p:cNvSpPr>
            <p:nvPr/>
          </p:nvSpPr>
          <p:spPr bwMode="hidden">
            <a:xfrm>
              <a:off x="1913" y="957"/>
              <a:ext cx="95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7" name="Oval 179"/>
            <p:cNvSpPr>
              <a:spLocks noChangeArrowheads="1"/>
            </p:cNvSpPr>
            <p:nvPr/>
          </p:nvSpPr>
          <p:spPr bwMode="hidden">
            <a:xfrm>
              <a:off x="1541" y="962"/>
              <a:ext cx="89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8" name="Oval 180"/>
            <p:cNvSpPr>
              <a:spLocks noChangeArrowheads="1"/>
            </p:cNvSpPr>
            <p:nvPr/>
          </p:nvSpPr>
          <p:spPr bwMode="hidden">
            <a:xfrm>
              <a:off x="1076" y="953"/>
              <a:ext cx="101" cy="45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89" name="Oval 181"/>
            <p:cNvSpPr>
              <a:spLocks noChangeArrowheads="1"/>
            </p:cNvSpPr>
            <p:nvPr/>
          </p:nvSpPr>
          <p:spPr bwMode="hidden">
            <a:xfrm>
              <a:off x="1983" y="4027"/>
              <a:ext cx="195" cy="10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0" name="Oval 182"/>
            <p:cNvSpPr>
              <a:spLocks noChangeArrowheads="1"/>
            </p:cNvSpPr>
            <p:nvPr/>
          </p:nvSpPr>
          <p:spPr bwMode="hidden">
            <a:xfrm>
              <a:off x="2460" y="3671"/>
              <a:ext cx="196" cy="11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1" name="Oval 183"/>
            <p:cNvSpPr>
              <a:spLocks noChangeArrowheads="1"/>
            </p:cNvSpPr>
            <p:nvPr/>
          </p:nvSpPr>
          <p:spPr bwMode="hidden">
            <a:xfrm>
              <a:off x="3238" y="3121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2" name="Oval 184"/>
            <p:cNvSpPr>
              <a:spLocks noChangeArrowheads="1"/>
            </p:cNvSpPr>
            <p:nvPr/>
          </p:nvSpPr>
          <p:spPr bwMode="hidden">
            <a:xfrm>
              <a:off x="3550" y="2880"/>
              <a:ext cx="157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3" name="Oval 185"/>
            <p:cNvSpPr>
              <a:spLocks noChangeArrowheads="1"/>
            </p:cNvSpPr>
            <p:nvPr/>
          </p:nvSpPr>
          <p:spPr bwMode="hidden">
            <a:xfrm>
              <a:off x="2892" y="3377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4" name="Oval 186"/>
            <p:cNvSpPr>
              <a:spLocks noChangeArrowheads="1"/>
            </p:cNvSpPr>
            <p:nvPr/>
          </p:nvSpPr>
          <p:spPr bwMode="hidden">
            <a:xfrm>
              <a:off x="3869" y="2657"/>
              <a:ext cx="151" cy="84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5" name="Oval 187"/>
            <p:cNvSpPr>
              <a:spLocks noChangeArrowheads="1"/>
            </p:cNvSpPr>
            <p:nvPr/>
          </p:nvSpPr>
          <p:spPr bwMode="hidden">
            <a:xfrm>
              <a:off x="4090" y="2475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6" name="Oval 188"/>
            <p:cNvSpPr>
              <a:spLocks noChangeArrowheads="1"/>
            </p:cNvSpPr>
            <p:nvPr/>
          </p:nvSpPr>
          <p:spPr bwMode="hidden">
            <a:xfrm>
              <a:off x="4327" y="2314"/>
              <a:ext cx="134" cy="7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7" name="Oval 189"/>
            <p:cNvSpPr>
              <a:spLocks noChangeArrowheads="1"/>
            </p:cNvSpPr>
            <p:nvPr/>
          </p:nvSpPr>
          <p:spPr bwMode="hidden">
            <a:xfrm>
              <a:off x="4712" y="202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8" name="Oval 190"/>
            <p:cNvSpPr>
              <a:spLocks noChangeArrowheads="1"/>
            </p:cNvSpPr>
            <p:nvPr/>
          </p:nvSpPr>
          <p:spPr bwMode="hidden">
            <a:xfrm>
              <a:off x="4533" y="2162"/>
              <a:ext cx="139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599" name="Oval 191"/>
            <p:cNvSpPr>
              <a:spLocks noChangeArrowheads="1"/>
            </p:cNvSpPr>
            <p:nvPr/>
          </p:nvSpPr>
          <p:spPr bwMode="hidden">
            <a:xfrm>
              <a:off x="4863" y="1920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0" name="Oval 192"/>
            <p:cNvSpPr>
              <a:spLocks noChangeArrowheads="1"/>
            </p:cNvSpPr>
            <p:nvPr/>
          </p:nvSpPr>
          <p:spPr bwMode="hidden">
            <a:xfrm>
              <a:off x="5009" y="1807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1" name="Oval 193"/>
            <p:cNvSpPr>
              <a:spLocks noChangeArrowheads="1"/>
            </p:cNvSpPr>
            <p:nvPr/>
          </p:nvSpPr>
          <p:spPr bwMode="hidden">
            <a:xfrm>
              <a:off x="5161" y="1702"/>
              <a:ext cx="123" cy="50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2" name="Oval 194"/>
            <p:cNvSpPr>
              <a:spLocks noChangeArrowheads="1"/>
            </p:cNvSpPr>
            <p:nvPr/>
          </p:nvSpPr>
          <p:spPr bwMode="hidden">
            <a:xfrm>
              <a:off x="5277" y="1614"/>
              <a:ext cx="124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3" name="Oval 195"/>
            <p:cNvSpPr>
              <a:spLocks noChangeArrowheads="1"/>
            </p:cNvSpPr>
            <p:nvPr/>
          </p:nvSpPr>
          <p:spPr bwMode="hidden">
            <a:xfrm>
              <a:off x="5398" y="1521"/>
              <a:ext cx="123" cy="5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4" name="Oval 196"/>
            <p:cNvSpPr>
              <a:spLocks noChangeArrowheads="1"/>
            </p:cNvSpPr>
            <p:nvPr/>
          </p:nvSpPr>
          <p:spPr bwMode="hidden">
            <a:xfrm>
              <a:off x="3255" y="4071"/>
              <a:ext cx="196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5" name="Oval 197"/>
            <p:cNvSpPr>
              <a:spLocks noChangeArrowheads="1"/>
            </p:cNvSpPr>
            <p:nvPr/>
          </p:nvSpPr>
          <p:spPr bwMode="hidden">
            <a:xfrm>
              <a:off x="3651" y="3693"/>
              <a:ext cx="196" cy="11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6" name="Oval 198"/>
            <p:cNvSpPr>
              <a:spLocks noChangeArrowheads="1"/>
            </p:cNvSpPr>
            <p:nvPr/>
          </p:nvSpPr>
          <p:spPr bwMode="hidden">
            <a:xfrm>
              <a:off x="4773" y="3705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7" name="Oval 199"/>
            <p:cNvSpPr>
              <a:spLocks noChangeArrowheads="1"/>
            </p:cNvSpPr>
            <p:nvPr/>
          </p:nvSpPr>
          <p:spPr bwMode="hidden">
            <a:xfrm>
              <a:off x="4491" y="4049"/>
              <a:ext cx="196" cy="10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8" name="Oval 200"/>
            <p:cNvSpPr>
              <a:spLocks noChangeArrowheads="1"/>
            </p:cNvSpPr>
            <p:nvPr/>
          </p:nvSpPr>
          <p:spPr bwMode="hidden">
            <a:xfrm>
              <a:off x="3989" y="3396"/>
              <a:ext cx="168" cy="9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09" name="Oval 201"/>
            <p:cNvSpPr>
              <a:spLocks noChangeArrowheads="1"/>
            </p:cNvSpPr>
            <p:nvPr/>
          </p:nvSpPr>
          <p:spPr bwMode="hidden">
            <a:xfrm>
              <a:off x="4263" y="3141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0" name="Oval 202"/>
            <p:cNvSpPr>
              <a:spLocks noChangeArrowheads="1"/>
            </p:cNvSpPr>
            <p:nvPr/>
          </p:nvSpPr>
          <p:spPr bwMode="hidden">
            <a:xfrm>
              <a:off x="5044" y="3418"/>
              <a:ext cx="167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1" name="Oval 203"/>
            <p:cNvSpPr>
              <a:spLocks noChangeArrowheads="1"/>
            </p:cNvSpPr>
            <p:nvPr/>
          </p:nvSpPr>
          <p:spPr bwMode="hidden">
            <a:xfrm>
              <a:off x="4553" y="28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2" name="Oval 204"/>
            <p:cNvSpPr>
              <a:spLocks noChangeArrowheads="1"/>
            </p:cNvSpPr>
            <p:nvPr/>
          </p:nvSpPr>
          <p:spPr bwMode="hidden">
            <a:xfrm>
              <a:off x="5293" y="3116"/>
              <a:ext cx="168" cy="95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3" name="Oval 205"/>
            <p:cNvSpPr>
              <a:spLocks noChangeArrowheads="1"/>
            </p:cNvSpPr>
            <p:nvPr/>
          </p:nvSpPr>
          <p:spPr bwMode="hidden">
            <a:xfrm>
              <a:off x="5497" y="2879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4" name="Oval 206"/>
            <p:cNvSpPr>
              <a:spLocks noChangeArrowheads="1"/>
            </p:cNvSpPr>
            <p:nvPr/>
          </p:nvSpPr>
          <p:spPr bwMode="hidden">
            <a:xfrm>
              <a:off x="4772" y="2673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5" name="Oval 207"/>
            <p:cNvSpPr>
              <a:spLocks noChangeArrowheads="1"/>
            </p:cNvSpPr>
            <p:nvPr/>
          </p:nvSpPr>
          <p:spPr bwMode="hidden">
            <a:xfrm>
              <a:off x="4966" y="2488"/>
              <a:ext cx="156" cy="84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6" name="Oval 208"/>
            <p:cNvSpPr>
              <a:spLocks noChangeArrowheads="1"/>
            </p:cNvSpPr>
            <p:nvPr/>
          </p:nvSpPr>
          <p:spPr bwMode="hidden">
            <a:xfrm>
              <a:off x="5444" y="2052"/>
              <a:ext cx="134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7" name="Oval 209"/>
            <p:cNvSpPr>
              <a:spLocks noChangeArrowheads="1"/>
            </p:cNvSpPr>
            <p:nvPr/>
          </p:nvSpPr>
          <p:spPr bwMode="hidden">
            <a:xfrm>
              <a:off x="5161" y="2314"/>
              <a:ext cx="140" cy="7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8" name="Oval 210"/>
            <p:cNvSpPr>
              <a:spLocks noChangeArrowheads="1"/>
            </p:cNvSpPr>
            <p:nvPr/>
          </p:nvSpPr>
          <p:spPr bwMode="hidden">
            <a:xfrm>
              <a:off x="5318" y="2176"/>
              <a:ext cx="134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19" name="Oval 211"/>
            <p:cNvSpPr>
              <a:spLocks noChangeArrowheads="1"/>
            </p:cNvSpPr>
            <p:nvPr/>
          </p:nvSpPr>
          <p:spPr bwMode="hidden">
            <a:xfrm>
              <a:off x="5581" y="1933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0" name="Oval 212"/>
            <p:cNvSpPr>
              <a:spLocks noChangeArrowheads="1"/>
            </p:cNvSpPr>
            <p:nvPr/>
          </p:nvSpPr>
          <p:spPr bwMode="hidden">
            <a:xfrm>
              <a:off x="5689" y="1811"/>
              <a:ext cx="128" cy="61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7647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1" name="Oval 213"/>
            <p:cNvSpPr>
              <a:spLocks noChangeArrowheads="1"/>
            </p:cNvSpPr>
            <p:nvPr/>
          </p:nvSpPr>
          <p:spPr bwMode="hidden">
            <a:xfrm>
              <a:off x="5663" y="2680"/>
              <a:ext cx="156" cy="83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5451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2" name="Oval 214"/>
            <p:cNvSpPr>
              <a:spLocks noChangeArrowheads="1"/>
            </p:cNvSpPr>
            <p:nvPr/>
          </p:nvSpPr>
          <p:spPr bwMode="hidden">
            <a:xfrm>
              <a:off x="-65" y="2865"/>
              <a:ext cx="150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69804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3" name="Oval 215"/>
            <p:cNvSpPr>
              <a:spLocks noChangeArrowheads="1"/>
            </p:cNvSpPr>
            <p:nvPr/>
          </p:nvSpPr>
          <p:spPr bwMode="hidden">
            <a:xfrm>
              <a:off x="2" y="2477"/>
              <a:ext cx="156" cy="89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7568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4" name="Oval 216"/>
            <p:cNvSpPr>
              <a:spLocks noChangeArrowheads="1"/>
            </p:cNvSpPr>
            <p:nvPr/>
          </p:nvSpPr>
          <p:spPr bwMode="hidden">
            <a:xfrm>
              <a:off x="-9" y="1436"/>
              <a:ext cx="106" cy="44"/>
            </a:xfrm>
            <a:prstGeom prst="ellipse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0980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17625" name="Oval 217"/>
            <p:cNvSpPr>
              <a:spLocks noChangeArrowheads="1"/>
            </p:cNvSpPr>
            <p:nvPr/>
          </p:nvSpPr>
          <p:spPr bwMode="hidden">
            <a:xfrm>
              <a:off x="5624" y="4010"/>
              <a:ext cx="201" cy="106"/>
            </a:xfrm>
            <a:prstGeom prst="ellipse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accent2">
                    <a:gamma/>
                    <a:shade val="39216"/>
                    <a:invGamma/>
                  </a:schemeClr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17626" name="Rectangle 21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59036E10-D475-4807-A830-7B0BE3B1D5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7627" name="Rectangle 2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628" name="Rectangle 2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3638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17629" name="Rectangle 22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тексту</a:t>
            </a:r>
          </a:p>
          <a:p>
            <a:pPr lvl="1"/>
            <a:r>
              <a:rPr lang="ru-RU" smtClean="0"/>
              <a:t>Другий рівень</a:t>
            </a:r>
          </a:p>
          <a:p>
            <a:pPr lvl="2"/>
            <a:r>
              <a:rPr lang="ru-RU" smtClean="0"/>
              <a:t>Третій рівень</a:t>
            </a:r>
          </a:p>
          <a:p>
            <a:pPr lvl="3"/>
            <a:r>
              <a:rPr lang="ru-RU" smtClean="0"/>
              <a:t>Четвертий рівень</a:t>
            </a:r>
          </a:p>
          <a:p>
            <a:pPr lvl="4"/>
            <a:r>
              <a:rPr lang="ru-RU" smtClean="0"/>
              <a:t>П'ятий рівень</a:t>
            </a:r>
          </a:p>
        </p:txBody>
      </p:sp>
      <p:sp>
        <p:nvSpPr>
          <p:cNvPr id="17630" name="Rectangle 2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заголовка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42" r:id="rId1"/>
    <p:sldLayoutId id="2147484801" r:id="rId2"/>
    <p:sldLayoutId id="2147484802" r:id="rId3"/>
    <p:sldLayoutId id="2147484803" r:id="rId4"/>
    <p:sldLayoutId id="2147484804" r:id="rId5"/>
    <p:sldLayoutId id="2147484805" r:id="rId6"/>
    <p:sldLayoutId id="2147484806" r:id="rId7"/>
    <p:sldLayoutId id="2147484807" r:id="rId8"/>
    <p:sldLayoutId id="2147484808" r:id="rId9"/>
    <p:sldLayoutId id="2147484809" r:id="rId10"/>
    <p:sldLayoutId id="2147484810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Blip>
          <a:blip r:embed="rId13"/>
        </a:buBlip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36867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/>
              <a:ahLst/>
              <a:cxnLst>
                <a:cxn ang="0">
                  <a:pos x="717" y="72"/>
                </a:cxn>
                <a:cxn ang="0">
                  <a:pos x="717" y="0"/>
                </a:cxn>
                <a:cxn ang="0">
                  <a:pos x="699" y="101"/>
                </a:cxn>
                <a:cxn ang="0">
                  <a:pos x="675" y="209"/>
                </a:cxn>
                <a:cxn ang="0">
                  <a:pos x="627" y="389"/>
                </a:cxn>
                <a:cxn ang="0">
                  <a:pos x="574" y="569"/>
                </a:cxn>
                <a:cxn ang="0">
                  <a:pos x="502" y="749"/>
                </a:cxn>
                <a:cxn ang="0">
                  <a:pos x="424" y="935"/>
                </a:cxn>
                <a:cxn ang="0">
                  <a:pos x="334" y="1121"/>
                </a:cxn>
                <a:cxn ang="0">
                  <a:pos x="233" y="1312"/>
                </a:cxn>
                <a:cxn ang="0">
                  <a:pos x="125" y="1498"/>
                </a:cxn>
                <a:cxn ang="0">
                  <a:pos x="0" y="1690"/>
                </a:cxn>
                <a:cxn ang="0">
                  <a:pos x="11" y="1690"/>
                </a:cxn>
                <a:cxn ang="0">
                  <a:pos x="137" y="1498"/>
                </a:cxn>
                <a:cxn ang="0">
                  <a:pos x="245" y="1312"/>
                </a:cxn>
                <a:cxn ang="0">
                  <a:pos x="346" y="1121"/>
                </a:cxn>
                <a:cxn ang="0">
                  <a:pos x="436" y="935"/>
                </a:cxn>
                <a:cxn ang="0">
                  <a:pos x="514" y="749"/>
                </a:cxn>
                <a:cxn ang="0">
                  <a:pos x="585" y="569"/>
                </a:cxn>
                <a:cxn ang="0">
                  <a:pos x="639" y="389"/>
                </a:cxn>
                <a:cxn ang="0">
                  <a:pos x="687" y="209"/>
                </a:cxn>
                <a:cxn ang="0">
                  <a:pos x="705" y="143"/>
                </a:cxn>
                <a:cxn ang="0">
                  <a:pos x="717" y="72"/>
                </a:cxn>
                <a:cxn ang="0">
                  <a:pos x="717" y="72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/>
              <a:ahLst/>
              <a:cxnLst>
                <a:cxn ang="0">
                  <a:pos x="377" y="0"/>
                </a:cxn>
                <a:cxn ang="0">
                  <a:pos x="293" y="132"/>
                </a:cxn>
                <a:cxn ang="0">
                  <a:pos x="204" y="264"/>
                </a:cxn>
                <a:cxn ang="0">
                  <a:pos x="102" y="396"/>
                </a:cxn>
                <a:cxn ang="0">
                  <a:pos x="0" y="522"/>
                </a:cxn>
                <a:cxn ang="0">
                  <a:pos x="12" y="522"/>
                </a:cxn>
                <a:cxn ang="0">
                  <a:pos x="114" y="402"/>
                </a:cxn>
                <a:cxn ang="0">
                  <a:pos x="204" y="282"/>
                </a:cxn>
                <a:cxn ang="0">
                  <a:pos x="377" y="24"/>
                </a:cxn>
                <a:cxn ang="0">
                  <a:pos x="377" y="0"/>
                </a:cxn>
                <a:cxn ang="0">
                  <a:pos x="377" y="0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69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/>
              <a:ahLst/>
              <a:cxnLst>
                <a:cxn ang="0">
                  <a:pos x="0" y="102"/>
                </a:cxn>
                <a:cxn ang="0">
                  <a:pos x="18" y="102"/>
                </a:cxn>
                <a:cxn ang="0">
                  <a:pos x="48" y="60"/>
                </a:cxn>
                <a:cxn ang="0">
                  <a:pos x="84" y="24"/>
                </a:cxn>
                <a:cxn ang="0">
                  <a:pos x="84" y="0"/>
                </a:cxn>
                <a:cxn ang="0">
                  <a:pos x="42" y="54"/>
                </a:cxn>
                <a:cxn ang="0">
                  <a:pos x="0" y="102"/>
                </a:cxn>
                <a:cxn ang="0">
                  <a:pos x="0" y="102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2059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36871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0" y="4316"/>
                  </a:cxn>
                  <a:cxn ang="0">
                    <a:pos x="72" y="4316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2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/>
                <a:ahLst/>
                <a:cxnLst>
                  <a:cxn ang="0">
                    <a:pos x="24" y="0"/>
                  </a:cxn>
                  <a:cxn ang="0">
                    <a:pos x="12" y="0"/>
                  </a:cxn>
                  <a:cxn ang="0">
                    <a:pos x="42" y="216"/>
                  </a:cxn>
                  <a:cxn ang="0">
                    <a:pos x="72" y="444"/>
                  </a:cxn>
                  <a:cxn ang="0">
                    <a:pos x="96" y="689"/>
                  </a:cxn>
                  <a:cxn ang="0">
                    <a:pos x="120" y="947"/>
                  </a:cxn>
                  <a:cxn ang="0">
                    <a:pos x="132" y="1211"/>
                  </a:cxn>
                  <a:cxn ang="0">
                    <a:pos x="150" y="1487"/>
                  </a:cxn>
                  <a:cxn ang="0">
                    <a:pos x="156" y="1768"/>
                  </a:cxn>
                  <a:cxn ang="0">
                    <a:pos x="162" y="2062"/>
                  </a:cxn>
                  <a:cxn ang="0">
                    <a:pos x="156" y="2644"/>
                  </a:cxn>
                  <a:cxn ang="0">
                    <a:pos x="126" y="3225"/>
                  </a:cxn>
                  <a:cxn ang="0">
                    <a:pos x="108" y="3507"/>
                  </a:cxn>
                  <a:cxn ang="0">
                    <a:pos x="78" y="3788"/>
                  </a:cxn>
                  <a:cxn ang="0">
                    <a:pos x="42" y="4058"/>
                  </a:cxn>
                  <a:cxn ang="0">
                    <a:pos x="0" y="4316"/>
                  </a:cxn>
                  <a:cxn ang="0">
                    <a:pos x="12" y="4316"/>
                  </a:cxn>
                  <a:cxn ang="0">
                    <a:pos x="54" y="4058"/>
                  </a:cxn>
                  <a:cxn ang="0">
                    <a:pos x="90" y="3782"/>
                  </a:cxn>
                  <a:cxn ang="0">
                    <a:pos x="120" y="3507"/>
                  </a:cxn>
                  <a:cxn ang="0">
                    <a:pos x="138" y="3219"/>
                  </a:cxn>
                  <a:cxn ang="0">
                    <a:pos x="168" y="2638"/>
                  </a:cxn>
                  <a:cxn ang="0">
                    <a:pos x="174" y="2056"/>
                  </a:cxn>
                  <a:cxn ang="0">
                    <a:pos x="168" y="1768"/>
                  </a:cxn>
                  <a:cxn ang="0">
                    <a:pos x="162" y="1487"/>
                  </a:cxn>
                  <a:cxn ang="0">
                    <a:pos x="144" y="1211"/>
                  </a:cxn>
                  <a:cxn ang="0">
                    <a:pos x="132" y="941"/>
                  </a:cxn>
                  <a:cxn ang="0">
                    <a:pos x="108" y="689"/>
                  </a:cxn>
                  <a:cxn ang="0">
                    <a:pos x="84" y="444"/>
                  </a:cxn>
                  <a:cxn ang="0">
                    <a:pos x="54" y="216"/>
                  </a:cxn>
                  <a:cxn ang="0">
                    <a:pos x="24" y="0"/>
                  </a:cxn>
                  <a:cxn ang="0">
                    <a:pos x="24" y="0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3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/>
                <a:ahLst/>
                <a:cxnLst>
                  <a:cxn ang="0">
                    <a:pos x="329" y="2014"/>
                  </a:cxn>
                  <a:cxn ang="0">
                    <a:pos x="317" y="1726"/>
                  </a:cxn>
                  <a:cxn ang="0">
                    <a:pos x="293" y="1445"/>
                  </a:cxn>
                  <a:cxn ang="0">
                    <a:pos x="263" y="1175"/>
                  </a:cxn>
                  <a:cxn ang="0">
                    <a:pos x="228" y="917"/>
                  </a:cxn>
                  <a:cxn ang="0">
                    <a:pos x="186" y="665"/>
                  </a:cxn>
                  <a:cxn ang="0">
                    <a:pos x="132" y="432"/>
                  </a:cxn>
                  <a:cxn ang="0">
                    <a:pos x="78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66" y="204"/>
                  </a:cxn>
                  <a:cxn ang="0">
                    <a:pos x="120" y="432"/>
                  </a:cxn>
                  <a:cxn ang="0">
                    <a:pos x="174" y="665"/>
                  </a:cxn>
                  <a:cxn ang="0">
                    <a:pos x="216" y="917"/>
                  </a:cxn>
                  <a:cxn ang="0">
                    <a:pos x="251" y="1175"/>
                  </a:cxn>
                  <a:cxn ang="0">
                    <a:pos x="281" y="1445"/>
                  </a:cxn>
                  <a:cxn ang="0">
                    <a:pos x="305" y="1726"/>
                  </a:cxn>
                  <a:cxn ang="0">
                    <a:pos x="317" y="2014"/>
                  </a:cxn>
                  <a:cxn ang="0">
                    <a:pos x="323" y="2314"/>
                  </a:cxn>
                  <a:cxn ang="0">
                    <a:pos x="317" y="2608"/>
                  </a:cxn>
                  <a:cxn ang="0">
                    <a:pos x="305" y="2907"/>
                  </a:cxn>
                  <a:cxn ang="0">
                    <a:pos x="281" y="3201"/>
                  </a:cxn>
                  <a:cxn ang="0">
                    <a:pos x="257" y="3489"/>
                  </a:cxn>
                  <a:cxn ang="0">
                    <a:pos x="216" y="3777"/>
                  </a:cxn>
                  <a:cxn ang="0">
                    <a:pos x="174" y="4052"/>
                  </a:cxn>
                  <a:cxn ang="0">
                    <a:pos x="120" y="4316"/>
                  </a:cxn>
                  <a:cxn ang="0">
                    <a:pos x="132" y="4316"/>
                  </a:cxn>
                  <a:cxn ang="0">
                    <a:pos x="186" y="4052"/>
                  </a:cxn>
                  <a:cxn ang="0">
                    <a:pos x="228" y="3777"/>
                  </a:cxn>
                  <a:cxn ang="0">
                    <a:pos x="269" y="3489"/>
                  </a:cxn>
                  <a:cxn ang="0">
                    <a:pos x="293" y="3201"/>
                  </a:cxn>
                  <a:cxn ang="0">
                    <a:pos x="317" y="2907"/>
                  </a:cxn>
                  <a:cxn ang="0">
                    <a:pos x="329" y="2608"/>
                  </a:cxn>
                  <a:cxn ang="0">
                    <a:pos x="335" y="2314"/>
                  </a:cxn>
                  <a:cxn ang="0">
                    <a:pos x="329" y="2014"/>
                  </a:cxn>
                  <a:cxn ang="0">
                    <a:pos x="329" y="2014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4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/>
                <a:ahLst/>
                <a:cxnLst>
                  <a:cxn ang="0">
                    <a:pos x="413" y="1924"/>
                  </a:cxn>
                  <a:cxn ang="0">
                    <a:pos x="395" y="1690"/>
                  </a:cxn>
                  <a:cxn ang="0">
                    <a:pos x="365" y="1457"/>
                  </a:cxn>
                  <a:cxn ang="0">
                    <a:pos x="329" y="1229"/>
                  </a:cxn>
                  <a:cxn ang="0">
                    <a:pos x="281" y="1001"/>
                  </a:cxn>
                  <a:cxn ang="0">
                    <a:pos x="227" y="761"/>
                  </a:cxn>
                  <a:cxn ang="0">
                    <a:pos x="162" y="522"/>
                  </a:cxn>
                  <a:cxn ang="0">
                    <a:pos x="90" y="27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84" y="270"/>
                  </a:cxn>
                  <a:cxn ang="0">
                    <a:pos x="156" y="522"/>
                  </a:cxn>
                  <a:cxn ang="0">
                    <a:pos x="216" y="767"/>
                  </a:cxn>
                  <a:cxn ang="0">
                    <a:pos x="275" y="1001"/>
                  </a:cxn>
                  <a:cxn ang="0">
                    <a:pos x="317" y="1235"/>
                  </a:cxn>
                  <a:cxn ang="0">
                    <a:pos x="353" y="1463"/>
                  </a:cxn>
                  <a:cxn ang="0">
                    <a:pos x="383" y="1690"/>
                  </a:cxn>
                  <a:cxn ang="0">
                    <a:pos x="401" y="1924"/>
                  </a:cxn>
                  <a:cxn ang="0">
                    <a:pos x="413" y="2188"/>
                  </a:cxn>
                  <a:cxn ang="0">
                    <a:pos x="407" y="2458"/>
                  </a:cxn>
                  <a:cxn ang="0">
                    <a:pos x="395" y="2733"/>
                  </a:cxn>
                  <a:cxn ang="0">
                    <a:pos x="365" y="3021"/>
                  </a:cxn>
                  <a:cxn ang="0">
                    <a:pos x="329" y="3321"/>
                  </a:cxn>
                  <a:cxn ang="0">
                    <a:pos x="275" y="3639"/>
                  </a:cxn>
                  <a:cxn ang="0">
                    <a:pos x="204" y="3968"/>
                  </a:cxn>
                  <a:cxn ang="0">
                    <a:pos x="126" y="4316"/>
                  </a:cxn>
                  <a:cxn ang="0">
                    <a:pos x="138" y="4316"/>
                  </a:cxn>
                  <a:cxn ang="0">
                    <a:pos x="216" y="3968"/>
                  </a:cxn>
                  <a:cxn ang="0">
                    <a:pos x="287" y="3639"/>
                  </a:cxn>
                  <a:cxn ang="0">
                    <a:pos x="341" y="3321"/>
                  </a:cxn>
                  <a:cxn ang="0">
                    <a:pos x="377" y="3021"/>
                  </a:cxn>
                  <a:cxn ang="0">
                    <a:pos x="407" y="2733"/>
                  </a:cxn>
                  <a:cxn ang="0">
                    <a:pos x="419" y="2458"/>
                  </a:cxn>
                  <a:cxn ang="0">
                    <a:pos x="425" y="2188"/>
                  </a:cxn>
                  <a:cxn ang="0">
                    <a:pos x="413" y="1924"/>
                  </a:cxn>
                  <a:cxn ang="0">
                    <a:pos x="413" y="1924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5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/>
                <a:ahLst/>
                <a:cxnLst>
                  <a:cxn ang="0">
                    <a:pos x="556" y="2020"/>
                  </a:cxn>
                  <a:cxn ang="0">
                    <a:pos x="538" y="1732"/>
                  </a:cxn>
                  <a:cxn ang="0">
                    <a:pos x="503" y="1445"/>
                  </a:cxn>
                  <a:cxn ang="0">
                    <a:pos x="455" y="1175"/>
                  </a:cxn>
                  <a:cxn ang="0">
                    <a:pos x="395" y="911"/>
                  </a:cxn>
                  <a:cxn ang="0">
                    <a:pos x="317" y="659"/>
                  </a:cxn>
                  <a:cxn ang="0">
                    <a:pos x="228" y="426"/>
                  </a:cxn>
                  <a:cxn ang="0">
                    <a:pos x="126" y="204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14" y="204"/>
                  </a:cxn>
                  <a:cxn ang="0">
                    <a:pos x="216" y="426"/>
                  </a:cxn>
                  <a:cxn ang="0">
                    <a:pos x="305" y="659"/>
                  </a:cxn>
                  <a:cxn ang="0">
                    <a:pos x="383" y="911"/>
                  </a:cxn>
                  <a:cxn ang="0">
                    <a:pos x="443" y="1175"/>
                  </a:cxn>
                  <a:cxn ang="0">
                    <a:pos x="491" y="1445"/>
                  </a:cxn>
                  <a:cxn ang="0">
                    <a:pos x="526" y="1732"/>
                  </a:cxn>
                  <a:cxn ang="0">
                    <a:pos x="544" y="2020"/>
                  </a:cxn>
                  <a:cxn ang="0">
                    <a:pos x="544" y="2326"/>
                  </a:cxn>
                  <a:cxn ang="0">
                    <a:pos x="532" y="2632"/>
                  </a:cxn>
                  <a:cxn ang="0">
                    <a:pos x="503" y="2931"/>
                  </a:cxn>
                  <a:cxn ang="0">
                    <a:pos x="455" y="3225"/>
                  </a:cxn>
                  <a:cxn ang="0">
                    <a:pos x="389" y="3513"/>
                  </a:cxn>
                  <a:cxn ang="0">
                    <a:pos x="311" y="3788"/>
                  </a:cxn>
                  <a:cxn ang="0">
                    <a:pos x="216" y="4058"/>
                  </a:cxn>
                  <a:cxn ang="0">
                    <a:pos x="102" y="4316"/>
                  </a:cxn>
                  <a:cxn ang="0">
                    <a:pos x="114" y="4316"/>
                  </a:cxn>
                  <a:cxn ang="0">
                    <a:pos x="228" y="4058"/>
                  </a:cxn>
                  <a:cxn ang="0">
                    <a:pos x="323" y="3788"/>
                  </a:cxn>
                  <a:cxn ang="0">
                    <a:pos x="401" y="3513"/>
                  </a:cxn>
                  <a:cxn ang="0">
                    <a:pos x="467" y="3225"/>
                  </a:cxn>
                  <a:cxn ang="0">
                    <a:pos x="515" y="2931"/>
                  </a:cxn>
                  <a:cxn ang="0">
                    <a:pos x="544" y="2632"/>
                  </a:cxn>
                  <a:cxn ang="0">
                    <a:pos x="556" y="2326"/>
                  </a:cxn>
                  <a:cxn ang="0">
                    <a:pos x="556" y="2020"/>
                  </a:cxn>
                  <a:cxn ang="0">
                    <a:pos x="556" y="2020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6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/>
                <a:ahLst/>
                <a:cxnLst>
                  <a:cxn ang="0">
                    <a:pos x="688" y="2086"/>
                  </a:cxn>
                  <a:cxn ang="0">
                    <a:pos x="670" y="1810"/>
                  </a:cxn>
                  <a:cxn ang="0">
                    <a:pos x="634" y="1541"/>
                  </a:cxn>
                  <a:cxn ang="0">
                    <a:pos x="574" y="1271"/>
                  </a:cxn>
                  <a:cxn ang="0">
                    <a:pos x="497" y="1007"/>
                  </a:cxn>
                  <a:cxn ang="0">
                    <a:pos x="401" y="749"/>
                  </a:cxn>
                  <a:cxn ang="0">
                    <a:pos x="293" y="492"/>
                  </a:cxn>
                  <a:cxn ang="0">
                    <a:pos x="162" y="24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50" y="240"/>
                  </a:cxn>
                  <a:cxn ang="0">
                    <a:pos x="281" y="492"/>
                  </a:cxn>
                  <a:cxn ang="0">
                    <a:pos x="389" y="749"/>
                  </a:cxn>
                  <a:cxn ang="0">
                    <a:pos x="485" y="1007"/>
                  </a:cxn>
                  <a:cxn ang="0">
                    <a:pos x="562" y="1271"/>
                  </a:cxn>
                  <a:cxn ang="0">
                    <a:pos x="622" y="1541"/>
                  </a:cxn>
                  <a:cxn ang="0">
                    <a:pos x="658" y="1810"/>
                  </a:cxn>
                  <a:cxn ang="0">
                    <a:pos x="676" y="2086"/>
                  </a:cxn>
                  <a:cxn ang="0">
                    <a:pos x="676" y="2368"/>
                  </a:cxn>
                  <a:cxn ang="0">
                    <a:pos x="658" y="2650"/>
                  </a:cxn>
                  <a:cxn ang="0">
                    <a:pos x="616" y="2931"/>
                  </a:cxn>
                  <a:cxn ang="0">
                    <a:pos x="556" y="3213"/>
                  </a:cxn>
                  <a:cxn ang="0">
                    <a:pos x="473" y="3495"/>
                  </a:cxn>
                  <a:cxn ang="0">
                    <a:pos x="371" y="3777"/>
                  </a:cxn>
                  <a:cxn ang="0">
                    <a:pos x="251" y="4046"/>
                  </a:cxn>
                  <a:cxn ang="0">
                    <a:pos x="114" y="4316"/>
                  </a:cxn>
                  <a:cxn ang="0">
                    <a:pos x="126" y="4316"/>
                  </a:cxn>
                  <a:cxn ang="0">
                    <a:pos x="263" y="4046"/>
                  </a:cxn>
                  <a:cxn ang="0">
                    <a:pos x="383" y="3777"/>
                  </a:cxn>
                  <a:cxn ang="0">
                    <a:pos x="485" y="3495"/>
                  </a:cxn>
                  <a:cxn ang="0">
                    <a:pos x="568" y="3219"/>
                  </a:cxn>
                  <a:cxn ang="0">
                    <a:pos x="628" y="2937"/>
                  </a:cxn>
                  <a:cxn ang="0">
                    <a:pos x="670" y="2656"/>
                  </a:cxn>
                  <a:cxn ang="0">
                    <a:pos x="688" y="2368"/>
                  </a:cxn>
                  <a:cxn ang="0">
                    <a:pos x="688" y="2086"/>
                  </a:cxn>
                  <a:cxn ang="0">
                    <a:pos x="688" y="2086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7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/>
                <a:ahLst/>
                <a:cxnLst>
                  <a:cxn ang="0">
                    <a:pos x="855" y="2128"/>
                  </a:cxn>
                  <a:cxn ang="0">
                    <a:pos x="831" y="1834"/>
                  </a:cxn>
                  <a:cxn ang="0">
                    <a:pos x="808" y="1684"/>
                  </a:cxn>
                  <a:cxn ang="0">
                    <a:pos x="784" y="1541"/>
                  </a:cxn>
                  <a:cxn ang="0">
                    <a:pos x="748" y="1397"/>
                  </a:cxn>
                  <a:cxn ang="0">
                    <a:pos x="712" y="1253"/>
                  </a:cxn>
                  <a:cxn ang="0">
                    <a:pos x="664" y="1115"/>
                  </a:cxn>
                  <a:cxn ang="0">
                    <a:pos x="610" y="977"/>
                  </a:cxn>
                  <a:cxn ang="0">
                    <a:pos x="491" y="719"/>
                  </a:cxn>
                  <a:cxn ang="0">
                    <a:pos x="353" y="468"/>
                  </a:cxn>
                  <a:cxn ang="0">
                    <a:pos x="192" y="228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180" y="228"/>
                  </a:cxn>
                  <a:cxn ang="0">
                    <a:pos x="341" y="468"/>
                  </a:cxn>
                  <a:cxn ang="0">
                    <a:pos x="479" y="719"/>
                  </a:cxn>
                  <a:cxn ang="0">
                    <a:pos x="598" y="983"/>
                  </a:cxn>
                  <a:cxn ang="0">
                    <a:pos x="652" y="1121"/>
                  </a:cxn>
                  <a:cxn ang="0">
                    <a:pos x="700" y="1259"/>
                  </a:cxn>
                  <a:cxn ang="0">
                    <a:pos x="736" y="1403"/>
                  </a:cxn>
                  <a:cxn ang="0">
                    <a:pos x="772" y="1547"/>
                  </a:cxn>
                  <a:cxn ang="0">
                    <a:pos x="802" y="1690"/>
                  </a:cxn>
                  <a:cxn ang="0">
                    <a:pos x="819" y="1834"/>
                  </a:cxn>
                  <a:cxn ang="0">
                    <a:pos x="837" y="1984"/>
                  </a:cxn>
                  <a:cxn ang="0">
                    <a:pos x="843" y="2128"/>
                  </a:cxn>
                  <a:cxn ang="0">
                    <a:pos x="849" y="2278"/>
                  </a:cxn>
                  <a:cxn ang="0">
                    <a:pos x="843" y="2428"/>
                  </a:cxn>
                  <a:cxn ang="0">
                    <a:pos x="831" y="2572"/>
                  </a:cxn>
                  <a:cxn ang="0">
                    <a:pos x="819" y="2721"/>
                  </a:cxn>
                  <a:cxn ang="0">
                    <a:pos x="796" y="2865"/>
                  </a:cxn>
                  <a:cxn ang="0">
                    <a:pos x="766" y="3015"/>
                  </a:cxn>
                  <a:cxn ang="0">
                    <a:pos x="724" y="3159"/>
                  </a:cxn>
                  <a:cxn ang="0">
                    <a:pos x="682" y="3303"/>
                  </a:cxn>
                  <a:cxn ang="0">
                    <a:pos x="586" y="3567"/>
                  </a:cxn>
                  <a:cxn ang="0">
                    <a:pos x="473" y="3824"/>
                  </a:cxn>
                  <a:cxn ang="0">
                    <a:pos x="335" y="4076"/>
                  </a:cxn>
                  <a:cxn ang="0">
                    <a:pos x="180" y="4316"/>
                  </a:cxn>
                  <a:cxn ang="0">
                    <a:pos x="192" y="4316"/>
                  </a:cxn>
                  <a:cxn ang="0">
                    <a:pos x="347" y="4076"/>
                  </a:cxn>
                  <a:cxn ang="0">
                    <a:pos x="485" y="3824"/>
                  </a:cxn>
                  <a:cxn ang="0">
                    <a:pos x="598" y="3573"/>
                  </a:cxn>
                  <a:cxn ang="0">
                    <a:pos x="694" y="3309"/>
                  </a:cxn>
                  <a:cxn ang="0">
                    <a:pos x="736" y="3165"/>
                  </a:cxn>
                  <a:cxn ang="0">
                    <a:pos x="778" y="3021"/>
                  </a:cxn>
                  <a:cxn ang="0">
                    <a:pos x="808" y="2871"/>
                  </a:cxn>
                  <a:cxn ang="0">
                    <a:pos x="831" y="2727"/>
                  </a:cxn>
                  <a:cxn ang="0">
                    <a:pos x="843" y="2578"/>
                  </a:cxn>
                  <a:cxn ang="0">
                    <a:pos x="855" y="2428"/>
                  </a:cxn>
                  <a:cxn ang="0">
                    <a:pos x="861" y="2278"/>
                  </a:cxn>
                  <a:cxn ang="0">
                    <a:pos x="855" y="2128"/>
                  </a:cxn>
                  <a:cxn ang="0">
                    <a:pos x="855" y="2128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8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/>
                <a:ahLst/>
                <a:cxnLst>
                  <a:cxn ang="0">
                    <a:pos x="18" y="1942"/>
                  </a:cxn>
                  <a:cxn ang="0">
                    <a:pos x="30" y="1630"/>
                  </a:cxn>
                  <a:cxn ang="0">
                    <a:pos x="42" y="1331"/>
                  </a:cxn>
                  <a:cxn ang="0">
                    <a:pos x="59" y="1055"/>
                  </a:cxn>
                  <a:cxn ang="0">
                    <a:pos x="77" y="791"/>
                  </a:cxn>
                  <a:cxn ang="0">
                    <a:pos x="83" y="671"/>
                  </a:cxn>
                  <a:cxn ang="0">
                    <a:pos x="95" y="557"/>
                  </a:cxn>
                  <a:cxn ang="0">
                    <a:pos x="107" y="444"/>
                  </a:cxn>
                  <a:cxn ang="0">
                    <a:pos x="113" y="342"/>
                  </a:cxn>
                  <a:cxn ang="0">
                    <a:pos x="125" y="246"/>
                  </a:cxn>
                  <a:cxn ang="0">
                    <a:pos x="131" y="156"/>
                  </a:cxn>
                  <a:cxn ang="0">
                    <a:pos x="143" y="72"/>
                  </a:cxn>
                  <a:cxn ang="0">
                    <a:pos x="149" y="0"/>
                  </a:cxn>
                  <a:cxn ang="0">
                    <a:pos x="137" y="0"/>
                  </a:cxn>
                  <a:cxn ang="0">
                    <a:pos x="131" y="72"/>
                  </a:cxn>
                  <a:cxn ang="0">
                    <a:pos x="119" y="156"/>
                  </a:cxn>
                  <a:cxn ang="0">
                    <a:pos x="113" y="246"/>
                  </a:cxn>
                  <a:cxn ang="0">
                    <a:pos x="101" y="342"/>
                  </a:cxn>
                  <a:cxn ang="0">
                    <a:pos x="95" y="444"/>
                  </a:cxn>
                  <a:cxn ang="0">
                    <a:pos x="83" y="557"/>
                  </a:cxn>
                  <a:cxn ang="0">
                    <a:pos x="71" y="671"/>
                  </a:cxn>
                  <a:cxn ang="0">
                    <a:pos x="65" y="791"/>
                  </a:cxn>
                  <a:cxn ang="0">
                    <a:pos x="48" y="1055"/>
                  </a:cxn>
                  <a:cxn ang="0">
                    <a:pos x="30" y="1331"/>
                  </a:cxn>
                  <a:cxn ang="0">
                    <a:pos x="18" y="1630"/>
                  </a:cxn>
                  <a:cxn ang="0">
                    <a:pos x="6" y="1942"/>
                  </a:cxn>
                  <a:cxn ang="0">
                    <a:pos x="0" y="2278"/>
                  </a:cxn>
                  <a:cxn ang="0">
                    <a:pos x="6" y="2602"/>
                  </a:cxn>
                  <a:cxn ang="0">
                    <a:pos x="12" y="2919"/>
                  </a:cxn>
                  <a:cxn ang="0">
                    <a:pos x="24" y="3219"/>
                  </a:cxn>
                  <a:cxn ang="0">
                    <a:pos x="36" y="3513"/>
                  </a:cxn>
                  <a:cxn ang="0">
                    <a:pos x="59" y="3794"/>
                  </a:cxn>
                  <a:cxn ang="0">
                    <a:pos x="89" y="4058"/>
                  </a:cxn>
                  <a:cxn ang="0">
                    <a:pos x="125" y="4316"/>
                  </a:cxn>
                  <a:cxn ang="0">
                    <a:pos x="137" y="4316"/>
                  </a:cxn>
                  <a:cxn ang="0">
                    <a:pos x="101" y="4058"/>
                  </a:cxn>
                  <a:cxn ang="0">
                    <a:pos x="71" y="3794"/>
                  </a:cxn>
                  <a:cxn ang="0">
                    <a:pos x="48" y="3513"/>
                  </a:cxn>
                  <a:cxn ang="0">
                    <a:pos x="36" y="3225"/>
                  </a:cxn>
                  <a:cxn ang="0">
                    <a:pos x="24" y="2919"/>
                  </a:cxn>
                  <a:cxn ang="0">
                    <a:pos x="18" y="2608"/>
                  </a:cxn>
                  <a:cxn ang="0">
                    <a:pos x="12" y="2278"/>
                  </a:cxn>
                  <a:cxn ang="0">
                    <a:pos x="18" y="1942"/>
                  </a:cxn>
                  <a:cxn ang="0">
                    <a:pos x="18" y="1942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79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/>
                <a:ahLst/>
                <a:cxnLst>
                  <a:cxn ang="0">
                    <a:pos x="18" y="2062"/>
                  </a:cxn>
                  <a:cxn ang="0">
                    <a:pos x="30" y="1750"/>
                  </a:cxn>
                  <a:cxn ang="0">
                    <a:pos x="54" y="1451"/>
                  </a:cxn>
                  <a:cxn ang="0">
                    <a:pos x="84" y="1169"/>
                  </a:cxn>
                  <a:cxn ang="0">
                    <a:pos x="126" y="899"/>
                  </a:cxn>
                  <a:cxn ang="0">
                    <a:pos x="162" y="641"/>
                  </a:cxn>
                  <a:cxn ang="0">
                    <a:pos x="209" y="408"/>
                  </a:cxn>
                  <a:cxn ang="0">
                    <a:pos x="251" y="192"/>
                  </a:cxn>
                  <a:cxn ang="0">
                    <a:pos x="299" y="0"/>
                  </a:cxn>
                  <a:cxn ang="0">
                    <a:pos x="287" y="0"/>
                  </a:cxn>
                  <a:cxn ang="0">
                    <a:pos x="239" y="192"/>
                  </a:cxn>
                  <a:cxn ang="0">
                    <a:pos x="198" y="408"/>
                  </a:cxn>
                  <a:cxn ang="0">
                    <a:pos x="156" y="641"/>
                  </a:cxn>
                  <a:cxn ang="0">
                    <a:pos x="114" y="899"/>
                  </a:cxn>
                  <a:cxn ang="0">
                    <a:pos x="78" y="1169"/>
                  </a:cxn>
                  <a:cxn ang="0">
                    <a:pos x="48" y="1451"/>
                  </a:cxn>
                  <a:cxn ang="0">
                    <a:pos x="24" y="1750"/>
                  </a:cxn>
                  <a:cxn ang="0">
                    <a:pos x="6" y="2062"/>
                  </a:cxn>
                  <a:cxn ang="0">
                    <a:pos x="0" y="2374"/>
                  </a:cxn>
                  <a:cxn ang="0">
                    <a:pos x="12" y="2674"/>
                  </a:cxn>
                  <a:cxn ang="0">
                    <a:pos x="30" y="2973"/>
                  </a:cxn>
                  <a:cxn ang="0">
                    <a:pos x="54" y="3255"/>
                  </a:cxn>
                  <a:cxn ang="0">
                    <a:pos x="96" y="3537"/>
                  </a:cxn>
                  <a:cxn ang="0">
                    <a:pos x="144" y="3806"/>
                  </a:cxn>
                  <a:cxn ang="0">
                    <a:pos x="203" y="4064"/>
                  </a:cxn>
                  <a:cxn ang="0">
                    <a:pos x="275" y="4316"/>
                  </a:cxn>
                  <a:cxn ang="0">
                    <a:pos x="287" y="4316"/>
                  </a:cxn>
                  <a:cxn ang="0">
                    <a:pos x="215" y="4064"/>
                  </a:cxn>
                  <a:cxn ang="0">
                    <a:pos x="156" y="3806"/>
                  </a:cxn>
                  <a:cxn ang="0">
                    <a:pos x="108" y="3537"/>
                  </a:cxn>
                  <a:cxn ang="0">
                    <a:pos x="66" y="3261"/>
                  </a:cxn>
                  <a:cxn ang="0">
                    <a:pos x="42" y="2973"/>
                  </a:cxn>
                  <a:cxn ang="0">
                    <a:pos x="24" y="2680"/>
                  </a:cxn>
                  <a:cxn ang="0">
                    <a:pos x="12" y="2374"/>
                  </a:cxn>
                  <a:cxn ang="0">
                    <a:pos x="18" y="2062"/>
                  </a:cxn>
                  <a:cxn ang="0">
                    <a:pos x="18" y="2062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80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/>
                <a:ahLst/>
                <a:cxnLst>
                  <a:cxn ang="0">
                    <a:pos x="424" y="0"/>
                  </a:cxn>
                  <a:cxn ang="0">
                    <a:pos x="412" y="0"/>
                  </a:cxn>
                  <a:cxn ang="0">
                    <a:pos x="316" y="222"/>
                  </a:cxn>
                  <a:cxn ang="0">
                    <a:pos x="239" y="462"/>
                  </a:cxn>
                  <a:cxn ang="0">
                    <a:pos x="167" y="707"/>
                  </a:cxn>
                  <a:cxn ang="0">
                    <a:pos x="107" y="971"/>
                  </a:cxn>
                  <a:cxn ang="0">
                    <a:pos x="65" y="1247"/>
                  </a:cxn>
                  <a:cxn ang="0">
                    <a:pos x="29" y="1529"/>
                  </a:cxn>
                  <a:cxn ang="0">
                    <a:pos x="6" y="1822"/>
                  </a:cxn>
                  <a:cxn ang="0">
                    <a:pos x="0" y="2122"/>
                  </a:cxn>
                  <a:cxn ang="0">
                    <a:pos x="6" y="2404"/>
                  </a:cxn>
                  <a:cxn ang="0">
                    <a:pos x="24" y="2686"/>
                  </a:cxn>
                  <a:cxn ang="0">
                    <a:pos x="47" y="2961"/>
                  </a:cxn>
                  <a:cxn ang="0">
                    <a:pos x="89" y="3243"/>
                  </a:cxn>
                  <a:cxn ang="0">
                    <a:pos x="137" y="3519"/>
                  </a:cxn>
                  <a:cxn ang="0">
                    <a:pos x="197" y="3788"/>
                  </a:cxn>
                  <a:cxn ang="0">
                    <a:pos x="269" y="4058"/>
                  </a:cxn>
                  <a:cxn ang="0">
                    <a:pos x="346" y="4316"/>
                  </a:cxn>
                  <a:cxn ang="0">
                    <a:pos x="358" y="4316"/>
                  </a:cxn>
                  <a:cxn ang="0">
                    <a:pos x="281" y="4058"/>
                  </a:cxn>
                  <a:cxn ang="0">
                    <a:pos x="209" y="3788"/>
                  </a:cxn>
                  <a:cxn ang="0">
                    <a:pos x="149" y="3519"/>
                  </a:cxn>
                  <a:cxn ang="0">
                    <a:pos x="101" y="3243"/>
                  </a:cxn>
                  <a:cxn ang="0">
                    <a:pos x="59" y="2961"/>
                  </a:cxn>
                  <a:cxn ang="0">
                    <a:pos x="35" y="2686"/>
                  </a:cxn>
                  <a:cxn ang="0">
                    <a:pos x="18" y="2404"/>
                  </a:cxn>
                  <a:cxn ang="0">
                    <a:pos x="12" y="2122"/>
                  </a:cxn>
                  <a:cxn ang="0">
                    <a:pos x="18" y="1822"/>
                  </a:cxn>
                  <a:cxn ang="0">
                    <a:pos x="41" y="1529"/>
                  </a:cxn>
                  <a:cxn ang="0">
                    <a:pos x="71" y="1247"/>
                  </a:cxn>
                  <a:cxn ang="0">
                    <a:pos x="119" y="971"/>
                  </a:cxn>
                  <a:cxn ang="0">
                    <a:pos x="179" y="707"/>
                  </a:cxn>
                  <a:cxn ang="0">
                    <a:pos x="245" y="462"/>
                  </a:cxn>
                  <a:cxn ang="0">
                    <a:pos x="328" y="222"/>
                  </a:cxn>
                  <a:cxn ang="0">
                    <a:pos x="424" y="0"/>
                  </a:cxn>
                  <a:cxn ang="0">
                    <a:pos x="424" y="0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81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/>
                <a:ahLst/>
                <a:cxnLst>
                  <a:cxn ang="0">
                    <a:pos x="12" y="2146"/>
                  </a:cxn>
                  <a:cxn ang="0">
                    <a:pos x="24" y="1846"/>
                  </a:cxn>
                  <a:cxn ang="0">
                    <a:pos x="54" y="1559"/>
                  </a:cxn>
                  <a:cxn ang="0">
                    <a:pos x="96" y="1277"/>
                  </a:cxn>
                  <a:cxn ang="0">
                    <a:pos x="162" y="1001"/>
                  </a:cxn>
                  <a:cxn ang="0">
                    <a:pos x="239" y="731"/>
                  </a:cxn>
                  <a:cxn ang="0">
                    <a:pos x="335" y="480"/>
                  </a:cxn>
                  <a:cxn ang="0">
                    <a:pos x="449" y="234"/>
                  </a:cxn>
                  <a:cxn ang="0">
                    <a:pos x="574" y="0"/>
                  </a:cxn>
                  <a:cxn ang="0">
                    <a:pos x="562" y="0"/>
                  </a:cxn>
                  <a:cxn ang="0">
                    <a:pos x="437" y="234"/>
                  </a:cxn>
                  <a:cxn ang="0">
                    <a:pos x="323" y="480"/>
                  </a:cxn>
                  <a:cxn ang="0">
                    <a:pos x="227" y="737"/>
                  </a:cxn>
                  <a:cxn ang="0">
                    <a:pos x="150" y="1001"/>
                  </a:cxn>
                  <a:cxn ang="0">
                    <a:pos x="84" y="1277"/>
                  </a:cxn>
                  <a:cxn ang="0">
                    <a:pos x="42" y="1559"/>
                  </a:cxn>
                  <a:cxn ang="0">
                    <a:pos x="12" y="1852"/>
                  </a:cxn>
                  <a:cxn ang="0">
                    <a:pos x="0" y="2146"/>
                  </a:cxn>
                  <a:cxn ang="0">
                    <a:pos x="6" y="2434"/>
                  </a:cxn>
                  <a:cxn ang="0">
                    <a:pos x="30" y="2715"/>
                  </a:cxn>
                  <a:cxn ang="0">
                    <a:pos x="66" y="2997"/>
                  </a:cxn>
                  <a:cxn ang="0">
                    <a:pos x="120" y="3273"/>
                  </a:cxn>
                  <a:cxn ang="0">
                    <a:pos x="191" y="3549"/>
                  </a:cxn>
                  <a:cxn ang="0">
                    <a:pos x="275" y="3812"/>
                  </a:cxn>
                  <a:cxn ang="0">
                    <a:pos x="371" y="4070"/>
                  </a:cxn>
                  <a:cxn ang="0">
                    <a:pos x="484" y="4316"/>
                  </a:cxn>
                  <a:cxn ang="0">
                    <a:pos x="496" y="4316"/>
                  </a:cxn>
                  <a:cxn ang="0">
                    <a:pos x="383" y="4070"/>
                  </a:cxn>
                  <a:cxn ang="0">
                    <a:pos x="287" y="3812"/>
                  </a:cxn>
                  <a:cxn ang="0">
                    <a:pos x="203" y="3549"/>
                  </a:cxn>
                  <a:cxn ang="0">
                    <a:pos x="132" y="3273"/>
                  </a:cxn>
                  <a:cxn ang="0">
                    <a:pos x="78" y="2997"/>
                  </a:cxn>
                  <a:cxn ang="0">
                    <a:pos x="42" y="2715"/>
                  </a:cxn>
                  <a:cxn ang="0">
                    <a:pos x="18" y="2434"/>
                  </a:cxn>
                  <a:cxn ang="0">
                    <a:pos x="12" y="2146"/>
                  </a:cxn>
                  <a:cxn ang="0">
                    <a:pos x="12" y="2146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82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/>
                <a:ahLst/>
                <a:cxnLst>
                  <a:cxn ang="0">
                    <a:pos x="12" y="2098"/>
                  </a:cxn>
                  <a:cxn ang="0">
                    <a:pos x="29" y="1798"/>
                  </a:cxn>
                  <a:cxn ang="0">
                    <a:pos x="71" y="1505"/>
                  </a:cxn>
                  <a:cxn ang="0">
                    <a:pos x="131" y="1223"/>
                  </a:cxn>
                  <a:cxn ang="0">
                    <a:pos x="215" y="941"/>
                  </a:cxn>
                  <a:cxn ang="0">
                    <a:pos x="316" y="689"/>
                  </a:cxn>
                  <a:cxn ang="0">
                    <a:pos x="442" y="444"/>
                  </a:cxn>
                  <a:cxn ang="0">
                    <a:pos x="580" y="216"/>
                  </a:cxn>
                  <a:cxn ang="0">
                    <a:pos x="735" y="0"/>
                  </a:cxn>
                  <a:cxn ang="0">
                    <a:pos x="723" y="0"/>
                  </a:cxn>
                  <a:cxn ang="0">
                    <a:pos x="568" y="210"/>
                  </a:cxn>
                  <a:cxn ang="0">
                    <a:pos x="430" y="438"/>
                  </a:cxn>
                  <a:cxn ang="0">
                    <a:pos x="311" y="683"/>
                  </a:cxn>
                  <a:cxn ang="0">
                    <a:pos x="209" y="941"/>
                  </a:cxn>
                  <a:cxn ang="0">
                    <a:pos x="125" y="1217"/>
                  </a:cxn>
                  <a:cxn ang="0">
                    <a:pos x="59" y="1505"/>
                  </a:cxn>
                  <a:cxn ang="0">
                    <a:pos x="18" y="1798"/>
                  </a:cxn>
                  <a:cxn ang="0">
                    <a:pos x="0" y="2098"/>
                  </a:cxn>
                  <a:cxn ang="0">
                    <a:pos x="6" y="2404"/>
                  </a:cxn>
                  <a:cxn ang="0">
                    <a:pos x="29" y="2709"/>
                  </a:cxn>
                  <a:cxn ang="0">
                    <a:pos x="77" y="3015"/>
                  </a:cxn>
                  <a:cxn ang="0">
                    <a:pos x="149" y="3315"/>
                  </a:cxn>
                  <a:cxn ang="0">
                    <a:pos x="227" y="3573"/>
                  </a:cxn>
                  <a:cxn ang="0">
                    <a:pos x="316" y="3824"/>
                  </a:cxn>
                  <a:cxn ang="0">
                    <a:pos x="424" y="4076"/>
                  </a:cxn>
                  <a:cxn ang="0">
                    <a:pos x="544" y="4316"/>
                  </a:cxn>
                  <a:cxn ang="0">
                    <a:pos x="556" y="4316"/>
                  </a:cxn>
                  <a:cxn ang="0">
                    <a:pos x="436" y="4076"/>
                  </a:cxn>
                  <a:cxn ang="0">
                    <a:pos x="328" y="3824"/>
                  </a:cxn>
                  <a:cxn ang="0">
                    <a:pos x="239" y="3573"/>
                  </a:cxn>
                  <a:cxn ang="0">
                    <a:pos x="161" y="3315"/>
                  </a:cxn>
                  <a:cxn ang="0">
                    <a:pos x="89" y="3015"/>
                  </a:cxn>
                  <a:cxn ang="0">
                    <a:pos x="41" y="2709"/>
                  </a:cxn>
                  <a:cxn ang="0">
                    <a:pos x="18" y="2404"/>
                  </a:cxn>
                  <a:cxn ang="0">
                    <a:pos x="12" y="2098"/>
                  </a:cxn>
                  <a:cxn ang="0">
                    <a:pos x="12" y="2098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83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/>
                <a:ahLst/>
                <a:cxnLst>
                  <a:cxn ang="0">
                    <a:pos x="18" y="1948"/>
                  </a:cxn>
                  <a:cxn ang="0">
                    <a:pos x="48" y="1708"/>
                  </a:cxn>
                  <a:cxn ang="0">
                    <a:pos x="96" y="1475"/>
                  </a:cxn>
                  <a:cxn ang="0">
                    <a:pos x="161" y="1235"/>
                  </a:cxn>
                  <a:cxn ang="0">
                    <a:pos x="251" y="995"/>
                  </a:cxn>
                  <a:cxn ang="0">
                    <a:pos x="365" y="755"/>
                  </a:cxn>
                  <a:cxn ang="0">
                    <a:pos x="496" y="510"/>
                  </a:cxn>
                  <a:cxn ang="0">
                    <a:pos x="658" y="258"/>
                  </a:cxn>
                  <a:cxn ang="0">
                    <a:pos x="741" y="132"/>
                  </a:cxn>
                  <a:cxn ang="0">
                    <a:pos x="837" y="0"/>
                  </a:cxn>
                  <a:cxn ang="0">
                    <a:pos x="825" y="0"/>
                  </a:cxn>
                  <a:cxn ang="0">
                    <a:pos x="729" y="132"/>
                  </a:cxn>
                  <a:cxn ang="0">
                    <a:pos x="640" y="258"/>
                  </a:cxn>
                  <a:cxn ang="0">
                    <a:pos x="562" y="384"/>
                  </a:cxn>
                  <a:cxn ang="0">
                    <a:pos x="484" y="510"/>
                  </a:cxn>
                  <a:cxn ang="0">
                    <a:pos x="353" y="755"/>
                  </a:cxn>
                  <a:cxn ang="0">
                    <a:pos x="239" y="995"/>
                  </a:cxn>
                  <a:cxn ang="0">
                    <a:pos x="150" y="1235"/>
                  </a:cxn>
                  <a:cxn ang="0">
                    <a:pos x="84" y="1469"/>
                  </a:cxn>
                  <a:cxn ang="0">
                    <a:pos x="36" y="1702"/>
                  </a:cxn>
                  <a:cxn ang="0">
                    <a:pos x="6" y="1942"/>
                  </a:cxn>
                  <a:cxn ang="0">
                    <a:pos x="0" y="2200"/>
                  </a:cxn>
                  <a:cxn ang="0">
                    <a:pos x="12" y="2470"/>
                  </a:cxn>
                  <a:cxn ang="0">
                    <a:pos x="48" y="2739"/>
                  </a:cxn>
                  <a:cxn ang="0">
                    <a:pos x="114" y="3027"/>
                  </a:cxn>
                  <a:cxn ang="0">
                    <a:pos x="150" y="3171"/>
                  </a:cxn>
                  <a:cxn ang="0">
                    <a:pos x="197" y="3321"/>
                  </a:cxn>
                  <a:cxn ang="0">
                    <a:pos x="245" y="3477"/>
                  </a:cxn>
                  <a:cxn ang="0">
                    <a:pos x="305" y="3639"/>
                  </a:cxn>
                  <a:cxn ang="0">
                    <a:pos x="365" y="3800"/>
                  </a:cxn>
                  <a:cxn ang="0">
                    <a:pos x="437" y="3968"/>
                  </a:cxn>
                  <a:cxn ang="0">
                    <a:pos x="508" y="4136"/>
                  </a:cxn>
                  <a:cxn ang="0">
                    <a:pos x="592" y="4316"/>
                  </a:cxn>
                  <a:cxn ang="0">
                    <a:pos x="604" y="4316"/>
                  </a:cxn>
                  <a:cxn ang="0">
                    <a:pos x="520" y="4136"/>
                  </a:cxn>
                  <a:cxn ang="0">
                    <a:pos x="448" y="3968"/>
                  </a:cxn>
                  <a:cxn ang="0">
                    <a:pos x="377" y="3800"/>
                  </a:cxn>
                  <a:cxn ang="0">
                    <a:pos x="317" y="3639"/>
                  </a:cxn>
                  <a:cxn ang="0">
                    <a:pos x="257" y="3477"/>
                  </a:cxn>
                  <a:cxn ang="0">
                    <a:pos x="209" y="3327"/>
                  </a:cxn>
                  <a:cxn ang="0">
                    <a:pos x="161" y="3171"/>
                  </a:cxn>
                  <a:cxn ang="0">
                    <a:pos x="126" y="3027"/>
                  </a:cxn>
                  <a:cxn ang="0">
                    <a:pos x="60" y="2739"/>
                  </a:cxn>
                  <a:cxn ang="0">
                    <a:pos x="24" y="2470"/>
                  </a:cxn>
                  <a:cxn ang="0">
                    <a:pos x="12" y="2206"/>
                  </a:cxn>
                  <a:cxn ang="0">
                    <a:pos x="18" y="1948"/>
                  </a:cxn>
                  <a:cxn ang="0">
                    <a:pos x="18" y="1948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36884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42" y="228"/>
                </a:cxn>
                <a:cxn ang="0">
                  <a:pos x="96" y="402"/>
                </a:cxn>
                <a:cxn ang="0">
                  <a:pos x="161" y="576"/>
                </a:cxn>
                <a:cxn ang="0">
                  <a:pos x="227" y="744"/>
                </a:cxn>
                <a:cxn ang="0">
                  <a:pos x="305" y="917"/>
                </a:cxn>
                <a:cxn ang="0">
                  <a:pos x="389" y="1085"/>
                </a:cxn>
                <a:cxn ang="0">
                  <a:pos x="484" y="1253"/>
                </a:cxn>
                <a:cxn ang="0">
                  <a:pos x="586" y="1415"/>
                </a:cxn>
                <a:cxn ang="0">
                  <a:pos x="604" y="1415"/>
                </a:cxn>
                <a:cxn ang="0">
                  <a:pos x="496" y="1247"/>
                </a:cxn>
                <a:cxn ang="0">
                  <a:pos x="401" y="1073"/>
                </a:cxn>
                <a:cxn ang="0">
                  <a:pos x="311" y="899"/>
                </a:cxn>
                <a:cxn ang="0">
                  <a:pos x="233" y="720"/>
                </a:cxn>
                <a:cxn ang="0">
                  <a:pos x="161" y="546"/>
                </a:cxn>
                <a:cxn ang="0">
                  <a:pos x="102" y="366"/>
                </a:cxn>
                <a:cxn ang="0">
                  <a:pos x="48" y="180"/>
                </a:cxn>
                <a:cxn ang="0">
                  <a:pos x="0" y="0"/>
                </a:cxn>
                <a:cxn ang="0">
                  <a:pos x="0" y="54"/>
                </a:cxn>
                <a:cxn ang="0">
                  <a:pos x="0" y="54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85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/>
              <a:ahLst/>
              <a:cxnLst>
                <a:cxn ang="0">
                  <a:pos x="0" y="30"/>
                </a:cxn>
                <a:cxn ang="0">
                  <a:pos x="108" y="240"/>
                </a:cxn>
                <a:cxn ang="0">
                  <a:pos x="215" y="426"/>
                </a:cxn>
                <a:cxn ang="0">
                  <a:pos x="227" y="426"/>
                </a:cxn>
                <a:cxn ang="0">
                  <a:pos x="167" y="330"/>
                </a:cxn>
                <a:cxn ang="0">
                  <a:pos x="114" y="222"/>
                </a:cxn>
                <a:cxn ang="0">
                  <a:pos x="0" y="0"/>
                </a:cxn>
                <a:cxn ang="0">
                  <a:pos x="0" y="30"/>
                </a:cxn>
                <a:cxn ang="0">
                  <a:pos x="0" y="30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86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/>
              <a:ahLst/>
              <a:cxnLst>
                <a:cxn ang="0">
                  <a:pos x="981" y="1786"/>
                </a:cxn>
                <a:cxn ang="0">
                  <a:pos x="981" y="1720"/>
                </a:cxn>
                <a:cxn ang="0">
                  <a:pos x="969" y="1666"/>
                </a:cxn>
                <a:cxn ang="0">
                  <a:pos x="957" y="1613"/>
                </a:cxn>
                <a:cxn ang="0">
                  <a:pos x="921" y="1487"/>
                </a:cxn>
                <a:cxn ang="0">
                  <a:pos x="885" y="1361"/>
                </a:cxn>
                <a:cxn ang="0">
                  <a:pos x="796" y="1121"/>
                </a:cxn>
                <a:cxn ang="0">
                  <a:pos x="682" y="899"/>
                </a:cxn>
                <a:cxn ang="0">
                  <a:pos x="562" y="689"/>
                </a:cxn>
                <a:cxn ang="0">
                  <a:pos x="431" y="498"/>
                </a:cxn>
                <a:cxn ang="0">
                  <a:pos x="293" y="318"/>
                </a:cxn>
                <a:cxn ang="0">
                  <a:pos x="150" y="15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38" y="150"/>
                </a:cxn>
                <a:cxn ang="0">
                  <a:pos x="275" y="318"/>
                </a:cxn>
                <a:cxn ang="0">
                  <a:pos x="413" y="498"/>
                </a:cxn>
                <a:cxn ang="0">
                  <a:pos x="545" y="689"/>
                </a:cxn>
                <a:cxn ang="0">
                  <a:pos x="670" y="899"/>
                </a:cxn>
                <a:cxn ang="0">
                  <a:pos x="778" y="1121"/>
                </a:cxn>
                <a:cxn ang="0">
                  <a:pos x="873" y="1361"/>
                </a:cxn>
                <a:cxn ang="0">
                  <a:pos x="909" y="1487"/>
                </a:cxn>
                <a:cxn ang="0">
                  <a:pos x="945" y="1619"/>
                </a:cxn>
                <a:cxn ang="0">
                  <a:pos x="963" y="1702"/>
                </a:cxn>
                <a:cxn ang="0">
                  <a:pos x="981" y="1786"/>
                </a:cxn>
                <a:cxn ang="0">
                  <a:pos x="981" y="1786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87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/>
              <a:ahLst/>
              <a:cxnLst>
                <a:cxn ang="0">
                  <a:pos x="717" y="845"/>
                </a:cxn>
                <a:cxn ang="0">
                  <a:pos x="717" y="821"/>
                </a:cxn>
                <a:cxn ang="0">
                  <a:pos x="574" y="605"/>
                </a:cxn>
                <a:cxn ang="0">
                  <a:pos x="406" y="396"/>
                </a:cxn>
                <a:cxn ang="0">
                  <a:pos x="221" y="192"/>
                </a:cxn>
                <a:cxn ang="0">
                  <a:pos x="17" y="0"/>
                </a:cxn>
                <a:cxn ang="0">
                  <a:pos x="0" y="0"/>
                </a:cxn>
                <a:cxn ang="0">
                  <a:pos x="209" y="198"/>
                </a:cxn>
                <a:cxn ang="0">
                  <a:pos x="400" y="408"/>
                </a:cxn>
                <a:cxn ang="0">
                  <a:pos x="568" y="623"/>
                </a:cxn>
                <a:cxn ang="0">
                  <a:pos x="717" y="845"/>
                </a:cxn>
                <a:cxn ang="0">
                  <a:pos x="717" y="845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88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/>
              <a:ahLst/>
              <a:cxnLst>
                <a:cxn ang="0">
                  <a:pos x="407" y="414"/>
                </a:cxn>
                <a:cxn ang="0">
                  <a:pos x="407" y="396"/>
                </a:cxn>
                <a:cxn ang="0">
                  <a:pos x="222" y="192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108" y="102"/>
                </a:cxn>
                <a:cxn ang="0">
                  <a:pos x="216" y="204"/>
                </a:cxn>
                <a:cxn ang="0">
                  <a:pos x="407" y="414"/>
                </a:cxn>
                <a:cxn ang="0">
                  <a:pos x="407" y="414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89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/>
              <a:ahLst/>
              <a:cxnLst>
                <a:cxn ang="0">
                  <a:pos x="0" y="1361"/>
                </a:cxn>
                <a:cxn ang="0">
                  <a:pos x="0" y="1409"/>
                </a:cxn>
                <a:cxn ang="0">
                  <a:pos x="54" y="1211"/>
                </a:cxn>
                <a:cxn ang="0">
                  <a:pos x="126" y="1013"/>
                </a:cxn>
                <a:cxn ang="0">
                  <a:pos x="215" y="827"/>
                </a:cxn>
                <a:cxn ang="0">
                  <a:pos x="311" y="647"/>
                </a:cxn>
                <a:cxn ang="0">
                  <a:pos x="431" y="474"/>
                </a:cxn>
                <a:cxn ang="0">
                  <a:pos x="556" y="312"/>
                </a:cxn>
                <a:cxn ang="0">
                  <a:pos x="700" y="150"/>
                </a:cxn>
                <a:cxn ang="0">
                  <a:pos x="855" y="0"/>
                </a:cxn>
                <a:cxn ang="0">
                  <a:pos x="837" y="0"/>
                </a:cxn>
                <a:cxn ang="0">
                  <a:pos x="688" y="144"/>
                </a:cxn>
                <a:cxn ang="0">
                  <a:pos x="550" y="300"/>
                </a:cxn>
                <a:cxn ang="0">
                  <a:pos x="425" y="462"/>
                </a:cxn>
                <a:cxn ang="0">
                  <a:pos x="311" y="629"/>
                </a:cxn>
                <a:cxn ang="0">
                  <a:pos x="215" y="803"/>
                </a:cxn>
                <a:cxn ang="0">
                  <a:pos x="132" y="983"/>
                </a:cxn>
                <a:cxn ang="0">
                  <a:pos x="60" y="1169"/>
                </a:cxn>
                <a:cxn ang="0">
                  <a:pos x="0" y="1361"/>
                </a:cxn>
                <a:cxn ang="0">
                  <a:pos x="0" y="1361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90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/>
              <a:ahLst/>
              <a:cxnLst>
                <a:cxn ang="0">
                  <a:pos x="586" y="0"/>
                </a:cxn>
                <a:cxn ang="0">
                  <a:pos x="568" y="0"/>
                </a:cxn>
                <a:cxn ang="0">
                  <a:pos x="407" y="132"/>
                </a:cxn>
                <a:cxn ang="0">
                  <a:pos x="257" y="270"/>
                </a:cxn>
                <a:cxn ang="0">
                  <a:pos x="120" y="420"/>
                </a:cxn>
                <a:cxn ang="0">
                  <a:pos x="0" y="575"/>
                </a:cxn>
                <a:cxn ang="0">
                  <a:pos x="0" y="599"/>
                </a:cxn>
                <a:cxn ang="0">
                  <a:pos x="120" y="432"/>
                </a:cxn>
                <a:cxn ang="0">
                  <a:pos x="257" y="282"/>
                </a:cxn>
                <a:cxn ang="0">
                  <a:pos x="413" y="138"/>
                </a:cxn>
                <a:cxn ang="0">
                  <a:pos x="586" y="0"/>
                </a:cxn>
                <a:cxn ang="0">
                  <a:pos x="586" y="0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91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/>
              <a:ahLst/>
              <a:cxnLst>
                <a:cxn ang="0">
                  <a:pos x="269" y="0"/>
                </a:cxn>
                <a:cxn ang="0">
                  <a:pos x="251" y="0"/>
                </a:cxn>
                <a:cxn ang="0">
                  <a:pos x="120" y="114"/>
                </a:cxn>
                <a:cxn ang="0">
                  <a:pos x="60" y="174"/>
                </a:cxn>
                <a:cxn ang="0">
                  <a:pos x="0" y="234"/>
                </a:cxn>
                <a:cxn ang="0">
                  <a:pos x="0" y="252"/>
                </a:cxn>
                <a:cxn ang="0">
                  <a:pos x="126" y="120"/>
                </a:cxn>
                <a:cxn ang="0">
                  <a:pos x="269" y="0"/>
                </a:cxn>
                <a:cxn ang="0">
                  <a:pos x="269" y="0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92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93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894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grpSp>
          <p:nvGrpSpPr>
            <p:cNvPr id="2071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36896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97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98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899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6900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sp>
          <p:nvSpPr>
            <p:cNvPr id="36901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  <p:sp>
          <p:nvSpPr>
            <p:cNvPr id="36902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ru-RU">
                <a:cs typeface="+mn-cs"/>
              </a:endParaRPr>
            </a:p>
          </p:txBody>
        </p:sp>
      </p:grpSp>
      <p:sp>
        <p:nvSpPr>
          <p:cNvPr id="36903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заголовка</a:t>
            </a:r>
          </a:p>
        </p:txBody>
      </p:sp>
      <p:sp>
        <p:nvSpPr>
          <p:cNvPr id="36904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905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 smtClean="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36906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FFFFFF"/>
                  </a:outerShdw>
                </a:effectLst>
                <a:latin typeface="+mn-lt"/>
                <a:cs typeface="+mn-cs"/>
              </a:defRPr>
            </a:lvl1pPr>
          </a:lstStyle>
          <a:p>
            <a:pPr>
              <a:defRPr/>
            </a:pPr>
            <a:fld id="{134CCEBF-223F-40CC-B481-62C695B9CD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6907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тексту</a:t>
            </a:r>
          </a:p>
          <a:p>
            <a:pPr lvl="1"/>
            <a:r>
              <a:rPr lang="ru-RU" smtClean="0"/>
              <a:t>Другий рівень</a:t>
            </a:r>
          </a:p>
          <a:p>
            <a:pPr lvl="2"/>
            <a:r>
              <a:rPr lang="ru-RU" smtClean="0"/>
              <a:t>Третій рівень</a:t>
            </a:r>
          </a:p>
          <a:p>
            <a:pPr lvl="3"/>
            <a:r>
              <a:rPr lang="ru-RU" smtClean="0"/>
              <a:t>Четвертий рівень</a:t>
            </a:r>
          </a:p>
          <a:p>
            <a:pPr lvl="4"/>
            <a:r>
              <a:rPr lang="ru-RU" smtClean="0"/>
              <a:t>П'ятий рівень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843" r:id="rId1"/>
    <p:sldLayoutId id="2147484811" r:id="rId2"/>
    <p:sldLayoutId id="2147484812" r:id="rId3"/>
    <p:sldLayoutId id="2147484813" r:id="rId4"/>
    <p:sldLayoutId id="2147484814" r:id="rId5"/>
    <p:sldLayoutId id="2147484815" r:id="rId6"/>
    <p:sldLayoutId id="2147484816" r:id="rId7"/>
    <p:sldLayoutId id="2147484817" r:id="rId8"/>
    <p:sldLayoutId id="2147484818" r:id="rId9"/>
    <p:sldLayoutId id="2147484819" r:id="rId10"/>
    <p:sldLayoutId id="2147484820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Verdan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Verdan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Verdan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Verdan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тексту</a:t>
            </a:r>
          </a:p>
          <a:p>
            <a:pPr lvl="1"/>
            <a:r>
              <a:rPr lang="ru-RU" smtClean="0"/>
              <a:t>Другий рівень</a:t>
            </a:r>
          </a:p>
          <a:p>
            <a:pPr lvl="2"/>
            <a:r>
              <a:rPr lang="ru-RU" smtClean="0"/>
              <a:t>Третій рівень</a:t>
            </a:r>
          </a:p>
          <a:p>
            <a:pPr lvl="3"/>
            <a:r>
              <a:rPr lang="ru-RU" smtClean="0"/>
              <a:t>Четвертий рівень</a:t>
            </a:r>
          </a:p>
          <a:p>
            <a:pPr lvl="4"/>
            <a:r>
              <a:rPr lang="ru-RU" smtClean="0"/>
              <a:t>П'ятий рівень</a:t>
            </a:r>
          </a:p>
        </p:txBody>
      </p:sp>
      <p:sp>
        <p:nvSpPr>
          <p:cNvPr id="450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50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450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  <a:cs typeface="+mn-cs"/>
              </a:defRPr>
            </a:lvl1pPr>
          </a:lstStyle>
          <a:p>
            <a:pPr>
              <a:defRPr/>
            </a:pPr>
            <a:fld id="{D51A6B1B-D6A9-47AC-B9AC-07398B2988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21" r:id="rId1"/>
    <p:sldLayoutId id="2147484822" r:id="rId2"/>
    <p:sldLayoutId id="2147484823" r:id="rId3"/>
    <p:sldLayoutId id="2147484824" r:id="rId4"/>
    <p:sldLayoutId id="2147484825" r:id="rId5"/>
    <p:sldLayoutId id="2147484826" r:id="rId6"/>
    <p:sldLayoutId id="2147484827" r:id="rId7"/>
    <p:sldLayoutId id="2147484828" r:id="rId8"/>
    <p:sldLayoutId id="2147484829" r:id="rId9"/>
    <p:sldLayoutId id="2147484830" r:id="rId10"/>
    <p:sldLayoutId id="2147484831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92100"/>
            <a:ext cx="8229600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заголовка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050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Зразок тексту</a:t>
            </a:r>
          </a:p>
          <a:p>
            <a:pPr lvl="1"/>
            <a:r>
              <a:rPr lang="ru-RU" smtClean="0"/>
              <a:t>Другий рівень</a:t>
            </a:r>
          </a:p>
          <a:p>
            <a:pPr lvl="2"/>
            <a:r>
              <a:rPr lang="ru-RU" smtClean="0"/>
              <a:t>Третій рівень</a:t>
            </a:r>
          </a:p>
          <a:p>
            <a:pPr lvl="3"/>
            <a:r>
              <a:rPr lang="ru-RU" smtClean="0"/>
              <a:t>Четвертий рівень</a:t>
            </a:r>
          </a:p>
          <a:p>
            <a:pPr lvl="4"/>
            <a:r>
              <a:rPr lang="ru-RU" smtClean="0"/>
              <a:t>П'ятий рівень</a:t>
            </a:r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r>
              <a:rPr lang="ru-RU"/>
              <a:t>Гришельова Т.І.,учитель географії Запорізької ЗШ Апостолівського району</a:t>
            </a:r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069E0FB-FC31-490A-B493-85C4ED80FE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4844" r:id="rId1"/>
    <p:sldLayoutId id="2147484832" r:id="rId2"/>
    <p:sldLayoutId id="2147484833" r:id="rId3"/>
    <p:sldLayoutId id="2147484834" r:id="rId4"/>
    <p:sldLayoutId id="2147484835" r:id="rId5"/>
    <p:sldLayoutId id="2147484836" r:id="rId6"/>
    <p:sldLayoutId id="2147484837" r:id="rId7"/>
    <p:sldLayoutId id="2147484838" r:id="rId8"/>
    <p:sldLayoutId id="2147484839" r:id="rId9"/>
    <p:sldLayoutId id="2147484840" r:id="rId10"/>
    <p:sldLayoutId id="2147484841" r:id="rId11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120000"/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ahoma" pitchFamily="34" charset="0"/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8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5.xml"/><Relationship Id="rId6" Type="http://schemas.openxmlformats.org/officeDocument/2006/relationships/image" Target="../media/image25.gif"/><Relationship Id="rId5" Type="http://schemas.openxmlformats.org/officeDocument/2006/relationships/image" Target="../media/image24.gif"/><Relationship Id="rId4" Type="http://schemas.openxmlformats.org/officeDocument/2006/relationships/image" Target="../media/image23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3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8.gif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9.xml"/><Relationship Id="rId1" Type="http://schemas.openxmlformats.org/officeDocument/2006/relationships/tags" Target="../tags/tag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4.xml"/><Relationship Id="rId5" Type="http://schemas.openxmlformats.org/officeDocument/2006/relationships/image" Target="../media/image14.jpeg"/><Relationship Id="rId4" Type="http://schemas.openxmlformats.org/officeDocument/2006/relationships/hyperlink" Target="http://images.yandex.ua/yandsearch?source=psearch&amp;img_url=http://www.fresher.ru/images8/20-samyx-interesnyx-priklyuchenij-nashego-vremeni/11.jpg&amp;uinfo=sw-1007-sh-475-fw-782-fh-448-pd-1&amp;tld=ua&amp;p=15&amp;text=%D0%B0%D1%84%D1%80%D0%B8%D0%BA%D0%B0%20%D0%B8%D1%81%D1%81%D0%BB%D0%B5%D0%B4%D0%BE%D0%B2%D0%B0%D1%82%D0%B5%D0%BB%D0%B8&amp;pos=472&amp;rpt=simage&amp;lr=10347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94817" y="188640"/>
            <a:ext cx="894918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Урок </a:t>
            </a:r>
            <a:r>
              <a:rPr lang="ru-RU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природознавства</a:t>
            </a:r>
            <a:endParaRPr lang="ru-RU" sz="5400" b="1" cap="all" spc="0" dirty="0" smtClean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 4 – А </a:t>
            </a:r>
            <a:r>
              <a:rPr lang="ru-RU" sz="5400" b="1" cap="all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клас</a:t>
            </a:r>
            <a:r>
              <a:rPr lang="uk-UA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і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84984"/>
            <a:ext cx="4760713" cy="3573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16832"/>
            <a:ext cx="4644008" cy="72008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Річка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Ніл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найдовша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річка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протяжність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err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понад</a:t>
            </a: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6 700 км.  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rgbClr val="FFFF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91680" y="0"/>
            <a:ext cx="600356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8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Води Африки</a:t>
            </a:r>
            <a:endParaRPr lang="ru-RU" sz="8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5004049" y="4077072"/>
            <a:ext cx="3612901" cy="2592288"/>
            <a:chOff x="4717582" y="3200171"/>
            <a:chExt cx="2200419" cy="1736455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4717582" y="3200171"/>
              <a:ext cx="2170568" cy="1736455"/>
            </a:xfrm>
            <a:prstGeom prst="roundRect">
              <a:avLst>
                <a:gd name="adj" fmla="val 10000"/>
              </a:avLst>
            </a:prstGeom>
            <a:blipFill rotWithShape="0">
              <a:blip r:embed="rId3" cstate="print"/>
              <a:stretch>
                <a:fillRect/>
              </a:stretch>
            </a:blip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4849151" y="3296640"/>
              <a:ext cx="2068850" cy="163473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8100" tIns="38100" rIns="38100" bIns="381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dirty="0" smtClean="0">
                  <a:solidFill>
                    <a:srgbClr val="000066"/>
                  </a:solidFill>
                </a:rPr>
                <a:t>Водоспад</a:t>
              </a:r>
            </a:p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uk-UA" sz="2000" kern="1200" dirty="0" smtClean="0">
                  <a:solidFill>
                    <a:srgbClr val="000066"/>
                  </a:solidFill>
                </a:rPr>
                <a:t>Вікторія</a:t>
              </a:r>
              <a:endParaRPr lang="ru-RU" sz="2000" kern="1200" dirty="0">
                <a:solidFill>
                  <a:srgbClr val="000066"/>
                </a:solidFill>
              </a:endParaRPr>
            </a:p>
          </p:txBody>
        </p:sp>
      </p:grpSp>
      <p:pic>
        <p:nvPicPr>
          <p:cNvPr id="1026" name="Picture 2" descr="C:\Users\Svetlana\Desktop\slide_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4048" y="1340768"/>
            <a:ext cx="3555339" cy="26665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99792" y="332656"/>
            <a:ext cx="37946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8000" b="1" u="sng" dirty="0" smtClean="0"/>
              <a:t>Завдання</a:t>
            </a:r>
            <a:endParaRPr lang="uk-UA" sz="8000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83568" y="2420888"/>
            <a:ext cx="7848872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Позначте на контурній карті: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річки Ніл і Конго;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озеро Вікторія.</a:t>
            </a:r>
          </a:p>
        </p:txBody>
      </p:sp>
      <p:pic>
        <p:nvPicPr>
          <p:cNvPr id="5" name="Picture 3" descr="C:\Users\Svetlana\Desktop\7391729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48264" y="332656"/>
            <a:ext cx="1586888" cy="1705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Рисунок 6" descr="imagesCAWPNVJH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32656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2" descr="http://t0.gstatic.com/images?q=tbn:ANd9GcSNKWZGdfwPhdHJX7W9g_XURkM4YRKi9GEiPH4IdrObKGDowCOv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916832"/>
            <a:ext cx="4861606" cy="35951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627784" y="692696"/>
            <a:ext cx="6253636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Населення</a:t>
            </a:r>
            <a:r>
              <a:rPr lang="ru-RU" sz="66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Африки</a:t>
            </a:r>
            <a:endParaRPr lang="ru-RU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4" name="Picture 2" descr="C:\Users\Svetlana\Desktop\images 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924944"/>
            <a:ext cx="1971675" cy="1476375"/>
          </a:xfrm>
          <a:prstGeom prst="rect">
            <a:avLst/>
          </a:prstGeom>
          <a:noFill/>
        </p:spPr>
      </p:pic>
      <p:pic>
        <p:nvPicPr>
          <p:cNvPr id="3075" name="Picture 3" descr="C:\Users\Svetlana\Desktop\images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688" y="4509120"/>
            <a:ext cx="2143125" cy="2143125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7665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7624" y="332656"/>
            <a:ext cx="6999032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Робота в </a:t>
            </a:r>
            <a:r>
              <a:rPr lang="ru-RU" sz="8000" b="1" cap="none" spc="300" dirty="0" err="1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групах</a:t>
            </a:r>
            <a:endParaRPr lang="ru-RU" sz="8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4077072"/>
            <a:ext cx="8737713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Прочитати тексти </a:t>
            </a:r>
          </a:p>
          <a:p>
            <a:pPr algn="ctr"/>
            <a:r>
              <a:rPr lang="uk-UA" sz="5400" dirty="0" smtClean="0">
                <a:latin typeface="Times New Roman" pitchFamily="18" charset="0"/>
                <a:cs typeface="Times New Roman" pitchFamily="18" charset="0"/>
              </a:rPr>
              <a:t>і підготувати по 2 запитання.</a:t>
            </a:r>
            <a:endParaRPr lang="uk-UA" sz="5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Svetlana\Desktop\загружен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844824"/>
            <a:ext cx="2390775" cy="190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714348" y="1124744"/>
            <a:ext cx="842965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uk-UA" sz="32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charset="0"/>
                <a:cs typeface="+mn-cs"/>
              </a:rPr>
              <a:t> Як називається наша планета? </a:t>
            </a:r>
            <a:endParaRPr lang="uk-UA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Arial" charset="0"/>
              <a:cs typeface="+mn-cs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+mn-cs"/>
              </a:rPr>
              <a:t> На якому материку ми живемо?</a:t>
            </a:r>
          </a:p>
          <a:p>
            <a:pPr>
              <a:spcBef>
                <a:spcPct val="50000"/>
              </a:spcBef>
              <a:buFont typeface="Wingdings" pitchFamily="2" charset="2"/>
              <a:buChar char="v"/>
              <a:defRPr/>
            </a:pPr>
            <a:r>
              <a:rPr lang="uk-UA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Arial" charset="0"/>
                <a:cs typeface="+mn-cs"/>
              </a:rPr>
              <a:t> А чому різні природні умови: Євразія і Африка?</a:t>
            </a:r>
            <a:endParaRPr lang="ru-RU" sz="3200" dirty="0">
              <a:solidFill>
                <a:srgbClr val="FFFFCC"/>
              </a:solidFill>
              <a:latin typeface="Arial" charset="0"/>
              <a:cs typeface="+mn-cs"/>
            </a:endParaRPr>
          </a:p>
        </p:txBody>
      </p:sp>
      <p:pic>
        <p:nvPicPr>
          <p:cNvPr id="39944" name="Picture 8" descr="J012667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7900" y="4292600"/>
            <a:ext cx="302895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5" name="Picture 9" descr="AG00503_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00250" y="4786313"/>
            <a:ext cx="14573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10" descr="J007620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68344" y="2708920"/>
            <a:ext cx="1152525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11560" y="188640"/>
            <a:ext cx="80622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cap="all" spc="0" dirty="0" err="1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Увага</a:t>
            </a:r>
            <a:r>
              <a:rPr lang="ru-RU" sz="5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!</a:t>
            </a:r>
            <a:r>
              <a:rPr lang="uk-UA" sz="5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Увага! Увага</a:t>
            </a:r>
            <a:r>
              <a:rPr lang="uk-UA" sz="5400" b="1" cap="all" spc="0" dirty="0" smtClean="0">
                <a:ln/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!</a:t>
            </a:r>
            <a:endParaRPr lang="ru-RU" sz="5400" b="1" cap="all" spc="0" dirty="0">
              <a:ln/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custDataLst>
      <p:tags r:id="rId1"/>
    </p:custDataLst>
  </p:cSld>
  <p:clrMapOvr>
    <a:masterClrMapping/>
  </p:clrMapOvr>
  <p:transition advTm="251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99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9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 decel="1000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9144000" cy="5940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8000" b="1" spc="300" dirty="0" err="1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B0584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Дивовижна</a:t>
            </a: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rgbClr val="CB0584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4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8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endParaRPr lang="ru-RU" sz="20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  <a:p>
            <a:pPr algn="ctr">
              <a:defRPr/>
            </a:pPr>
            <a:r>
              <a:rPr lang="ru-RU" sz="80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rgbClr val="CB0584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Африка</a:t>
            </a:r>
          </a:p>
        </p:txBody>
      </p:sp>
      <p:pic>
        <p:nvPicPr>
          <p:cNvPr id="1026" name="Picture 2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908" y="1428736"/>
            <a:ext cx="9501254" cy="3143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Домашнє завдання: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uk-UA" dirty="0" smtClean="0"/>
              <a:t>Зробити завдання у зошиті ст. 28</a:t>
            </a:r>
          </a:p>
          <a:p>
            <a:pPr>
              <a:defRPr/>
            </a:pPr>
            <a:r>
              <a:rPr lang="uk-UA" dirty="0" smtClean="0"/>
              <a:t>Використовуючи різні джерела інформації, підготувати розповідь про острів Мадагаскар </a:t>
            </a:r>
            <a:r>
              <a:rPr lang="uk-UA" i="1" dirty="0" smtClean="0"/>
              <a:t>(за бажанням)</a:t>
            </a:r>
          </a:p>
          <a:p>
            <a:pPr>
              <a:defRPr/>
            </a:pPr>
            <a:r>
              <a:rPr lang="uk-UA" dirty="0" smtClean="0"/>
              <a:t>Скласти кросворд </a:t>
            </a:r>
            <a:r>
              <a:rPr lang="uk-UA" dirty="0" err="1" smtClean="0"/>
              <a:t>“Африка”</a:t>
            </a:r>
            <a:endParaRPr lang="uk-UA" dirty="0" smtClean="0"/>
          </a:p>
          <a:p>
            <a:pPr>
              <a:buNone/>
              <a:defRPr/>
            </a:pPr>
            <a:r>
              <a:rPr lang="uk-UA" i="1" dirty="0" smtClean="0"/>
              <a:t> (за бажанням)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/>
              <a:t>Дякую за урок!</a:t>
            </a:r>
            <a:br>
              <a:rPr lang="uk-UA" b="1" dirty="0" smtClean="0"/>
            </a:br>
            <a:r>
              <a:rPr lang="uk-UA" b="1" dirty="0" smtClean="0"/>
              <a:t>Молодці!!!</a:t>
            </a:r>
            <a:endParaRPr lang="uk-UA" b="1" dirty="0"/>
          </a:p>
        </p:txBody>
      </p:sp>
      <p:pic>
        <p:nvPicPr>
          <p:cNvPr id="1026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764704"/>
            <a:ext cx="2857500" cy="2286000"/>
          </a:xfrm>
          <a:prstGeom prst="rect">
            <a:avLst/>
          </a:prstGeom>
          <a:noFill/>
        </p:spPr>
      </p:pic>
      <p:pic>
        <p:nvPicPr>
          <p:cNvPr id="12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836712"/>
            <a:ext cx="2857500" cy="2286000"/>
          </a:xfrm>
          <a:prstGeom prst="rect">
            <a:avLst/>
          </a:prstGeom>
          <a:noFill/>
        </p:spPr>
      </p:pic>
      <p:pic>
        <p:nvPicPr>
          <p:cNvPr id="13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132856"/>
            <a:ext cx="2857500" cy="2286000"/>
          </a:xfrm>
          <a:prstGeom prst="rect">
            <a:avLst/>
          </a:prstGeom>
          <a:noFill/>
        </p:spPr>
      </p:pic>
      <p:pic>
        <p:nvPicPr>
          <p:cNvPr id="14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700" y="4005064"/>
            <a:ext cx="3240360" cy="2592288"/>
          </a:xfrm>
          <a:prstGeom prst="rect">
            <a:avLst/>
          </a:prstGeom>
          <a:noFill/>
        </p:spPr>
      </p:pic>
      <p:pic>
        <p:nvPicPr>
          <p:cNvPr id="15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4221088"/>
            <a:ext cx="2857500" cy="2286000"/>
          </a:xfrm>
          <a:prstGeom prst="rect">
            <a:avLst/>
          </a:prstGeom>
          <a:noFill/>
        </p:spPr>
      </p:pic>
      <p:pic>
        <p:nvPicPr>
          <p:cNvPr id="16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916832"/>
            <a:ext cx="2857500" cy="2286000"/>
          </a:xfrm>
          <a:prstGeom prst="rect">
            <a:avLst/>
          </a:prstGeom>
          <a:noFill/>
        </p:spPr>
      </p:pic>
      <p:pic>
        <p:nvPicPr>
          <p:cNvPr id="17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68560" y="1844824"/>
            <a:ext cx="2857500" cy="2286000"/>
          </a:xfrm>
          <a:prstGeom prst="rect">
            <a:avLst/>
          </a:prstGeom>
          <a:noFill/>
        </p:spPr>
      </p:pic>
      <p:pic>
        <p:nvPicPr>
          <p:cNvPr id="18" name="Picture 2" descr="C:\Users\Svetlana\Desktop\0_b62bb_be913c5f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789040"/>
            <a:ext cx="2857500" cy="2286000"/>
          </a:xfrm>
          <a:prstGeom prst="rect">
            <a:avLst/>
          </a:prstGeom>
          <a:noFill/>
        </p:spPr>
      </p:pic>
      <p:pic>
        <p:nvPicPr>
          <p:cNvPr id="2" name="Picture 2" descr="C:\Users\Svetlana\Desktop\0_b62bd_21889b64_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0070" y="3200400"/>
            <a:ext cx="3256080" cy="2604864"/>
          </a:xfrm>
          <a:prstGeom prst="rect">
            <a:avLst/>
          </a:prstGeom>
          <a:noFill/>
        </p:spPr>
      </p:pic>
      <p:pic>
        <p:nvPicPr>
          <p:cNvPr id="19" name="Picture 2" descr="C:\Users\Svetlana\Desktop\0_b62bd_21889b64_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1844824"/>
            <a:ext cx="2857500" cy="2286000"/>
          </a:xfrm>
          <a:prstGeom prst="rect">
            <a:avLst/>
          </a:prstGeom>
          <a:noFill/>
        </p:spPr>
      </p:pic>
      <p:pic>
        <p:nvPicPr>
          <p:cNvPr id="20" name="Picture 2" descr="C:\Users\Svetlana\Desktop\0_b62bd_21889b64_M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4365104"/>
            <a:ext cx="2857500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Svetlana\Desktop\0_c9a32_7159d738_M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41786"/>
            <a:ext cx="9380308" cy="6899786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195736" y="692696"/>
            <a:ext cx="4663456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6000" b="1" dirty="0" smtClean="0"/>
              <a:t>Дякую за урок!</a:t>
            </a:r>
          </a:p>
          <a:p>
            <a:pPr algn="ctr"/>
            <a:r>
              <a:rPr lang="uk-UA" sz="6000" b="1" dirty="0" smtClean="0"/>
              <a:t>Молодці!!!</a:t>
            </a:r>
            <a:endParaRPr lang="uk-UA" sz="6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8" descr="J007622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5188" y="5072063"/>
            <a:ext cx="1676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428625" y="214313"/>
            <a:ext cx="8715375" cy="58420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sz="32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cs typeface="+mn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0"/>
            <a:ext cx="837601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u="sng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Природничий диктант</a:t>
            </a:r>
            <a:endParaRPr lang="ru-RU" sz="7200" b="1" u="sng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4" y="1124744"/>
            <a:ext cx="7710059" cy="48320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Б;</a:t>
            </a:r>
          </a:p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А;</a:t>
            </a:r>
          </a:p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Б;</a:t>
            </a:r>
          </a:p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А;</a:t>
            </a:r>
          </a:p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Б;</a:t>
            </a:r>
          </a:p>
          <a:p>
            <a:pPr marL="742950" indent="-7429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Євразія, Австралія, Африка.</a:t>
            </a:r>
          </a:p>
          <a:p>
            <a:pPr marL="742950" indent="-742950">
              <a:buAutoNum type="arabicPeriod"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Svetlana\Desktop\7391729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1416" y="1484784"/>
            <a:ext cx="2009962" cy="2160240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masterClrMapping/>
  </p:clrMapOvr>
  <p:transition advTm="14922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75" y="428625"/>
            <a:ext cx="7772400" cy="321945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endParaRPr lang="ru-RU" b="1" smtClean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3500438"/>
            <a:ext cx="5105400" cy="318611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Африка – улюблениця сонця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5" name="Рисунок 4" descr="GEDC16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72125" y="3505200"/>
            <a:ext cx="30480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295400" y="533400"/>
            <a:ext cx="6553200" cy="258532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uk-UA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n-cs"/>
              </a:rPr>
              <a:t>А И У Б Н Я Н</a:t>
            </a:r>
          </a:p>
          <a:p>
            <a:pPr algn="ctr">
              <a:defRPr/>
            </a:pPr>
            <a:r>
              <a:rPr lang="uk-UA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n-cs"/>
              </a:rPr>
              <a:t>Ф К Л </a:t>
            </a:r>
            <a:r>
              <a:rPr lang="uk-UA" sz="5400" b="1" spc="50" dirty="0" err="1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n-cs"/>
              </a:rPr>
              <a:t>Л</a:t>
            </a:r>
            <a:r>
              <a:rPr lang="uk-UA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n-cs"/>
              </a:rPr>
              <a:t> И С Ц</a:t>
            </a:r>
          </a:p>
          <a:p>
            <a:pPr algn="ctr">
              <a:defRPr/>
            </a:pPr>
            <a:r>
              <a:rPr lang="uk-UA" sz="54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cs typeface="+mn-cs"/>
              </a:rPr>
              <a:t>Р А Ю Е Ц О Я</a:t>
            </a:r>
            <a:endParaRPr lang="ru-RU" sz="54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cs typeface="+mn-cs"/>
            </a:endParaRPr>
          </a:p>
        </p:txBody>
      </p:sp>
      <p:pic>
        <p:nvPicPr>
          <p:cNvPr id="9" name="Рисунок 8" descr="60781545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88" y="-642938"/>
            <a:ext cx="5353050" cy="4381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4284663" y="476250"/>
            <a:ext cx="3914775" cy="1181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8000" b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57" name="Picture 9" descr="AG00037_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5963" y="4437063"/>
            <a:ext cx="1804987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51520" y="188640"/>
            <a:ext cx="8607933" cy="258532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Тема уроку:</a:t>
            </a:r>
          </a:p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Африка -  </a:t>
            </a:r>
            <a:r>
              <a:rPr lang="uk-UA" sz="5400" b="1" dirty="0" err="1" smtClean="0">
                <a:latin typeface="Times New Roman" pitchFamily="18" charset="0"/>
                <a:cs typeface="Times New Roman" pitchFamily="18" charset="0"/>
              </a:rPr>
              <a:t>найспекотніший</a:t>
            </a:r>
            <a:endParaRPr lang="uk-UA" sz="5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5400" b="1" dirty="0" smtClean="0">
                <a:latin typeface="Times New Roman" pitchFamily="18" charset="0"/>
                <a:cs typeface="Times New Roman" pitchFamily="18" charset="0"/>
              </a:rPr>
              <a:t>материк Землі.</a:t>
            </a:r>
            <a:endParaRPr lang="uk-UA" sz="5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advTm="123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8" descr="J0076228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6256" y="4869160"/>
            <a:ext cx="1676400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Text Box 5"/>
          <p:cNvSpPr txBox="1">
            <a:spLocks noChangeArrowheads="1"/>
          </p:cNvSpPr>
          <p:nvPr/>
        </p:nvSpPr>
        <p:spPr bwMode="auto">
          <a:xfrm>
            <a:off x="5508104" y="404664"/>
            <a:ext cx="3635896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uk-UA" sz="3600" b="1" dirty="0">
                <a:latin typeface="Arial" charset="0"/>
              </a:rPr>
              <a:t>Площа – 30,3 </a:t>
            </a:r>
            <a:r>
              <a:rPr lang="uk-UA" sz="3600" b="1" dirty="0" err="1">
                <a:latin typeface="Arial" charset="0"/>
              </a:rPr>
              <a:t>млн.кв.км</a:t>
            </a:r>
            <a:endParaRPr lang="uk-UA" sz="3600" b="1" dirty="0">
              <a:latin typeface="Arial" charset="0"/>
            </a:endParaRPr>
          </a:p>
          <a:p>
            <a:pPr algn="ctr">
              <a:spcBef>
                <a:spcPct val="50000"/>
              </a:spcBef>
            </a:pPr>
            <a:r>
              <a:rPr lang="uk-UA" sz="3600" b="1" dirty="0">
                <a:latin typeface="Arial" charset="0"/>
              </a:rPr>
              <a:t>Другий за </a:t>
            </a:r>
            <a:r>
              <a:rPr lang="uk-UA" sz="3600" b="1" dirty="0" smtClean="0">
                <a:latin typeface="Arial" charset="0"/>
              </a:rPr>
              <a:t>розмірами</a:t>
            </a:r>
          </a:p>
          <a:p>
            <a:pPr algn="ctr">
              <a:spcBef>
                <a:spcPct val="50000"/>
              </a:spcBef>
            </a:pPr>
            <a:r>
              <a:rPr lang="uk-UA" sz="3600" b="1" dirty="0" smtClean="0">
                <a:latin typeface="Arial" charset="0"/>
              </a:rPr>
              <a:t> </a:t>
            </a:r>
            <a:r>
              <a:rPr lang="uk-UA" sz="3600" b="1" dirty="0">
                <a:latin typeface="Arial" charset="0"/>
              </a:rPr>
              <a:t>материк світу після Євразії</a:t>
            </a:r>
            <a:endParaRPr lang="ru-RU" sz="3600" b="1" dirty="0">
              <a:latin typeface="Arial" charset="0"/>
            </a:endParaRPr>
          </a:p>
        </p:txBody>
      </p:sp>
      <p:pic>
        <p:nvPicPr>
          <p:cNvPr id="7" name="Picture 2" descr="029319443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57054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ne 4"/>
          <p:cNvSpPr>
            <a:spLocks noChangeShapeType="1"/>
          </p:cNvSpPr>
          <p:nvPr/>
        </p:nvSpPr>
        <p:spPr bwMode="auto">
          <a:xfrm>
            <a:off x="0" y="3357563"/>
            <a:ext cx="5435600" cy="0"/>
          </a:xfrm>
          <a:prstGeom prst="line">
            <a:avLst/>
          </a:prstGeom>
          <a:noFill/>
          <a:ln w="82550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  <p:custDataLst>
      <p:tags r:id="rId1"/>
    </p:custDataLst>
  </p:cSld>
  <p:clrMapOvr>
    <a:masterClrMapping/>
  </p:clrMapOvr>
  <p:transition advTm="1492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699792" y="692696"/>
            <a:ext cx="379462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8000" b="1" u="sng" dirty="0" smtClean="0"/>
              <a:t>Завдання</a:t>
            </a:r>
            <a:endParaRPr lang="uk-UA" sz="80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915842" y="2132856"/>
            <a:ext cx="7256923" cy="29238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742950" indent="-742950"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Позначте на контурній карті: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материк Африку;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екватор;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острів Мадагаскар.</a:t>
            </a:r>
          </a:p>
        </p:txBody>
      </p:sp>
      <p:pic>
        <p:nvPicPr>
          <p:cNvPr id="6" name="Picture 3" descr="C:\Users\Svetlana\Desktop\7391729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260648"/>
            <a:ext cx="1586888" cy="1705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6000" b="1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Природа Африки</a:t>
            </a:r>
            <a:endParaRPr lang="ru-RU" sz="6000" b="1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7" name="Рисунок 6" descr="http://subject.com.ua/textbook/nature/4klas/4klas.files/image08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484784"/>
            <a:ext cx="4176464" cy="2448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0" y="1700808"/>
            <a:ext cx="4702027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Пустеля</a:t>
            </a:r>
            <a:r>
              <a:rPr lang="ru-RU" sz="48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  <a:latin typeface="Times New Roman" pitchFamily="18" charset="0"/>
                <a:cs typeface="Times New Roman" pitchFamily="18" charset="0"/>
              </a:rPr>
              <a:t> Сахара</a:t>
            </a:r>
            <a:endParaRPr lang="ru-RU" sz="48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69736" y="4077072"/>
            <a:ext cx="477412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Гора</a:t>
            </a:r>
          </a:p>
          <a:p>
            <a:pPr algn="ctr"/>
            <a:r>
              <a:rPr lang="ru-RU" sz="5400" b="1" cap="none" spc="0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cap="none" spc="0" dirty="0" err="1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Кіліманджаро</a:t>
            </a:r>
            <a:endParaRPr lang="ru-RU" sz="5400" b="1" cap="none" spc="0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3" descr="http://im4-tub-ua.yandex.net/i?id=109941175-12-72&amp;n=21">
            <a:hlinkClick r:id="rId4" tgtFrame="&quot;_blank&quot;"/>
          </p:cNvPr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780928"/>
            <a:ext cx="4392488" cy="331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059832" y="692696"/>
            <a:ext cx="3794629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uk-UA" sz="8000" b="1" u="sng" dirty="0" smtClean="0"/>
              <a:t>Завдання</a:t>
            </a:r>
            <a:endParaRPr lang="uk-UA" sz="8000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348880"/>
            <a:ext cx="849694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 algn="ctr"/>
            <a:r>
              <a:rPr lang="uk-UA" sz="4000" b="1" dirty="0" smtClean="0">
                <a:latin typeface="Times New Roman" pitchFamily="18" charset="0"/>
                <a:cs typeface="Times New Roman" pitchFamily="18" charset="0"/>
              </a:rPr>
              <a:t>Позначте на контурній карті: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пустелю Сахара;</a:t>
            </a:r>
          </a:p>
          <a:p>
            <a:pPr marL="742950" indent="-742950">
              <a:buAutoNum type="arabicPeriod"/>
            </a:pPr>
            <a:r>
              <a:rPr lang="uk-UA" sz="4800" b="1" dirty="0" smtClean="0">
                <a:latin typeface="Times New Roman" pitchFamily="18" charset="0"/>
                <a:cs typeface="Times New Roman" pitchFamily="18" charset="0"/>
              </a:rPr>
              <a:t>гору Кіліманджаро.</a:t>
            </a:r>
          </a:p>
          <a:p>
            <a:pPr marL="742950" indent="-742950"/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3" descr="C:\Users\Svetlana\Desktop\73917299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260648"/>
            <a:ext cx="1607970" cy="1728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CB0584"/>
            </a:gs>
            <a:gs pos="100000">
              <a:schemeClr val="bg1">
                <a:gamma/>
                <a:shade val="46275"/>
                <a:invGamma/>
              </a:schemeClr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2852936"/>
            <a:ext cx="80648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6000" b="1" dirty="0" smtClean="0">
                <a:solidFill>
                  <a:schemeClr val="tx2">
                    <a:lumMod val="10000"/>
                  </a:schemeClr>
                </a:solidFill>
              </a:rPr>
              <a:t>Африка багата на різноманітні корисні копалини. </a:t>
            </a:r>
            <a:endParaRPr lang="uk-UA" sz="60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" y="404664"/>
            <a:ext cx="896448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Корисні копалини Африки</a:t>
            </a:r>
            <a:endParaRPr lang="uk-UA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|1.9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.4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2|1.9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1.2|2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7.1|10.1|4.3"/>
</p:tagLst>
</file>

<file path=ppt/theme/theme1.xml><?xml version="1.0" encoding="utf-8"?>
<a:theme xmlns:a="http://schemas.openxmlformats.org/drawingml/2006/main" name="Крапки">
  <a:themeElements>
    <a:clrScheme name="Крапки 2">
      <a:dk1>
        <a:srgbClr val="5B5B89"/>
      </a:dk1>
      <a:lt1>
        <a:srgbClr val="FFFFFF"/>
      </a:lt1>
      <a:dk2>
        <a:srgbClr val="666699"/>
      </a:dk2>
      <a:lt2>
        <a:srgbClr val="DFDEF6"/>
      </a:lt2>
      <a:accent1>
        <a:srgbClr val="6666FF"/>
      </a:accent1>
      <a:accent2>
        <a:srgbClr val="52527C"/>
      </a:accent2>
      <a:accent3>
        <a:srgbClr val="B8B8CA"/>
      </a:accent3>
      <a:accent4>
        <a:srgbClr val="DADADA"/>
      </a:accent4>
      <a:accent5>
        <a:srgbClr val="B8B8FF"/>
      </a:accent5>
      <a:accent6>
        <a:srgbClr val="494970"/>
      </a:accent6>
      <a:hlink>
        <a:srgbClr val="9999FF"/>
      </a:hlink>
      <a:folHlink>
        <a:srgbClr val="CCCCF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апки 1">
        <a:dk1>
          <a:srgbClr val="00008A"/>
        </a:dk1>
        <a:lt1>
          <a:srgbClr val="FFFFFF"/>
        </a:lt1>
        <a:dk2>
          <a:srgbClr val="000099"/>
        </a:dk2>
        <a:lt2>
          <a:srgbClr val="FFFFFF"/>
        </a:lt2>
        <a:accent1>
          <a:srgbClr val="0099FF"/>
        </a:accent1>
        <a:accent2>
          <a:srgbClr val="00007A"/>
        </a:accent2>
        <a:accent3>
          <a:srgbClr val="AAAACA"/>
        </a:accent3>
        <a:accent4>
          <a:srgbClr val="DADADA"/>
        </a:accent4>
        <a:accent5>
          <a:srgbClr val="AACAFF"/>
        </a:accent5>
        <a:accent6>
          <a:srgbClr val="00006E"/>
        </a:accent6>
        <a:hlink>
          <a:srgbClr val="EAEAEA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2">
        <a:dk1>
          <a:srgbClr val="5B5B89"/>
        </a:dk1>
        <a:lt1>
          <a:srgbClr val="FFFFFF"/>
        </a:lt1>
        <a:dk2>
          <a:srgbClr val="666699"/>
        </a:dk2>
        <a:lt2>
          <a:srgbClr val="DFDEF6"/>
        </a:lt2>
        <a:accent1>
          <a:srgbClr val="6666FF"/>
        </a:accent1>
        <a:accent2>
          <a:srgbClr val="52527C"/>
        </a:accent2>
        <a:accent3>
          <a:srgbClr val="B8B8CA"/>
        </a:accent3>
        <a:accent4>
          <a:srgbClr val="DADADA"/>
        </a:accent4>
        <a:accent5>
          <a:srgbClr val="B8B8FF"/>
        </a:accent5>
        <a:accent6>
          <a:srgbClr val="494970"/>
        </a:accent6>
        <a:hlink>
          <a:srgbClr val="9999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3">
        <a:dk1>
          <a:srgbClr val="70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6000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560000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4">
        <a:dk1>
          <a:srgbClr val="000000"/>
        </a:dk1>
        <a:lt1>
          <a:srgbClr val="FDEB9D"/>
        </a:lt1>
        <a:dk2>
          <a:srgbClr val="000000"/>
        </a:dk2>
        <a:lt2>
          <a:srgbClr val="E0CE82"/>
        </a:lt2>
        <a:accent1>
          <a:srgbClr val="EAEAEA"/>
        </a:accent1>
        <a:accent2>
          <a:srgbClr val="C2B476"/>
        </a:accent2>
        <a:accent3>
          <a:srgbClr val="FEF3CC"/>
        </a:accent3>
        <a:accent4>
          <a:srgbClr val="000000"/>
        </a:accent4>
        <a:accent5>
          <a:srgbClr val="F3F3F3"/>
        </a:accent5>
        <a:accent6>
          <a:srgbClr val="B0A36A"/>
        </a:accent6>
        <a:hlink>
          <a:srgbClr val="A47900"/>
        </a:hlink>
        <a:folHlink>
          <a:srgbClr val="8C8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пки 5">
        <a:dk1>
          <a:srgbClr val="5B5E52"/>
        </a:dk1>
        <a:lt1>
          <a:srgbClr val="FFFFFF"/>
        </a:lt1>
        <a:dk2>
          <a:srgbClr val="686B5D"/>
        </a:dk2>
        <a:lt2>
          <a:srgbClr val="CCD5C7"/>
        </a:lt2>
        <a:accent1>
          <a:srgbClr val="809EA8"/>
        </a:accent1>
        <a:accent2>
          <a:srgbClr val="4F5147"/>
        </a:accent2>
        <a:accent3>
          <a:srgbClr val="B9BAB6"/>
        </a:accent3>
        <a:accent4>
          <a:srgbClr val="DADADA"/>
        </a:accent4>
        <a:accent5>
          <a:srgbClr val="C0CCD1"/>
        </a:accent5>
        <a:accent6>
          <a:srgbClr val="47493F"/>
        </a:accent6>
        <a:hlink>
          <a:srgbClr val="AAA854"/>
        </a:hlink>
        <a:folHlink>
          <a:srgbClr val="E1D09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6">
        <a:dk1>
          <a:srgbClr val="46532B"/>
        </a:dk1>
        <a:lt1>
          <a:srgbClr val="FFFFFF"/>
        </a:lt1>
        <a:dk2>
          <a:srgbClr val="4E5D31"/>
        </a:dk2>
        <a:lt2>
          <a:srgbClr val="FFFFCC"/>
        </a:lt2>
        <a:accent1>
          <a:srgbClr val="8F8C00"/>
        </a:accent1>
        <a:accent2>
          <a:srgbClr val="424F29"/>
        </a:accent2>
        <a:accent3>
          <a:srgbClr val="B2B6AD"/>
        </a:accent3>
        <a:accent4>
          <a:srgbClr val="DADADA"/>
        </a:accent4>
        <a:accent5>
          <a:srgbClr val="C6C5AA"/>
        </a:accent5>
        <a:accent6>
          <a:srgbClr val="3B4724"/>
        </a:accent6>
        <a:hlink>
          <a:srgbClr val="33CC33"/>
        </a:hlink>
        <a:folHlink>
          <a:srgbClr val="00A1B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7">
        <a:dk1>
          <a:srgbClr val="007673"/>
        </a:dk1>
        <a:lt1>
          <a:srgbClr val="FFFFFF"/>
        </a:lt1>
        <a:dk2>
          <a:srgbClr val="008080"/>
        </a:dk2>
        <a:lt2>
          <a:srgbClr val="FFFF99"/>
        </a:lt2>
        <a:accent1>
          <a:srgbClr val="33CCCC"/>
        </a:accent1>
        <a:accent2>
          <a:srgbClr val="006462"/>
        </a:accent2>
        <a:accent3>
          <a:srgbClr val="AAC0C0"/>
        </a:accent3>
        <a:accent4>
          <a:srgbClr val="DADADA"/>
        </a:accent4>
        <a:accent5>
          <a:srgbClr val="ADE2E2"/>
        </a:accent5>
        <a:accent6>
          <a:srgbClr val="005A58"/>
        </a:accent6>
        <a:hlink>
          <a:srgbClr val="FFCC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апки 8">
        <a:dk1>
          <a:srgbClr val="000000"/>
        </a:dk1>
        <a:lt1>
          <a:srgbClr val="E6F8F4"/>
        </a:lt1>
        <a:dk2>
          <a:srgbClr val="000000"/>
        </a:dk2>
        <a:lt2>
          <a:srgbClr val="C5DBD6"/>
        </a:lt2>
        <a:accent1>
          <a:srgbClr val="CCFF99"/>
        </a:accent1>
        <a:accent2>
          <a:srgbClr val="ACBAB7"/>
        </a:accent2>
        <a:accent3>
          <a:srgbClr val="F0FBF8"/>
        </a:accent3>
        <a:accent4>
          <a:srgbClr val="000000"/>
        </a:accent4>
        <a:accent5>
          <a:srgbClr val="E2FFCA"/>
        </a:accent5>
        <a:accent6>
          <a:srgbClr val="9BA8A6"/>
        </a:accent6>
        <a:hlink>
          <a:srgbClr val="00808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апки 9">
        <a:dk1>
          <a:srgbClr val="000000"/>
        </a:dk1>
        <a:lt1>
          <a:srgbClr val="EAEAEA"/>
        </a:lt1>
        <a:dk2>
          <a:srgbClr val="000000"/>
        </a:dk2>
        <a:lt2>
          <a:srgbClr val="D1D1D1"/>
        </a:lt2>
        <a:accent1>
          <a:srgbClr val="CCECFF"/>
        </a:accent1>
        <a:accent2>
          <a:srgbClr val="B2B2B2"/>
        </a:accent2>
        <a:accent3>
          <a:srgbClr val="F3F3F3"/>
        </a:accent3>
        <a:accent4>
          <a:srgbClr val="000000"/>
        </a:accent4>
        <a:accent5>
          <a:srgbClr val="E2F4FF"/>
        </a:accent5>
        <a:accent6>
          <a:srgbClr val="A1A1A1"/>
        </a:accent6>
        <a:hlink>
          <a:srgbClr val="7200E4"/>
        </a:hlink>
        <a:folHlink>
          <a:srgbClr val="0033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Глобус">
  <a:themeElements>
    <a:clrScheme name="Глобус 8">
      <a:dk1>
        <a:srgbClr val="000000"/>
      </a:dk1>
      <a:lt1>
        <a:srgbClr val="FFFFDD"/>
      </a:lt1>
      <a:dk2>
        <a:srgbClr val="000000"/>
      </a:dk2>
      <a:lt2>
        <a:srgbClr val="98977A"/>
      </a:lt2>
      <a:accent1>
        <a:srgbClr val="BDCDA7"/>
      </a:accent1>
      <a:accent2>
        <a:srgbClr val="A0D060"/>
      </a:accent2>
      <a:accent3>
        <a:srgbClr val="FFFFEB"/>
      </a:accent3>
      <a:accent4>
        <a:srgbClr val="000000"/>
      </a:accent4>
      <a:accent5>
        <a:srgbClr val="DBE3D0"/>
      </a:accent5>
      <a:accent6>
        <a:srgbClr val="91BC56"/>
      </a:accent6>
      <a:hlink>
        <a:srgbClr val="FADD4E"/>
      </a:hlink>
      <a:folHlink>
        <a:srgbClr val="CC9900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Глобус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Глобус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Оформлення за замовчуванням">
  <a:themeElements>
    <a:clrScheme name="Оформлення за замовчуванням 6">
      <a:dk1>
        <a:srgbClr val="005A58"/>
      </a:dk1>
      <a:lt1>
        <a:srgbClr val="FFFFFF"/>
      </a:lt1>
      <a:dk2>
        <a:srgbClr val="008080"/>
      </a:dk2>
      <a:lt2>
        <a:srgbClr val="FFFF99"/>
      </a:lt2>
      <a:accent1>
        <a:srgbClr val="006462"/>
      </a:accent1>
      <a:accent2>
        <a:srgbClr val="6D6FC7"/>
      </a:accent2>
      <a:accent3>
        <a:srgbClr val="AAC0C0"/>
      </a:accent3>
      <a:accent4>
        <a:srgbClr val="DADADA"/>
      </a:accent4>
      <a:accent5>
        <a:srgbClr val="AAB8B7"/>
      </a:accent5>
      <a:accent6>
        <a:srgbClr val="6264B4"/>
      </a:accent6>
      <a:hlink>
        <a:srgbClr val="00FFFF"/>
      </a:hlink>
      <a:folHlink>
        <a:srgbClr val="00FF00"/>
      </a:folHlink>
    </a:clrScheme>
    <a:fontScheme name="Оформлення за замовчуванням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ня за замовчуванням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ня за замовчуванням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ня за замовчуванням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Океан">
  <a:themeElements>
    <a:clrScheme name="Океан 1">
      <a:dk1>
        <a:srgbClr val="010199"/>
      </a:dk1>
      <a:lt1>
        <a:srgbClr val="FFFFFF"/>
      </a:lt1>
      <a:dk2>
        <a:srgbClr val="000099"/>
      </a:dk2>
      <a:lt2>
        <a:srgbClr val="FFFFFF"/>
      </a:lt2>
      <a:accent1>
        <a:srgbClr val="33CCCC"/>
      </a:accent1>
      <a:accent2>
        <a:srgbClr val="00C600"/>
      </a:accent2>
      <a:accent3>
        <a:srgbClr val="AAAACA"/>
      </a:accent3>
      <a:accent4>
        <a:srgbClr val="DADADA"/>
      </a:accent4>
      <a:accent5>
        <a:srgbClr val="ADE2E2"/>
      </a:accent5>
      <a:accent6>
        <a:srgbClr val="00B300"/>
      </a:accent6>
      <a:hlink>
        <a:srgbClr val="FFCC00"/>
      </a:hlink>
      <a:folHlink>
        <a:srgbClr val="6699FF"/>
      </a:folHlink>
    </a:clrScheme>
    <a:fontScheme name="Океан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кеан 1">
        <a:dk1>
          <a:srgbClr val="010199"/>
        </a:dk1>
        <a:lt1>
          <a:srgbClr val="FFFFFF"/>
        </a:lt1>
        <a:dk2>
          <a:srgbClr val="000099"/>
        </a:dk2>
        <a:lt2>
          <a:srgbClr val="FFFFFF"/>
        </a:lt2>
        <a:accent1>
          <a:srgbClr val="33CCCC"/>
        </a:accent1>
        <a:accent2>
          <a:srgbClr val="00C600"/>
        </a:accent2>
        <a:accent3>
          <a:srgbClr val="AAAACA"/>
        </a:accent3>
        <a:accent4>
          <a:srgbClr val="DADADA"/>
        </a:accent4>
        <a:accent5>
          <a:srgbClr val="ADE2E2"/>
        </a:accent5>
        <a:accent6>
          <a:srgbClr val="00B300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2">
        <a:dk1>
          <a:srgbClr val="000066"/>
        </a:dk1>
        <a:lt1>
          <a:srgbClr val="FFFFFF"/>
        </a:lt1>
        <a:dk2>
          <a:srgbClr val="5D93FF"/>
        </a:dk2>
        <a:lt2>
          <a:srgbClr val="FFFFFF"/>
        </a:lt2>
        <a:accent1>
          <a:srgbClr val="6666FF"/>
        </a:accent1>
        <a:accent2>
          <a:srgbClr val="9999FF"/>
        </a:accent2>
        <a:accent3>
          <a:srgbClr val="B6C8FF"/>
        </a:accent3>
        <a:accent4>
          <a:srgbClr val="DADADA"/>
        </a:accent4>
        <a:accent5>
          <a:srgbClr val="B8B8FF"/>
        </a:accent5>
        <a:accent6>
          <a:srgbClr val="8A8AE7"/>
        </a:accent6>
        <a:hlink>
          <a:srgbClr val="FF33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3">
        <a:dk1>
          <a:srgbClr val="000000"/>
        </a:dk1>
        <a:lt1>
          <a:srgbClr val="FFFFFF"/>
        </a:lt1>
        <a:dk2>
          <a:srgbClr val="572E88"/>
        </a:dk2>
        <a:lt2>
          <a:srgbClr val="FFFFFF"/>
        </a:lt2>
        <a:accent1>
          <a:srgbClr val="FF6600"/>
        </a:accent1>
        <a:accent2>
          <a:srgbClr val="FFCC00"/>
        </a:accent2>
        <a:accent3>
          <a:srgbClr val="B4ADC3"/>
        </a:accent3>
        <a:accent4>
          <a:srgbClr val="DADADA"/>
        </a:accent4>
        <a:accent5>
          <a:srgbClr val="FFB8AA"/>
        </a:accent5>
        <a:accent6>
          <a:srgbClr val="E7B900"/>
        </a:accent6>
        <a:hlink>
          <a:srgbClr val="33CCCC"/>
        </a:hlink>
        <a:folHlink>
          <a:srgbClr val="36CC6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4">
        <a:dk1>
          <a:srgbClr val="003366"/>
        </a:dk1>
        <a:lt1>
          <a:srgbClr val="FFFFFF"/>
        </a:lt1>
        <a:dk2>
          <a:srgbClr val="666699"/>
        </a:dk2>
        <a:lt2>
          <a:srgbClr val="FFFFFF"/>
        </a:lt2>
        <a:accent1>
          <a:srgbClr val="9966FF"/>
        </a:accent1>
        <a:accent2>
          <a:srgbClr val="00CC66"/>
        </a:accent2>
        <a:accent3>
          <a:srgbClr val="B8B8CA"/>
        </a:accent3>
        <a:accent4>
          <a:srgbClr val="DADADA"/>
        </a:accent4>
        <a:accent5>
          <a:srgbClr val="CAB8FF"/>
        </a:accent5>
        <a:accent6>
          <a:srgbClr val="00B95C"/>
        </a:accent6>
        <a:hlink>
          <a:srgbClr val="65C8FF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5">
        <a:dk1>
          <a:srgbClr val="000000"/>
        </a:dk1>
        <a:lt1>
          <a:srgbClr val="FFFFFF"/>
        </a:lt1>
        <a:dk2>
          <a:srgbClr val="336600"/>
        </a:dk2>
        <a:lt2>
          <a:srgbClr val="FFFFFF"/>
        </a:lt2>
        <a:accent1>
          <a:srgbClr val="B7C533"/>
        </a:accent1>
        <a:accent2>
          <a:srgbClr val="CCCCFF"/>
        </a:accent2>
        <a:accent3>
          <a:srgbClr val="ADB8AA"/>
        </a:accent3>
        <a:accent4>
          <a:srgbClr val="DADADA"/>
        </a:accent4>
        <a:accent5>
          <a:srgbClr val="D8DFAD"/>
        </a:accent5>
        <a:accent6>
          <a:srgbClr val="B9B9E7"/>
        </a:accent6>
        <a:hlink>
          <a:srgbClr val="FFFFC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6">
        <a:dk1>
          <a:srgbClr val="000000"/>
        </a:dk1>
        <a:lt1>
          <a:srgbClr val="FFFFFF"/>
        </a:lt1>
        <a:dk2>
          <a:srgbClr val="006B80"/>
        </a:dk2>
        <a:lt2>
          <a:srgbClr val="C1CB75"/>
        </a:lt2>
        <a:accent1>
          <a:srgbClr val="6F8406"/>
        </a:accent1>
        <a:accent2>
          <a:srgbClr val="D9E288"/>
        </a:accent2>
        <a:accent3>
          <a:srgbClr val="AABAC0"/>
        </a:accent3>
        <a:accent4>
          <a:srgbClr val="DADADA"/>
        </a:accent4>
        <a:accent5>
          <a:srgbClr val="BBC2AA"/>
        </a:accent5>
        <a:accent6>
          <a:srgbClr val="C4CD7B"/>
        </a:accent6>
        <a:hlink>
          <a:srgbClr val="00CC00"/>
        </a:hlink>
        <a:folHlink>
          <a:srgbClr val="C0FF7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7">
        <a:dk1>
          <a:srgbClr val="5F5F5F"/>
        </a:dk1>
        <a:lt1>
          <a:srgbClr val="FFFFFF"/>
        </a:lt1>
        <a:dk2>
          <a:srgbClr val="FF6600"/>
        </a:dk2>
        <a:lt2>
          <a:srgbClr val="FFFFFF"/>
        </a:lt2>
        <a:accent1>
          <a:srgbClr val="CC6600"/>
        </a:accent1>
        <a:accent2>
          <a:srgbClr val="FF6600"/>
        </a:accent2>
        <a:accent3>
          <a:srgbClr val="FFB8AA"/>
        </a:accent3>
        <a:accent4>
          <a:srgbClr val="DADADA"/>
        </a:accent4>
        <a:accent5>
          <a:srgbClr val="E2B8AA"/>
        </a:accent5>
        <a:accent6>
          <a:srgbClr val="E75C00"/>
        </a:accent6>
        <a:hlink>
          <a:srgbClr val="FFFF99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кеан 8">
        <a:dk1>
          <a:srgbClr val="000000"/>
        </a:dk1>
        <a:lt1>
          <a:srgbClr val="FFFFFF"/>
        </a:lt1>
        <a:dk2>
          <a:srgbClr val="FFBA2F"/>
        </a:dk2>
        <a:lt2>
          <a:srgbClr val="A50021"/>
        </a:lt2>
        <a:accent1>
          <a:srgbClr val="FF6600"/>
        </a:accent1>
        <a:accent2>
          <a:srgbClr val="CC6600"/>
        </a:accent2>
        <a:accent3>
          <a:srgbClr val="FFD9AD"/>
        </a:accent3>
        <a:accent4>
          <a:srgbClr val="DADADA"/>
        </a:accent4>
        <a:accent5>
          <a:srgbClr val="FFB8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2495</TotalTime>
  <Words>231</Words>
  <Application>Microsoft Office PowerPoint</Application>
  <PresentationFormat>Экран (4:3)</PresentationFormat>
  <Paragraphs>66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18</vt:i4>
      </vt:variant>
    </vt:vector>
  </HeadingPairs>
  <TitlesOfParts>
    <vt:vector size="22" baseType="lpstr">
      <vt:lpstr>Крапки</vt:lpstr>
      <vt:lpstr>Глобус</vt:lpstr>
      <vt:lpstr>Оформлення за замовчуванням</vt:lpstr>
      <vt:lpstr>Океан</vt:lpstr>
      <vt:lpstr>Слайд 1</vt:lpstr>
      <vt:lpstr>Слайд 2</vt:lpstr>
      <vt:lpstr> </vt:lpstr>
      <vt:lpstr>Слайд 4</vt:lpstr>
      <vt:lpstr>Слайд 5</vt:lpstr>
      <vt:lpstr>Слайд 6</vt:lpstr>
      <vt:lpstr>Природа Африки</vt:lpstr>
      <vt:lpstr>Слайд 8</vt:lpstr>
      <vt:lpstr>Слайд 9</vt:lpstr>
      <vt:lpstr>Річка Ніл – найдовша річка в світі.  Її протяжність понад  6 700 км.   </vt:lpstr>
      <vt:lpstr>Слайд 11</vt:lpstr>
      <vt:lpstr>Слайд 12</vt:lpstr>
      <vt:lpstr>Слайд 13</vt:lpstr>
      <vt:lpstr>Слайд 14</vt:lpstr>
      <vt:lpstr>Слайд 15</vt:lpstr>
      <vt:lpstr>Домашнє завдання:</vt:lpstr>
      <vt:lpstr>Дякую за урок! Молодці!!!</vt:lpstr>
      <vt:lpstr>Слайд 18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RePack by SPecialiST</cp:lastModifiedBy>
  <cp:revision>217</cp:revision>
  <dcterms:created xsi:type="dcterms:W3CDTF">2008-03-25T14:07:32Z</dcterms:created>
  <dcterms:modified xsi:type="dcterms:W3CDTF">2015-11-18T18:45:18Z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1944894</vt:lpwstr>
  </property>
  <property fmtid="{D5CDD505-2E9C-101B-9397-08002B2CF9AE}" name="NXPowerLiteVersion" pid="3">
    <vt:lpwstr>D4.1.4</vt:lpwstr>
  </property>
</Properties>
</file>