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76" r:id="rId4"/>
    <p:sldId id="277" r:id="rId5"/>
    <p:sldId id="303" r:id="rId6"/>
    <p:sldId id="284" r:id="rId7"/>
    <p:sldId id="285" r:id="rId8"/>
    <p:sldId id="286" r:id="rId9"/>
    <p:sldId id="287" r:id="rId10"/>
    <p:sldId id="288" r:id="rId11"/>
    <p:sldId id="289" r:id="rId12"/>
    <p:sldId id="271" r:id="rId13"/>
    <p:sldId id="272" r:id="rId14"/>
    <p:sldId id="273" r:id="rId15"/>
    <p:sldId id="298" r:id="rId16"/>
    <p:sldId id="300" r:id="rId17"/>
    <p:sldId id="301" r:id="rId18"/>
    <p:sldId id="302" r:id="rId19"/>
    <p:sldId id="295" r:id="rId20"/>
    <p:sldId id="291" r:id="rId21"/>
    <p:sldId id="293" r:id="rId22"/>
    <p:sldId id="29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28.578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7982 695,'-24'0,"-1"0,25-25,-25 25,0 0,25-24,-25 24,1 0,24-25,-25 25,25-25,-25 1,0 24,25-25,-25 25,25-25,-49 0,24 25,0 0,0-24,-24-1,-1 0,25 25,-49-25,49 1,0 24,25-25,0 0,-25 25,-25 0,26-24,-26 24,25-25,-24 25,-26-25,25 0,1 25,24 0,-49-24,24 24,0 0,1-25,-1 25,50 0,-74-25,74 25,-50 0,25-25,-25 25,1 0,-1 0,25 0,0 0,-49-24,24 24,-74-25,50 25,-25 0,-1 0,1-25,49 25,-24-25,24 25,-24 0,24 0,0 0,1 0,24 0,-49 0,-1 0,1 0,-1 0,1 0,-1 0,26 0,-1 0,25 0,0 0,-24 0,24 0,-50 0,26 0,-51 0,26 0,0 0,-26 0,51 0,-26 0,26 0,-26 0,25 0,-24 25,49-25,-24 0,-1 0,-25 0,26 0,-1 0,-24 0,-1 0,-24 0,24 0,1 25,49-25,-49 0,49 0,-74 25,74-1,-50-24,51 0,-51 25,50 0,-49-25,49 0,-25 0,-24 0,49 0,-25 25,1-1,24 1,-25-25,25 25,-49 0,24-1,-49 26,25-50,-1 24,1 26,24-1,-24-24,24 0,0 24,1 1,-26-26,26 26,-26-1,25-24,26 25,-26-26,25-24,0 50,-49-25,49-1,-49 26,49-1,-25-24,1 24,-1 1,-25-25,26 49,-1-25,1-24,-1 24,0 1,25-1,1 1,-26-25,25 49,0-49,0 24,-24 0,24 1,0 24,0-24,1-1,-1 25,25 0,-25-49,25 25,0-1,-25 1,25 24,-25 0,25 25,0-25,0 25,0 0,25-25,25 25,-1 49,-24-73,25 48,-1-24,1 25,-25-50,25 25,-1 0,-49-25,25 0,25 1,-50-26,25 1,24 24,-24 25,25-25,-1 50,1-1,0 26,-1-26,26 26,49-1,-50-24,25 24,50-24,-74-1,24 26,25-26,0 26,-24-25,49 24,-1 0,-23-24,23-25,-23 49,-1-73,0 23,0-23,-25 48,0-49,1-24,-1 24,25 25,-25-25,26 25,23-25,-23 25,23 25,1-25,0 25,25-1,0 1,-50-25,50 25,-50-26,-25-23,50 48,-25-48,50 23,-50 1,-25-49,50 73,-74-48,24-1,0 0,0 0,1 0,-1 1,0-51,1 26,-51 24,50-24,1 24,-1-25,0 25,-49-49,24 25,-24-1,25-24,-51 24,26 1,24-26,-49 1,25 25,-25-50,24 49,-24 1,25-50,-25 24,-1 1,26 0,0 24,-1-24,1 24,0-24,-1 25,26-1,24 1,-74-1,49 1,-24-26,0 26,24-1,-24 1,49-1,-25 1,-49-26,50 50,-26-24,51-1,-26 1,-24-1,24 1,-24-1,173-24,75-25,-149 0,-75 0,-49 0,50-25,-26 50,-24-25,0-25,25 50,-1-25,-24-25,0 50,-25-25,0-25,25 25,-25 0,0 0,0 0,25 0,-25 0,0 0,0 0,0 0,0 0,24 0,-24 0,25 0,0 0,-25 0,25 0,0 0,-25 0,25 0,-1 0,1 0,0 0,-25 0,25 0,0 0,24 0,-49 0,25 0,0 0,-25 0,0-24,0-1,0 25,0-25,0 0,0 25,0-24,0-1,0 25,0-25,0 0,0 25,0-24,0-1,0 25,0-25,0 25,0-25,0 1,0 24,0 0,0-25,0-24,0 49,50-25,-50 0,24 0,1 1,25-1,-25 25,-25-50,49 50,-24-24,25-1,-25 0,24 25,-24-24,-25 24,25-25,0 0,24 25,-24-25,25 1,-25 24,24-25,-49 0,25 25,0 0,-25 0,50 0,-50 0,24-25,1 25,-25 0,25 0,0 0,-25-24,25 24,-1 0,-24-25,25 25,0 0,-25-25,0 25,25 0,-25 0,50 0,-50-25,49 25,-49-24,50-1,-25 25,24-25,-24 1,0 24,0-25,0 25,-1-25,1 25,25-25,-25 1,-1 24,-24 0,25 0,-25-25,0 25,25-25,-25 25,50-25,-25 1,-1 24,1 0,-25-25,50 25,-50-25,74 25,-49 0,25-25,-1 25,1-24,25 24,-51-25,51 25,-26 0,1-25,0 25,-25 0,-1-24,26 24,-25 0,49 0,-24 0,-25 0,74 0,-24 0,49 0,-50 0,25 0,1 0,-26 0,50 0,25 0,0 0,-25 0,0 0,25 0,-50 0,26 0,-1 0,-50-25,50 25,-49-25,49 0,-25 25,0-24,25-1,1 0,-1 0,0 25,0-24,0-1,0 0,0 0,25 1,-50-26,25 1,1-1,48-49,-49 50,25-1,0-24,0 25,-25-50,-24 0,-26 49,25-24,-49 0,-25 25,49-50,1 25,-1-25,-24 24,24-24,-24 25,0-25,24 50,-49-25,24 24,26-24,-25-25,-1 50,26-50,-1 0,1 0,-1 25,-24-50,-1 50,1-50,24 25,-24-25,25 26,-26 23,1-73,-1 74,-24-50,25 0,0 26,-1-26,1 0,-1 1,-49-51,0 75,25 1,0-51,-25 25,0 1,50-26,-50 50,0 1,0-26,0 50,-25-25,25 25,-25-50,0 50,0-25,25 0,-24 0,-1 25,0-25,0 25,-24-1,24 1,-25-74,25 98,-24-49,24 50,-25-25,1 24,-1-24,0 25,1-26,-1 1,-24 0,24 0,-25 0,1 24,-25-24,49 24,-49-24,49 50,-24-26,-1-24,1 0,-1 74,-24-74,25 24,-1 1,-49-1,49 1,-73-1,73 1,-24 49,0-50,24 1,-24 24,49 0,-49-24,49 49,-49-25,24 25,1-25,0 1,-26 24,26-25,-1 25,1-25,24 25,-49-25,74 1,-24 24,24 0,25 0,-25 0,25 0,-75-25,-74 0,50 25,-99-49,-26-1,-24 1,49 24,-24-24,74-1,-25 25,26-24,48 24,1-24,49 49,1-25,-26 25,50 0,-24 0,49 0,-25-25,-25 25,-49 0,0 0,-50 0,0 0,-25 0,0 0,1-49,98 49,-99-50,50 50,-25-49,25 24,-25 25,25 0,0 0,25 0,-25-25,0 25,49 0,-24 0,0 0,49 0,0 0,-49 0,49 0,-49 0,0 0,-50 0,50 0,-25 0,-75 0,125 0,-26 0,-73 0,123 0,-25 0,-24 0,25 0,-26 0,1 0,25 0,-1 0,26 0,-1 0,0 0,-49 0,49 0,-24 25,24-25,1 25,24-25,-25 0,25 0,-49 0,49 0,-49 25,74-1,-50-24,50 0,-25 0,25 0,-25 0,1 0,24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39.500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1,'25'0,"-25"0,25 0,-25 0,24 0,1 0,0 0,25 0,-25 25,24 0,-49-25,50 0,-25 0,0 0,-1 0,1 0,0 24,-25-24,50 0,-50 0,25 0,-1 0,-24 0,50 25,-25 0,0-25,0 25,0-1,-1-24,1 25,0-25,-25 0,25 0,0 25,-25-25,25 0,-1 25,-24-25,50 24,-50-24,25 25,0-25,0 0,-1 49,1-49,0 0,25 50,-50-50,49 49,-49-24,50-25,-25 25,0 0,0-1,-1-24,1 0,0 50,0-50,-25 0,50 24,-50-24,24 25,1-25,-25 25,25-25,-25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53.390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2796,'0'0,"25"0,-25-25,24 25,1-50,-25 50,50-24,-25-26,24 26,1-1,-1-25,1 1,-25 24,25 1,24-51,-24 51,24-1,-49-24,24 49,-24-50,50 1,-26 24,1-48,49-1,0 24,-49 1,24-1,-24 1,0 24,-1-24,1-1,24 26,-49-1,50-24,-1-1,-24 1,24-1,0-24,1 49,-26-24,26-25,-1 49,-24-49,49 24,-24 1,-1 0,25-1,1-24,-26 0,25 0,-25 25,50 0,-25-1,25 50,0-74,0 25,-25 24,25 0,-24-24,-26 0,25-1,0 25,-24 1,24-26,-49 26,24 24,1-25,-1 25,0-25,26 25,-26-25,1 25,24-24,-25 24,25 0,-49 0,24 0,-24 0,0 0,-25 0,24 49,-24-24,25 0,-26 24,51 0,-26 1,-49-1,50 25,-25 1,0-1,-25 0,0 0,0 24,0-24,0-25,0 26,0-51,-25 26,0-26,-25 1,50 49,-49-74,-26 50,26-1,-26-24,1 0,-1-1,26 26,-26-25,26-25,-26 24,1 26,-25-26,49 26,-49-25,49-25,1 24,-1 26,-24-26,-1 1,1-25,24 25,-49 24,49 1,-24-26,-1-24,26 25,-1 0,-24 0,24-1,-24 1,24-25,0 49,-24-49,0 0,-1 0,1 0,24 0,-24 0,-1 0,-24 0,49 25,2-25,-27 0,26 0,-26 0,51 0,-51 0,50 0,-49 0,49 0,-74 0,49 0,-24 0,24 0,-24 49,24-25,-24 1,24 0,0-25,50 24,-49 1,24-25,-25 0,26 25,-26 0,25-25,0 0,1 24,24-24,-25 25,0 0,0-25,-24 24,24 1,-25 0,25-25,-24 0,49 25,-25-25,0 0,25 24,-50-24,26 25,-26-25,25 0,0 25,1-1,-26-24,25 0,25 0,-25 0,25 0,-24 0,-26 0,25 0,0 25,25-25,-49 0,49 0,-25 25,0-25,25 0,-25 25,-24-25,24 24,0 1,25 0,-25-25,0 0,25 24,-24-24,24 0,-25 0,25 0,-25 0,25 0,-50 0,1 25,-1 0,0 0,26-25,-1 0,25 0,-25 0,0 0,0 0,1 0,24 0,-25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58.687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3448 2696,'0'-25,"0"1,0-26,0 25,0-49,0 25,0-1,0 1,-25-1,25 1,-24-1,-1 26,0-51,1 26,-1-25,0 24,0-24,1 25,-26-50,26 49,-1-24,-25 49,26-49,24 49,0-49,-25 49,-24-49,-1 0,50 49,0-49,-25 49,1-24,-1 24,0-24,25 24,-24 0,-1 0,25-24,-25 24,-24 0,24-24,-25-1,1 26,0-26,-50 1,49-1,-49 26,25-26,0 25,-49 1,24-51,-25 26,0 0,50 24,-25-25,25 26,25-1,-25-25,24 50,1 0,-25-24,24 24,-24-25,25 25,-50 0,49 0,26 0,-26 0,1 0,-1 0,-24 25,0-1,49 26,-24-25,-1-1,1 26,-1-25,26 24,-26 0,1-24,24 0,0 0,1 24,24-49,-25 50,25-26,-25 51,25-51,0 26,0-26,0 1,0 25,0-26,0 26,25-25,0 24,-1 1,1-50,0 49,24 1,-24-50,49 49,-24 0,48-24,-48-25,49 50,-25-1,25-24,0 24,-25 1,25-25,-50-25,50 49,-25-24,-24 24,24-24,-49-25,49 25,-50-1,51 1,-26 0,0-25,1 49,24-24,-49-25,49 25,-25 24,1-24,-1 0,1 24,-1-24,-24 0,24-1,-49 1,74 0,-49 24,25-24,-26 0,26 24,-1-24,1 0,24 24,-25 26,1-75,-26 49,51-24,-51-1,26 26,-1-25,1 24,24-24,0 49,25-24,-50-1,1-24,-26 0,1-1,-25-24,0 0,-25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2.234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3743 0,'0'0,"-25"0,-25 0,-24 0,0 0,-26 0,26 0,24 0,-24 0,24 0,-24 0,0 0,24 0,1 0,-26 0,1 25,-1-25,1 0,0 0,-1 0,51 0,-26 0,25 24,-24 1,-1 0,-24-25,-26 50,26-25,-24 24,48-24,-49 25,25-25,24-25,25 24,-49 1,24 25,1-50,-26 25,75 0,-24-25,-1 24,25-24,-50 25,1 0,-26 0,26 0,-26-1,51 1,-1 0,25-25,-50 0,25 0,-24 0,-1 25,1 0,24 0,0-25,-25 24,26 1,-26-25,1 25,-26 25,26-25,-1-1,0-24,-24 25,49 25,-24-50,49 0,-25 0,25 0,-50 25,25 0,1-1,-26 1,50-25,25 0,0 0,49 0,-24-25,-1 25,1-24,24 24,25-25,-24 0,49 0,0 25,24-50,-48 50,-26-24,50-1,-25 25,-25-25,1 25,24-25,-49 25,24-25,0 0,1 25,-1-24,-1 24,-23-25,49 0,-24 25,-1-25,0 0,-24 25,0-25,-1 25,1-24,-1 24,26 0,-51-25,51 25,-75-25,25 25,-1 0,1 0,0 0,25-25,-1 25,1-25,-25 25,24 0,-49 0,25-24,0 24,-1 0,26 0,-25-25,0 25,-1 0,1-25,0 25,49 0,-49-25,50 0,-51 0,26 1,-25 24,49 0,-24-25,-1 25,-49-25,25 25,0-25,-25 25,0-25,0 25,25 0,-25-25,24 25,-24-24,-24 24,-26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6.031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2850 1564,'24'0,"-24"-25,0 1,-24 24,24-25,-25 0,0 1,0-25,25 49,-25-25,1 1,24-1,-25 0,0 25,25-49,0 49,-25-49,1 49,24-25,-25 1,25 24,-25-25,0 1,25-1,-25 1,1 24,24-25,-25 0,0 1,0-25,0 49,25-49,-24 49,-1-50,25 50,-25-24,-24-25,49 49,-25-50,-25 26,50-1,-49 1,49-1,-50 1,50-1,-25 0,0 25,1-49,-26 25,25-1,-49 1,49-26,-24 26,24 24,0-49,-49 24,24 25,-49-25,25-24,25 25,49-1,-25 25,0 0,25 0,-49-24,-100-1,0 25,75-25,-50 1,50-1,49 25,0 0,25 0,-25 0,0 0,25 0,-49 0,24 0,0 0,1 0,24 0,-25 0,25 0,-50 0,25 0,-24 0,24 0,-25 0,50 0,-49 0,24 0,0 0,1 0,-1 0,25 0,-25 0,0 0,25 0,-49 0,24 0,0 0,25 0,0 25,0-25,50 24,-1 26,26-1,-26-25,1 25,-1 1,26-50,-26 24,26 25,-26-24,25 0,-24-25,24 24,-49 1,50 24,-26-25,26 1,-26 0,25-1,-24 25,24-49,-24 25,0 24,24-24,-25-1,0-24,1 25,-1-1,1 1,49 0,-74-1,49 1,-24-1,24 1,-49-25,24 0,-49 0,25 24,0-24,25 0,-26 25,1-25,0 0,-25 25,50-25,-26 24,1 1,25-1,-26 1,26-1,-50 1,50-25,-1 25,1-1,-25 25,-1-49,26 25,-50 0,25-25,-1 49,1-49,0 24,0 1,0-25,-25 0,0 24,49-24,-49 50,50-26,-50 1,25-1,-25 1,0-25,0 24,0 1,0-25,0 0,24 25,-24-1,0-24,0 25,0-25,-24 0,-26 0,50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9.40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3373,'0'-25,"0"0,0 25,0-25,0 0,0 0,0-25,0 50,0-50,0 0,0 25,0-25,0 25,0-25,0 26,0-26,0 25,0 0,0-50,0 50,0-25,0 25,0-25,0 25,0-25,0 50,0-75,0 26,25-1,-25-25,0 25,0-50,0 50,25-50,-25 50,0-24,24-1,1 1,24 24,-24-25,-25 25,49-25,-24 25,0-24,-1 24,26-25,-1 25,1-25,24-25,-25 50,0-24,25-26,-24 50,-1-25,25-25,-49 75,24-50,25 50,-49 0,24-24,-24 24,49 25,-49-25,73-25,-48 0,47 25,-47 25,24-50,-25 50,25-50,-25 25,25 25,-49-25,49 25,-24 0,24 0,-50 0,26 0,24 0,-25 0,25 0,-49 0,24 25,-24 0,49 0,-25 0,0 0,1 25,-26-25,1 25,0-25,0 25,-1-1,1 1,0 25,-1-25,-24 0,0 0,0 25,0-50,0 25,0 0,0-25,0 24,0 1,0 25,0-50,-24 25,-1-25,0 25,1-25,-1 25,0-25,0 25,25-25,-24-1,-1 1,0 0,-24 25,24-25,1 25,-26-25,26 0,-26 0,26 0,-26 24,1-49,49 25,-49 0,24 0,-24 0,24 25,-24-50,24 25,25-1,-25-24,1 50,-51-25,26 0,0 25,24-25,25-25,-25 0,25 0,-24 0,-1 0,0 25,-24 0,24 0,-24 0,24 25,25-50,-24 0,-1 50,-24-50,0 50,0-25,0 0,-1 49,-24-24,25-25,-1 25,1-25,49-25,-25 25,25 0,-24-25,-26 25,50 0,0-25,-24 25,-1 0,25-25,-25 25,1 0,-1-25,0 25,25 0,-24-25,-1 25,25 0,-49-25,49 24,-25 1,-24-25,24 25,-24 25,49-50,-50 50,50-50,-24 25,-26 0,50-25,-24 25,-1 0,25 0,0 0,-25 0,0 0,25 0,0 25,0-25,0 0,-24-25,24 25,0-1,0-24,0 0,0-24,0 24,0-25,0 0,-50 25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13.140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2702 272,'-25'0,"0"0,1 0,-1 0,25 0,-25 0,0 0,0 0,1 0,24 0,-25 0,0 0,25 0,-25 0,25 0,-25 0,1 0,24 0,-50 0,50 0,-49-25,-1 25,0 0,26 0,-26 0,50 0,-50 0,50 0,-24 0,-1 0,-50 0,75 0,-49 0,24 0,0 0,1 0,-26 0,0 0,1 0,24 0,0 0,25 0,-74 0,24 25,-24-1,24 26,-49-25,74 24,-24-24,-1 25,26-25,-26-1,25 26,0-25,-24 24,24 1,0 0,-24-1,24 1,-49 24,49-49,0 25,25-50,0 25,-25-1,0 26,-24 0,49-26,-25 26,0-25,0 24,1-49,-1 50,25-25,-25 24,0-24,1 0,24 0,-25 0,-25-1,50 1,-25 0,1 49,24-74,0 25,-25-25,25 50,0-50,0 49,0-24,-25 0,25 0,0 0,0-1,0 26,0-50,0 75,0-26,0 1,0-50,0 49,0-49,0 25,0-25,0 25,0-25,25 0,-25-50,49 26,26-26,-50-24,74-1,0 1,74-26,1-48,-25 98,-50 25,0-24,-74 24,74-25,-50-24,26 24,24 1,25-51,0 1,-50 25,0 49,-49-25,25 25,-25 1,-1-1,1-25,25 1,-25-26,24 50,-24-24,-25 24,25-25,-1 26,1-26,0 0,0 26,-25-26,0 0,25 26,-25-1,0-25,0 50,0-49,0 24,0-25,0 50,0-25,0 1,-25 24,25-25,-25 25,0 0,25 0,-25 0,1 0,-26 0,25 0,1 0,-1 0,0 0,0 0,-49 0,49 25,-49 24,24-24,25-25,0 0,1 0,-26 0,1 25,-26-25,-24 0,25 25,-1-1,26 1,-50 25,49-25,25-1,-49-24,49 25,-49 25,24-1,-49 1,49 24,1-24,-1-25,26 24,24-49,-50 50,25-25,0 24,25-24,-24 0,-26 25,25-26,25 51,-25-75,1 50,24-26,-25 1,0 0,25 25,-25-50,1 49,24-49,0 25,-25 0,0-25,25 25,-25-1,0 26,25-25,-24 0,24-1,0-24,0 25,-25 0,25 0,-25 0,25-1,0 1,0 0,0 0,0 24,0-24,0 25,-25-50,25 49,0-24,0 0,0 0,0 0,0-1,0 26,-25-50,25 50,-24-25,24-1,-25 26,0-25,25-25,0 25,0-1,0-24,0 50,-25-50,25 25,0 0,-24 24,24-24,0-25,-25 0,25 0,0 25,0-25,-25 25,25-1,0-24,0 25,-25-25,25 0,0 25,0-25,0 0,0-25,0 25,25 0,-25 0,50 0,-50 0,49 0,1 0,-26-25,1 25,0-24,0-26,0 25,49 0,-49-49,24 49,-24-24,0 24,49-50,-24 26,-25-26,24 1,1 49,-25-25,-1-24,51 0,-1-26,-49 51,49-26,-24 26,-25 24,24-25,1 1,-26-26,51 26,-50-1,49 1,-49 49,0-25,24-25,-24 25,24 0,1-24,0 24,49 0,-74-24,49-1,-25 25,-24 0,0 25,0-49,0 49,-25-25,24 25,26-25,-50 0,0 25,25-24,-25-1,25 25,-1 0,-48 0,-26 0,-49 25,0 24,-25-24,49 0,-24 0,50-1,-26 1,26 0,-26 0,26 0,-50 24,49-24,-24 0,49-25,-25 25,26 24,-76 1,26 0,25 24,-26-49,26 49,24 1,-25-26,25 1,25-25,-24-1,-1 51,25-50,-25 74,25-50,-25 26,25-50,0 49,-24-49,24 24,-25 1,25 25,0-51,-25 26,25 0,-25-26,25 1,-25 25,1-25,24 24,0-24,-25 25,0-26,0 26,25-25,-25 24,1 1,24 0,-25 49,25-50,-25 26,0-50,1 49,24-49,0 25,0-50,0 24,0 1,0-25,0 50,0-50,0 25,0-1,0 1,0 0,0-25,0 25,0 0,0-1,0 1,0-25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20.04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-1-1,'0'0,"24"0,1 0,25 0,24 49,26-24,-1 25,-25-25,26-1,-27 1,26-25,-24 0,-1 50,1-1,24-24,-49-1,24 1,1 0,-26 24,51 1,-51-25,26 25,-25 24,49 1,0-26,-1 26,2-1,-1 0,0-25,-49 1,24 0,-24-1,0 1,-1-25,-49-1,25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22.04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28.578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7982 695,'-24'0,"-1"0,25-25,-25 25,0 0,25-24,-25 24,1 0,24-25,-25 25,25-25,-25 1,0 24,25-25,-25 25,25-25,-49 0,24 25,0 0,0-24,-24-1,-1 0,25 25,-49-25,49 1,0 24,25-25,0 0,-25 25,-25 0,26-24,-26 24,25-25,-24 25,-26-25,25 0,1 25,24 0,-49-24,24 24,0 0,1-25,-1 25,50 0,-74-25,74 25,-50 0,25-25,-25 25,1 0,-1 0,25 0,0 0,-49-24,24 24,-74-25,50 25,-25 0,-1 0,1-25,49 25,-24-25,24 25,-24 0,24 0,0 0,1 0,24 0,-49 0,-1 0,1 0,-1 0,1 0,-1 0,26 0,-1 0,25 0,0 0,-24 0,24 0,-50 0,26 0,-51 0,26 0,0 0,-26 0,51 0,-26 0,26 0,-26 0,25 0,-24 25,49-25,-24 0,-1 0,-25 0,26 0,-1 0,-24 0,-1 0,-24 0,24 0,1 25,49-25,-49 0,49 0,-74 25,74-1,-50-24,51 0,-51 25,50 0,-49-25,49 0,-25 0,-24 0,49 0,-25 25,1-1,24 1,-25-25,25 25,-49 0,24-1,-49 26,25-50,-1 24,1 26,24-1,-24-24,24 0,0 24,1 1,-26-26,26 26,-26-1,25-24,26 25,-26-26,25-24,0 50,-49-25,49-1,-49 26,49-1,-25-24,1 24,-1 1,-25-25,26 49,-1-25,1-24,-1 24,0 1,25-1,1 1,-26-25,25 49,0-49,0 24,-24 0,24 1,0 24,0-24,1-1,-1 25,25 0,-25-49,25 25,0-1,-25 1,25 24,-25 0,25 25,0-25,0 25,0 0,25-25,25 25,-1 49,-24-73,25 48,-1-24,1 25,-25-50,25 25,-1 0,-49-25,25 0,25 1,-50-26,25 1,24 24,-24 25,25-25,-1 50,1-1,0 26,-1-26,26 26,49-1,-50-24,25 24,50-24,-74-1,24 26,25-26,0 26,-24-25,49 24,-1 0,-23-24,23-25,-23 49,-1-73,0 23,0-23,-25 48,0-49,1-24,-1 24,25 25,-25-25,26 25,23-25,-23 25,23 25,1-25,0 25,25-1,0 1,-50-25,50 25,-50-26,-25-23,50 48,-25-48,50 23,-50 1,-25-49,50 73,-74-48,24-1,0 0,0 0,1 0,-1 1,0-51,1 26,-51 24,50-24,1 24,-1-25,0 25,-49-49,24 25,-24-1,25-24,-51 24,26 1,24-26,-49 1,25 25,-25-50,24 49,-24 1,25-50,-25 24,-1 1,26 0,0 24,-1-24,1 24,0-24,-1 25,26-1,24 1,-74-1,49 1,-24-26,0 26,24-1,-24 1,49-1,-25 1,-49-26,50 50,-26-24,51-1,-26 1,-24-1,24 1,-24-1,173-24,75-25,-149 0,-75 0,-49 0,50-25,-26 50,-24-25,0-25,25 50,-1-25,-24-25,0 50,-25-25,0-25,25 25,-25 0,0 0,0 0,25 0,-25 0,0 0,0 0,0 0,0 0,24 0,-24 0,25 0,0 0,-25 0,25 0,0 0,-25 0,25 0,-1 0,1 0,0 0,-25 0,25 0,0 0,24 0,-49 0,25 0,0 0,-25 0,0-24,0-1,0 25,0-25,0 0,0 25,0-24,0-1,0 25,0-25,0 0,0 25,0-24,0-1,0 25,0-25,0 25,0-25,0 1,0 24,0 0,0-25,0-24,0 49,50-25,-50 0,24 0,1 1,25-1,-25 25,-25-50,49 50,-24-24,25-1,-25 0,24 25,-24-24,-25 24,25-25,0 0,24 25,-24-25,25 1,-25 24,24-25,-49 0,25 25,0 0,-25 0,50 0,-50 0,24-25,1 25,-25 0,25 0,0 0,-25-24,25 24,-1 0,-24-25,25 25,0 0,-25-25,0 25,25 0,-25 0,50 0,-50-25,49 25,-49-24,50-1,-25 25,24-25,-24 1,0 24,0-25,0 25,-1-25,1 25,25-25,-25 1,-1 24,-24 0,25 0,-25-25,0 25,25-25,-25 25,50-25,-25 1,-1 24,1 0,-25-25,50 25,-50-25,74 25,-49 0,25-25,-1 25,1-24,25 24,-51-25,51 25,-26 0,1-25,0 25,-25 0,-1-24,26 24,-25 0,49 0,-24 0,-25 0,74 0,-24 0,49 0,-50 0,25 0,1 0,-26 0,50 0,25 0,0 0,-25 0,0 0,25 0,-50 0,26 0,-1 0,-50-25,50 25,-49-25,49 0,-25 25,0-24,25-1,1 0,-1 0,0 25,0-24,0-1,0 0,0 0,25 1,-50-26,25 1,1-1,48-49,-49 50,25-1,0-24,0 25,-25-50,-24 0,-26 49,25-24,-49 0,-25 25,49-50,1 25,-1-25,-24 24,24-24,-24 25,0-25,24 50,-49-25,24 24,26-24,-25-25,-1 50,26-50,-1 0,1 0,-1 25,-24-50,-1 50,1-50,24 25,-24-25,25 26,-26 23,1-73,-1 74,-24-50,25 0,0 26,-1-26,1 0,-1 1,-49-51,0 75,25 1,0-51,-25 25,0 1,50-26,-50 50,0 1,0-26,0 50,-25-25,25 25,-25-50,0 50,0-25,25 0,-24 0,-1 25,0-25,0 25,-24-1,24 1,-25-74,25 98,-24-49,24 50,-25-25,1 24,-1-24,0 25,1-26,-1 1,-24 0,24 0,-25 0,1 24,-25-24,49 24,-49-24,49 50,-24-26,-1-24,1 0,-1 74,-24-74,25 24,-1 1,-49-1,49 1,-73-1,73 1,-24 49,0-50,24 1,-24 24,49 0,-49-24,49 49,-49-25,24 25,1-25,0 1,-26 24,26-25,-1 25,1-25,24 25,-49-25,74 1,-24 24,24 0,25 0,-25 0,25 0,-75-25,-74 0,50 25,-99-49,-26-1,-24 1,49 24,-24-24,74-1,-25 25,26-24,48 24,1-24,49 49,1-25,-26 25,50 0,-24 0,49 0,-25-25,-25 25,-49 0,0 0,-50 0,0 0,-25 0,0 0,1-49,98 49,-99-50,50 50,-25-49,25 24,-25 25,25 0,0 0,25 0,-25-25,0 25,49 0,-24 0,0 0,49 0,0 0,-49 0,49 0,-49 0,0 0,-50 0,50 0,-25 0,-75 0,125 0,-26 0,-73 0,123 0,-25 0,-24 0,25 0,-26 0,1 0,25 0,-1 0,26 0,-1 0,0 0,-49 0,49 0,-24 25,24-25,1 25,24-25,-25 0,25 0,-49 0,49 0,-49 25,74-1,-50-24,50 0,-25 0,25 0,-25 0,1 0,24 0,0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39.500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1,'25'0,"-25"0,25 0,-25 0,24 0,1 0,0 0,25 0,-25 25,24 0,-49-25,50 0,-25 0,0 0,-1 0,1 0,0 24,-25-24,50 0,-50 0,25 0,-1 0,-24 0,50 25,-25 0,0-25,0 25,0-1,-1-24,1 25,0-25,-25 0,25 0,0 25,-25-25,25 0,-1 25,-24-25,50 24,-50-24,25 25,0-25,0 0,-1 49,1-49,0 0,25 50,-50-50,49 49,-49-24,50-25,-25 25,0 0,0-1,-1-24,1 0,0 50,0-50,-25 0,50 24,-50-24,24 25,1-25,-25 25,25-25,-25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53.390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2796,'0'0,"25"0,-25-25,24 25,1-50,-25 50,50-24,-25-26,24 26,1-1,-1-25,1 1,-25 24,25 1,24-51,-24 51,24-1,-49-24,24 49,-24-50,50 1,-26 24,1-48,49-1,0 24,-49 1,24-1,-24 1,0 24,-1-24,1-1,24 26,-49-1,50-24,-1-1,-24 1,24-1,0-24,1 49,-26-24,26-25,-1 49,-24-49,49 24,-24 1,-1 0,25-1,1-24,-26 0,25 0,-25 25,50 0,-25-1,25 50,0-74,0 25,-25 24,25 0,-24-24,-26 0,25-1,0 25,-24 1,24-26,-49 26,24 24,1-25,-1 25,0-25,26 25,-26-25,1 25,24-24,-25 24,25 0,-49 0,24 0,-24 0,0 0,-25 0,24 49,-24-24,25 0,-26 24,51 0,-26 1,-49-1,50 25,-25 1,0-1,-25 0,0 0,0 24,0-24,0-25,0 26,0-51,-25 26,0-26,-25 1,50 49,-49-74,-26 50,26-1,-26-24,1 0,-1-1,26 26,-26-25,26-25,-26 24,1 26,-25-26,49 26,-49-25,49-25,1 24,-1 26,-24-26,-1 1,1-25,24 25,-49 24,49 1,-24-26,-1-24,26 25,-1 0,-24 0,24-1,-24 1,24-25,0 49,-24-49,0 0,-1 0,1 0,24 0,-24 0,-1 0,-24 0,49 25,2-25,-27 0,26 0,-26 0,51 0,-51 0,50 0,-49 0,49 0,-74 0,49 0,-24 0,24 0,-24 49,24-25,-24 1,24 0,0-25,50 24,-49 1,24-25,-25 0,26 25,-26 0,25-25,0 0,1 24,24-24,-25 25,0 0,0-25,-24 24,24 1,-25 0,25-25,-24 0,49 25,-25-25,0 0,25 24,-50-24,26 25,-26-25,25 0,0 25,1-1,-26-24,25 0,25 0,-25 0,25 0,-24 0,-26 0,25 0,0 25,25-25,-49 0,49 0,-25 25,0-25,25 0,-25 25,-24-25,24 24,0 1,25 0,-25-25,0 0,25 24,-24-24,24 0,-25 0,25 0,-25 0,25 0,-50 0,1 25,-1 0,0 0,26-25,-1 0,25 0,-25 0,0 0,0 0,1 0,24 0,-25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8:58.687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3448 2696,'0'-25,"0"1,0-26,0 25,0-49,0 25,0-1,0 1,-25-1,25 1,-24-1,-1 26,0-51,1 26,-1-25,0 24,0-24,1 25,-26-50,26 49,-1-24,-25 49,26-49,24 49,0-49,-25 49,-24-49,-1 0,50 49,0-49,-25 49,1-24,-1 24,0-24,25 24,-24 0,-1 0,25-24,-25 24,-24 0,24-24,-25-1,1 26,0-26,-50 1,49-1,-49 26,25-26,0 25,-49 1,24-51,-25 26,0 0,50 24,-25-25,25 26,25-1,-25-25,24 50,1 0,-25-24,24 24,-24-25,25 25,-50 0,49 0,26 0,-26 0,1 0,-1 0,-24 25,0-1,49 26,-24-25,-1-1,1 26,-1-25,26 24,-26 0,1-24,24 0,0 0,1 24,24-49,-25 50,25-26,-25 51,25-51,0 26,0-26,0 1,0 25,0-26,0 26,25-25,0 24,-1 1,1-50,0 49,24 1,-24-50,49 49,-24 0,48-24,-48-25,49 50,-25-1,25-24,0 24,-25 1,25-25,-50-25,50 49,-25-24,-24 24,24-24,-49-25,49 25,-50-1,51 1,-26 0,0-25,1 49,24-24,-49-25,49 25,-25 24,1-24,-1 0,1 24,-1-24,-24 0,24-1,-49 1,74 0,-49 24,25-24,-26 0,26 24,-1-24,1 0,24 24,-25 26,1-75,-26 49,51-24,-51-1,26 26,-1-25,1 24,24-24,0 49,25-24,-50-1,1-24,-26 0,1-1,-25-24,0 0,-25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2.234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3743 0,'0'0,"-25"0,-25 0,-24 0,0 0,-26 0,26 0,24 0,-24 0,24 0,-24 0,0 0,24 0,1 0,-26 0,1 25,-1-25,1 0,0 0,-1 0,51 0,-26 0,25 24,-24 1,-1 0,-24-25,-26 50,26-25,-24 24,48-24,-49 25,25-25,24-25,25 24,-49 1,24 25,1-50,-26 25,75 0,-24-25,-1 24,25-24,-50 25,1 0,-26 0,26 0,-26-1,51 1,-1 0,25-25,-50 0,25 0,-24 0,-1 25,1 0,24 0,0-25,-25 24,26 1,-26-25,1 25,-26 25,26-25,-1-1,0-24,-24 25,49 25,-24-50,49 0,-25 0,25 0,-50 25,25 0,1-1,-26 1,50-25,25 0,0 0,49 0,-24-25,-1 25,1-24,24 24,25-25,-24 0,49 0,0 25,24-50,-48 50,-26-24,50-1,-25 25,-25-25,1 25,24-25,-49 25,24-25,0 0,1 25,-1-24,-1 24,-23-25,49 0,-24 25,-1-25,0 0,-24 25,0-25,-1 25,1-24,-1 24,26 0,-51-25,51 25,-75-25,25 25,-1 0,1 0,0 0,25-25,-1 25,1-25,-25 25,24 0,-49 0,25-24,0 24,-1 0,26 0,-25-25,0 25,-1 0,1-25,0 25,49 0,-49-25,50 0,-51 0,26 1,-25 24,49 0,-24-25,-1 25,-49-25,25 25,0-25,-25 25,0-25,0 25,25 0,-25-25,24 25,-24-24,-24 24,-26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6.031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2850 1564,'24'0,"-24"-25,0 1,-24 24,24-25,-25 0,0 1,0-25,25 49,-25-25,1 1,24-1,-25 0,0 25,25-49,0 49,-25-49,1 49,24-25,-25 1,25 24,-25-25,0 1,25-1,-25 1,1 24,24-25,-25 0,0 1,0-25,0 49,25-49,-24 49,-1-50,25 50,-25-24,-24-25,49 49,-25-50,-25 26,50-1,-49 1,49-1,-50 1,50-1,-25 0,0 25,1-49,-26 25,25-1,-49 1,49-26,-24 26,24 24,0-49,-49 24,24 25,-49-25,25-24,25 25,49-1,-25 25,0 0,25 0,-49-24,-100-1,0 25,75-25,-50 1,50-1,49 25,0 0,25 0,-25 0,0 0,25 0,-49 0,24 0,0 0,1 0,24 0,-25 0,25 0,-50 0,25 0,-24 0,24 0,-25 0,50 0,-49 0,24 0,0 0,1 0,-1 0,25 0,-25 0,0 0,25 0,-49 0,24 0,0 0,25 0,0 25,0-25,50 24,-1 26,26-1,-26-25,1 25,-1 1,26-50,-26 24,26 25,-26-24,25 0,-24-25,24 24,-49 1,50 24,-26-25,26 1,-26 0,25-1,-24 25,24-49,-24 25,0 24,24-24,-25-1,0-24,1 25,-1-1,1 1,49 0,-74-1,49 1,-24-1,24 1,-49-25,24 0,-49 0,25 24,0-24,25 0,-26 25,1-25,0 0,-25 25,50-25,-26 24,1 1,25-1,-26 1,26-1,-50 1,50-25,-1 25,1-1,-25 25,-1-49,26 25,-50 0,25-25,-1 49,1-49,0 24,0 1,0-25,-25 0,0 24,49-24,-49 50,50-26,-50 1,25-1,-25 1,0-25,0 24,0 1,0-25,0 0,24 25,-24-1,0-24,0 25,0-25,-24 0,-26 0,50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09.40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3371,'0'-24,"0"-1,0 25,0-25,0 0,0 0,0-25,0 50,0-50,0 0,0 25,0-25,0 25,0-25,0 25,0-25,0 26,0-1,0-50,0 50,0-25,0 25,0-25,0 26,0-26,0 50,0-75,0 25,25 1,-25-26,0 25,0-50,0 50,25-50,-25 50,0-24,24-1,1 0,24 25,-24-25,-25 25,49-25,-24 25,-1-24,2 24,23-25,0 25,1-25,23-25,-23 50,-1-23,25-27,-25 50,0-25,26-25,-50 75,24-50,25 50,-49 1,24-26,-25 25,50 25,-49-25,73-25,-48 0,49 25,-50 25,25-50,-24 50,23-50,-23 25,24 25,-50-25,50 25,-25 0,26 0,-50 0,24 0,25 0,-25 0,25 0,-49 0,24 25,-24 0,48 0,-23 0,0 0,-1 25,-24-25,-1 25,1-25,0 25,-1 0,1-1,0 26,-1-25,-24 0,0 0,0 25,0-50,0 25,0 0,0-26,0 25,0 1,0 25,0-50,-24 25,-1-25,0 25,1-25,-1 25,0-25,1 25,24-25,-25-1,1 1,-1 0,-25 25,25-25,0 25,-24-25,25 0,-26 0,26 0,-26 25,1-50,49 25,-49 0,24 0,-24 0,24 25,-24-50,25 24,24 1,-25-25,-1 50,-48-25,25 0,0 25,24-25,25-25,-24 0,24 0,-25 0,0 0,1 25,-25 0,24 0,-24 0,24 25,25-50,-25 0,1 50,-25-50,-2 50,2-26,0 1,0 50,-25-25,24-25,1 24,0-24,49-25,-25 25,25 0,-24-25,-26 25,50 0,0-25,-24 25,-1 0,25-25,-25 25,0 0,0-25,1 25,24-1,-25-24,0 25,25 0,-49-25,49 25,-24 0,-26-25,26 25,-26 25,50-50,-49 50,49-50,-24 25,-26 0,50-25,-24 25,-1 0,25 0,0 0,-25 0,1 0,24 0,0 24,0-24,0 0,-26-25,26 25,0 0,0-25,0 0,0-25,0 25,0-25,0 0,-49 25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13.140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2702 272,'-25'0,"0"0,1 0,-1 0,25 0,-25 0,0 0,0 0,1 0,24 0,-25 0,0 0,25 0,-25 0,25 0,-25 0,1 0,24 0,-50 0,50 0,-49-25,-1 25,0 0,26 0,-26 0,50 0,-50 0,50 0,-24 0,-1 0,-50 0,75 0,-49 0,24 0,0 0,1 0,-26 0,0 0,1 0,24 0,0 0,25 0,-74 0,24 25,-24-1,24 26,-49-25,74 24,-24-24,-1 25,26-25,-26-1,25 26,0-25,-24 24,24 1,0 0,-24-1,24 1,-49 24,49-49,0 25,25-50,0 25,-25-1,0 26,-24 0,49-26,-25 26,0-25,0 24,1-49,-1 50,25-25,-25 24,0-24,1 0,24 0,-25 0,-25-1,50 1,-25 0,1 49,24-74,0 25,-25-25,25 50,0-50,0 49,0-24,-25 0,25 0,0 0,0-1,0 26,0-50,0 75,0-26,0 1,0-50,0 49,0-49,0 25,0-25,0 25,0-25,25 0,-25-50,49 26,26-26,-50-24,74-1,0 1,74-26,1-48,-25 98,-50 25,0-24,-74 24,74-25,-50-24,26 24,24 1,25-51,0 1,-50 25,0 49,-49-25,25 25,-25 1,-1-1,1-25,25 1,-25-26,24 50,-24-24,-25 24,25-25,-1 26,1-26,0 0,0 26,-25-26,0 0,25 26,-25-1,0-25,0 50,0-49,0 24,0-25,0 50,0-25,0 1,-25 24,25-25,-25 25,0 0,25 0,-25 0,1 0,-26 0,25 0,1 0,-1 0,0 0,0 0,-49 0,49 25,-49 24,24-24,25-25,0 0,1 0,-26 0,1 25,-26-25,-24 0,25 25,-1-1,26 1,-50 25,49-25,25-1,-49-24,49 25,-49 25,24-1,-49 1,49 24,1-24,-1-25,26 24,24-49,-50 50,25-25,0 24,25-24,-24 0,-26 25,25-26,25 51,-25-75,1 50,24-26,-25 1,0 0,25 25,-25-50,1 49,24-49,0 25,-25 0,0-25,25 25,-25-1,0 26,25-25,-24 0,24-1,0-24,0 25,-25 0,25 0,-25 0,25-1,0 1,0 0,0 0,0 24,0-24,0 25,-25-50,25 49,0-24,0 0,0 0,0 0,0-1,0 26,-25-50,25 50,-24-25,24-1,-25 26,0-25,25-25,0 25,0-1,0-24,0 50,-25-50,25 25,0 0,-24 24,24-24,0-25,-25 0,25 0,0 25,0-25,-25 25,25-1,0-24,0 25,-25-25,25 0,0 25,0-25,0 0,0-25,0 25,25 0,-25 0,50 0,-50 0,49 0,1 0,-26-25,1 25,0-24,0-26,0 25,49 0,-49-49,24 49,-24-24,0 24,49-50,-24 26,-25-26,24 1,1 49,-25-25,-1-24,51 0,-1-26,-49 51,49-26,-24 26,-25 24,24-25,1 1,-26-26,51 26,-50-1,49 1,-49 49,0-25,24-25,-24 25,24 0,1-24,0 24,49 0,-74-24,49-1,-25 25,-24 0,0 25,0-49,0 49,-25-25,24 25,26-25,-50 0,0 25,25-24,-25-1,25 25,-1 0,-48 0,-26 0,-49 25,0 24,-25-24,49 0,-24 0,50-1,-26 1,26 0,-26 0,26 0,-50 24,49-24,-24 0,49-25,-25 25,26 24,-76 1,26 0,25 24,-26-49,26 49,24 1,-25-26,25 1,25-25,-24-1,-1 51,25-50,-25 74,25-50,-25 26,25-50,0 49,-24-49,24 24,-25 1,25 25,0-51,-25 26,25 0,-25-26,25 1,-25 25,1-25,24 24,0-24,-25 25,0-26,0 26,25-25,-25 24,1 1,24 0,-25 49,25-50,-25 26,0-50,1 49,24-49,0 25,0-50,0 24,0 1,0-25,0 50,0-50,0 25,0-1,0 1,0 0,0-25,0 25,0 0,0-1,0 1,0-25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20.04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-1-1,'0'0,"24"0,1 0,25 0,24 49,26-24,-1 25,-25-25,26-1,-27 1,26-25,-24 0,-1 50,1-1,24-24,-49-1,24 1,1 0,-26 24,51 1,-51-25,26 25,-25 24,49 1,0-26,-1 26,2-1,-1 0,0-25,-49 1,24 0,-24-1,0 1,-1-25,-49-1,25 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39:22.046"/>
    </inkml:context>
    <inkml:brush xml:id="br0">
      <inkml:brushProperty name="width" value="0.15875" units="cm"/>
      <inkml:brushProperty name="height" value="0.635" units="cm"/>
      <inkml:brushProperty name="color" value="#339966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30.156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0,'0'0,"25"0,-25 0,25 0,0 0,-25 0,25 0,-1 0,1 0,0 0,0 0,0 0,-25 0,49 0,-49 0,25 0,0 0,-25 0,25 0,-1 0,1 0,0 0,0 0,0 0,24 0,-24 0,0 0,0 0,0 0,-1 0,-24 0,50 0,-25 0,24 0,-24 0,25 0,-50 0,25 0,-1 0,26 0,-25 0,0 0,-25 0,49 0,-49 0,25 0,-1 0,-24 0,49 0,-24 0,25 0,-25 0,24 0,-24 0,25 0,-50 0,24 0,1 0,-25 0,25 0,0 0,-25 0,25 0,0 0,-25 0,49 0,-49 0,25 0,-25 0,25 0,0 0,-1 0,1 0,-25 0,25 0,-25 0,25 0,0 0,-25 0,24 0,1 0,25 0,-25 0,-25 0,24 0,-24 0,25 0,0 0,-25 0,0 0,25 0,-25 0,25 0,-1 0,-24 0,25 0,-25 0,0 0,25 0,-25 0,50 0,-50 0,24 0,1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33.406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0-37,'0'0,"25"0,-25 0,25 0,25 0,-26 0,1 0,25 0,-25 0,0 0,-25 0,49 0,-24 0,0 0,0 0,24 0,-24 0,50 0,-26 0,26 0,-25 0,24 0,-49 0,25 0,-26 0,1 0,0 0,25 0,-1 0,-24 0,50 0,-51 0,26 0,0 0,-1 0,26 0,-25 0,-1 0,26 11,-26-11,1 0,0 0,-1 0,-24 0,25 0,-1 0,-25 0,26 0,-25 0,49 0,-49 0,25 0,0 0,-1 0,-49 0,50 0,-25 0,49 0,-24 0,24 0,-24 0,0 0,24 0,-49 0,0 0,0 0,0 0,-1 0,1 0,0 0,0 0,0 0,-25 0,25 0,-1 0,-24 0,50 0,-50 0,50 0,-50 0,25 0,-1 0,-24 0,50 0,-50 0,50 0,-25 0,-1 0,-24 0,25 0,0 0,-25 0,25 0,0 0,-25 0,24 0,1 0,0 0,0 0,-25 0,25 0,0 0,-25 0,24 0,-24 0,25 0,0 0,-25 0,25 0,0 0,-25 0,49 0,-49 0,25 0,0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36.546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0,'0'0,"25"0,-25 0,24 0,1 0,25 0,-25 0,24 0,-24 0,0 0,0 0,-1 0,1 0,25 0,-25 0,49 0,-49 0,24 0,1 0,-25 0,49 0,-49 0,49 0,-49 0,49 0,-24 0,0 0,-1 0,26 0,-26 0,1 0,49 0,-50 11,26-11,-26 0,26 0,-26 0,1 0,24 0,1 0,-26 0,1 0,24 0,-49 0,49 0,-49 0,25 0,24 0,-49 0,0 0,0 0,-1 0,1 0,-25 0,50 0,-1 0,-24 0,0 0,0 0,-1 0,1 0,25 0,-25 0,49 0,-24 0,24 0,-49 0,24 0,-24 0,25 0,-25 0,49 0,-49 0,-1 0,-24 0,50 0,0 0,-26 0,26 0,-25 0,0 0,-1 0,-24 0,25 0,0 0,-25 0,25 0,-25 0,25 0,-1 0,-24 0,25 0,0 0,-25 0,25 0,0 0,-25 0,24 0,1 0,-25 0,25 0,0 0,-25 0,24 0,-24 0,25 0,0 0,-25 0,25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48.312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0,'24'0,"-24"0,25 0,0 0,-25 0,25 0,0 0,-25 0,25 0,-1 0,26 0,-25 0,49 0,-49 0,74 0,-49 0,24 0,-24 0,0 0,-26 0,26 0,-50 0,50 0,-25 0,24 0,50 0,-49 0,48 0,-23 0,-1 0,-24 0,24 0,-24 0,-25 0,49 0,-24 0,-1 0,1 0,0 0,-25 0,24 0,1 0,-25 0,24 0,-24 0,50 0,-26 0,1 0,-1 0,1 0,0 0,-1 0,1 0,-25 0,49 0,-49 0,25 0,24 0,-49 0,49 0,-49 0,25 0,-50 0,49 0,-24 0,25 0,-25 0,0 0,24 0,-24 0,25 0,-26 0,1 0,0 0,0 0,0 0,24 0,-25 0,51 0,-51 0,26 0,-50 0,50 0,-50 0,49 0,-49 0,25 0,0 0,25 0,-50 0,24 0,1 0,0 0,0 0,-25 0,25 0,-1 0,-24 0,25 0,0 0,-25 0,25 0,0 0,-25 0,25 0,-25 0,24 0,1 0,-25 0,25 0,0 0,-25 0,25 0,-1 0,-24 0,25 0,0 0,-25 0,25 0,-25 0,25 0,0 0,-25 0,0 0,24 0,-24 0,25 0,0 0,-25 0,25 0,0 0,-25 0,24 0,1 0,-25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52.593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2,'0'0,"25"0,0 0,24 0,1 0,0 0,24 0,-24 0,24 0,-49 0,0 0,0 0,24 0,-49 0,50 0,-25 0,24 0,1 0,24 0,-49 0,25 0,0 0,-1 0,1 0,24 0,1 0,-1 0,1 13,-26-13,1 0,-1 0,26 13,-25-13,-1 0,26 0,-26 0,26 0,-26 0,26 0,-26 0,26 0,-25 0,-1 0,50 0,-24 0,-1 0,-24 0,0 0,24 0,-24 0,24 0,-49 0,49 0,-49 0,25 0,-1 0,1 0,25 0,-51 0,26 0,0 0,-26 0,51 0,-25 0,24 0,-24 0,-1 0,1 0,-25 0,49 0,-49 0,25 0,-50 0,49 0,-24 0,0 0,0 0,-1 0,1 0,-25 0,25 0,-25 0,25 0,0 0,-25 0,49 0,-49 0,25 0,0 0,-25 0,25 0,0 0,-25 0,24 0,1 0,-25 0,25 0,0 0,-25 0,25 0,-25 0,25 0,-1 0,-24 0,25 0,0 0,-25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57.015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3,'0'0,"25"0,-25 0,25 0,0 0,0 0,24 0,-49 0,50 0,-25 0,-1 0,26 0,-25 0,49 0,-49 0,25 0,-1 0,51 0,24 21,-50 0,25 0,1 0,-1-21,-25 0,1 20,-26-20,51 0,-26 21,0-21,1 0,-26 0,1 0,-25 0,24 0,-24 0,50 0,-1 0,1 0,24 0,-25 0,1 0,-1 0,-24 0,-1 0,1 0,24 0,-24 0,0 0,-1 0,1 0,0 0,-1 0,26 0,-26 0,1 0,-25 0,24 0,-49 0,25 0,0 0,0 0,-25 0,74 0,-49 0,25 0,-26 0,1 0,-25 0,25 0,0 0,-25 0,25 0,-1 0,1 0,0 0,0 0,0 0,-1 0,1-21,-25 21,25 0,0 0,0 0,-1-20,-24 20,25 0,0 0,-25 0,25-21,0 21,0 0,-25 0,24 0,1 0,-25 0,50 0,-50 0,0-21,0 21,49 0,-49 0,25 0,-25 0,25-21,0 21,-25 0,25 0,-1 0,-24 0,25 0,0 0,-25 0,25 0,0 0,-25 0,25 0,-25 0,24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6" units="1/cm"/>
          <inkml:channelProperty channel="Y" name="resolution" value="36" units="1/cm"/>
        </inkml:channelProperties>
      </inkml:inkSource>
      <inkml:timestamp xml:id="ts0" timeString="2008-01-30T10:43:59.968"/>
    </inkml:context>
    <inkml:brush xml:id="br0">
      <inkml:brushProperty name="width" value="0.15875" units="cm"/>
      <inkml:brushProperty name="height" value="0.635" units="cm"/>
      <inkml:brushProperty name="color" value="#FF00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0,'0'0,"25"0,-1 0,-24 0,25 0,0 0,0 0,0 0,-25 0,49 0,-49 0,50 0,-50 0,25 0,-1 0,1 0,25 0,-25 0,24 0,-24 0,0 0,25 0,-1 8,-24-8,0 0,0 0,24 0,1 0,-25 0,49 0,-49 0,25 0,-26 0,26 0,-25 0,0 0,-1 0,1 0,0 0,0 0,0 0,49 0,-49 0,0 0,0 0,-1 0,1 0,0 0,0 0,-25 0,25 0,-1 0,-24 0,25 0,-1 0,1 0,0 0,24 0,-24 0,25 0,-25 0,24 0,-49 0,50 0,-50 0,25 0,-1 0,1 0,0 0,0 0,25 0,-26 0,1 0,0 0,49 0,-49 0,50 0,-51 0,1 0,0 0,25 0,-25 0,24 0,-24 0,25 0,-50 0,24 0,-24 0,25 0,0 0,-25 0,25 0,0 0,0 0,-1 0,-24 0,25 0,0 0,-25 0,25 0,0 0,-25 0,24 0,1 0,0 0,0 0,-25 0,25 0,-25 0,49 0,-24 0,0 0,0 0,-25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91615-1AA4-49F2-BF64-9518279A37F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2F12-A7D7-4A2F-B988-06C3691FF09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195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16C10-2D74-4EDA-9E94-1B564993A0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AFD8A-0A6E-4697-BFDF-BDCF29BA0D5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328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CC4CB-3862-4809-B6FC-15B2AC8C7A5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01B05-5A64-4274-8CD3-3D7AC4D444A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40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7EDCD-5F8E-4371-8C41-F9EF73AEC48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281A9-89E5-4B81-914E-14D3F0D3607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404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1D8F-4CB4-4FC5-AF7A-1B574D58182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D2EB8-E1AA-4EAF-8C68-DAEAE938EC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359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CE790-9571-408B-9883-D4C2926C6E0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BE9F8-853B-49D9-9DDA-72EDD9CA9F9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870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ACA61-B1B8-4344-B8F6-CA0EADED1E1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D6E6-D8EC-4B61-B8A1-B733F281562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577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72AB3-CF96-4BF1-9E3D-EA74ED7A275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BEDC-5E43-4968-89F3-9581D14E9D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12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43A5E-CD21-4A3B-90E0-103AA85FF34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E9063-7B5F-46D1-B253-2E9F3E91D6B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430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48566-ECF2-4BF7-9503-996FB323FA6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000BC-05D1-4751-8D20-07021E53C87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731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15A6A-941F-4C4C-809F-3B80CCD58E8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AB55D-E8F7-4C06-93FA-2B89C50A083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800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FA7715-CE6E-4945-A093-8CA8F84715B6}" type="datetimeFigureOut">
              <a:rPr lang="ru-RU" smtClean="0"/>
              <a:t>14.09.2011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08501A-47CE-4AF4-8D20-F67538F075E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3FDD4A-297A-4DDC-A7B2-6F90A8FE1FA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14.09.2011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FDC3CA-7A7F-4711-823F-E606A262E5D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99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package" Target="../embeddings/_________Microsoft_Word1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emf"/><Relationship Id="rId4" Type="http://schemas.openxmlformats.org/officeDocument/2006/relationships/package" Target="../embeddings/_________Microsoft_Word2.docx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png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Vitaly\Desktop\&#1059;&#1088;&#1086;&#1082;%201%20&#1082;&#1083;&#1072;&#1089;&#1089;\05.MP3" TargetMode="Externa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27.emf"/><Relationship Id="rId18" Type="http://schemas.openxmlformats.org/officeDocument/2006/relationships/customXml" Target="../ink/ink9.xml"/><Relationship Id="rId3" Type="http://schemas.openxmlformats.org/officeDocument/2006/relationships/image" Target="../media/image22.emf"/><Relationship Id="rId21" Type="http://schemas.openxmlformats.org/officeDocument/2006/relationships/image" Target="../media/image31.emf"/><Relationship Id="rId7" Type="http://schemas.openxmlformats.org/officeDocument/2006/relationships/image" Target="../media/image24.emf"/><Relationship Id="rId12" Type="http://schemas.openxmlformats.org/officeDocument/2006/relationships/customXml" Target="../ink/ink6.xml"/><Relationship Id="rId17" Type="http://schemas.openxmlformats.org/officeDocument/2006/relationships/image" Target="../media/image29.emf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image" Target="../media/image26.emf"/><Relationship Id="rId5" Type="http://schemas.openxmlformats.org/officeDocument/2006/relationships/image" Target="../media/image23.emf"/><Relationship Id="rId15" Type="http://schemas.openxmlformats.org/officeDocument/2006/relationships/image" Target="../media/image28.emf"/><Relationship Id="rId10" Type="http://schemas.openxmlformats.org/officeDocument/2006/relationships/customXml" Target="../ink/ink5.xml"/><Relationship Id="rId19" Type="http://schemas.openxmlformats.org/officeDocument/2006/relationships/image" Target="../media/image30.emf"/><Relationship Id="rId4" Type="http://schemas.openxmlformats.org/officeDocument/2006/relationships/customXml" Target="../ink/ink2.xml"/><Relationship Id="rId9" Type="http://schemas.openxmlformats.org/officeDocument/2006/relationships/image" Target="../media/image25.emf"/><Relationship Id="rId14" Type="http://schemas.openxmlformats.org/officeDocument/2006/relationships/customXml" Target="../ink/ink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13" Type="http://schemas.openxmlformats.org/officeDocument/2006/relationships/image" Target="../media/image37.emf"/><Relationship Id="rId18" Type="http://schemas.openxmlformats.org/officeDocument/2006/relationships/customXml" Target="../ink/ink19.xml"/><Relationship Id="rId26" Type="http://schemas.openxmlformats.org/officeDocument/2006/relationships/customXml" Target="../ink/ink23.xml"/><Relationship Id="rId3" Type="http://schemas.openxmlformats.org/officeDocument/2006/relationships/image" Target="../media/image32.emf"/><Relationship Id="rId21" Type="http://schemas.openxmlformats.org/officeDocument/2006/relationships/image" Target="../media/image41.emf"/><Relationship Id="rId34" Type="http://schemas.openxmlformats.org/officeDocument/2006/relationships/customXml" Target="../ink/ink27.xml"/><Relationship Id="rId7" Type="http://schemas.openxmlformats.org/officeDocument/2006/relationships/image" Target="../media/image34.emf"/><Relationship Id="rId12" Type="http://schemas.openxmlformats.org/officeDocument/2006/relationships/customXml" Target="../ink/ink16.xml"/><Relationship Id="rId17" Type="http://schemas.openxmlformats.org/officeDocument/2006/relationships/image" Target="../media/image39.emf"/><Relationship Id="rId25" Type="http://schemas.openxmlformats.org/officeDocument/2006/relationships/image" Target="../media/image43.emf"/><Relationship Id="rId33" Type="http://schemas.openxmlformats.org/officeDocument/2006/relationships/image" Target="../media/image47.emf"/><Relationship Id="rId2" Type="http://schemas.openxmlformats.org/officeDocument/2006/relationships/customXml" Target="../ink/ink11.xml"/><Relationship Id="rId16" Type="http://schemas.openxmlformats.org/officeDocument/2006/relationships/customXml" Target="../ink/ink18.xml"/><Relationship Id="rId20" Type="http://schemas.openxmlformats.org/officeDocument/2006/relationships/customXml" Target="../ink/ink20.xml"/><Relationship Id="rId29" Type="http://schemas.openxmlformats.org/officeDocument/2006/relationships/image" Target="../media/image45.emf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3.xml"/><Relationship Id="rId11" Type="http://schemas.openxmlformats.org/officeDocument/2006/relationships/image" Target="../media/image36.emf"/><Relationship Id="rId24" Type="http://schemas.openxmlformats.org/officeDocument/2006/relationships/customXml" Target="../ink/ink22.xml"/><Relationship Id="rId32" Type="http://schemas.openxmlformats.org/officeDocument/2006/relationships/customXml" Target="../ink/ink26.xml"/><Relationship Id="rId5" Type="http://schemas.openxmlformats.org/officeDocument/2006/relationships/image" Target="../media/image33.emf"/><Relationship Id="rId15" Type="http://schemas.openxmlformats.org/officeDocument/2006/relationships/image" Target="../media/image38.emf"/><Relationship Id="rId23" Type="http://schemas.openxmlformats.org/officeDocument/2006/relationships/image" Target="../media/image42.emf"/><Relationship Id="rId28" Type="http://schemas.openxmlformats.org/officeDocument/2006/relationships/customXml" Target="../ink/ink24.xml"/><Relationship Id="rId36" Type="http://schemas.openxmlformats.org/officeDocument/2006/relationships/image" Target="../media/image22.png"/><Relationship Id="rId10" Type="http://schemas.openxmlformats.org/officeDocument/2006/relationships/customXml" Target="../ink/ink15.xml"/><Relationship Id="rId19" Type="http://schemas.openxmlformats.org/officeDocument/2006/relationships/image" Target="../media/image40.emf"/><Relationship Id="rId31" Type="http://schemas.openxmlformats.org/officeDocument/2006/relationships/image" Target="../media/image46.emf"/><Relationship Id="rId4" Type="http://schemas.openxmlformats.org/officeDocument/2006/relationships/customXml" Target="../ink/ink12.xml"/><Relationship Id="rId9" Type="http://schemas.openxmlformats.org/officeDocument/2006/relationships/image" Target="../media/image35.emf"/><Relationship Id="rId14" Type="http://schemas.openxmlformats.org/officeDocument/2006/relationships/customXml" Target="../ink/ink17.xml"/><Relationship Id="rId22" Type="http://schemas.openxmlformats.org/officeDocument/2006/relationships/customXml" Target="../ink/ink21.xml"/><Relationship Id="rId27" Type="http://schemas.openxmlformats.org/officeDocument/2006/relationships/image" Target="../media/image44.emf"/><Relationship Id="rId30" Type="http://schemas.openxmlformats.org/officeDocument/2006/relationships/customXml" Target="../ink/ink25.xml"/><Relationship Id="rId35" Type="http://schemas.openxmlformats.org/officeDocument/2006/relationships/image" Target="../media/image4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jpeg"/><Relationship Id="rId2" Type="http://schemas.openxmlformats.org/officeDocument/2006/relationships/image" Target="../media/image27.pn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1590330" y="260648"/>
            <a:ext cx="6781800" cy="5334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Impact"/>
              </a:rPr>
              <a:t>Обучение грамоте</a:t>
            </a:r>
          </a:p>
          <a:p>
            <a:pPr algn="ctr"/>
            <a:r>
              <a:rPr lang="ru-RU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Impact"/>
              </a:rPr>
              <a:t>1 </a:t>
            </a:r>
            <a:r>
              <a:rPr lang="ru-RU" sz="36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Impact"/>
              </a:rPr>
              <a:t>класс</a:t>
            </a:r>
            <a:endParaRPr lang="ru-RU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00CC00"/>
              </a:solidFill>
              <a:latin typeface="Impact"/>
            </a:endParaRPr>
          </a:p>
        </p:txBody>
      </p:sp>
      <p:pic>
        <p:nvPicPr>
          <p:cNvPr id="21509" name="Picture 5" descr="C41-12 коп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24066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743200" y="5715000"/>
            <a:ext cx="52578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/>
              <a:t>Колесник Н. Ю. </a:t>
            </a:r>
          </a:p>
          <a:p>
            <a:pPr>
              <a:spcBef>
                <a:spcPct val="50000"/>
              </a:spcBef>
            </a:pPr>
            <a:r>
              <a:rPr lang="ru-RU" sz="2400" b="1" dirty="0" smtClean="0"/>
              <a:t>НВК- лицей №100.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11980530"/>
      </p:ext>
    </p:extLst>
  </p:cSld>
  <p:clrMapOvr>
    <a:masterClrMapping/>
  </p:clrMapOvr>
  <p:transition advTm="5000">
    <p:sndAc>
      <p:stSnd>
        <p:snd r:embed="rId2" name="BEG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6619" y="73532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Артикуляционная минутка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6680"/>
              </p:ext>
            </p:extLst>
          </p:nvPr>
        </p:nvGraphicFramePr>
        <p:xfrm>
          <a:off x="179512" y="1340768"/>
          <a:ext cx="8669880" cy="44644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Документ" r:id="rId4" imgW="6001986" imgH="3090121" progId="Word.Document.12">
                  <p:embed/>
                </p:oleObj>
              </mc:Choice>
              <mc:Fallback>
                <p:oleObj name="Документ" r:id="rId4" imgW="6001986" imgH="30901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9512" y="1340768"/>
                        <a:ext cx="8669880" cy="44644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823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1507232"/>
              </p:ext>
            </p:extLst>
          </p:nvPr>
        </p:nvGraphicFramePr>
        <p:xfrm>
          <a:off x="237076" y="260648"/>
          <a:ext cx="8471255" cy="619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Документ" r:id="rId4" imgW="6001986" imgH="4387827" progId="Word.Document.12">
                  <p:embed/>
                </p:oleObj>
              </mc:Choice>
              <mc:Fallback>
                <p:oleObj name="Документ" r:id="rId4" imgW="6001986" imgH="43878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7076" y="260648"/>
                        <a:ext cx="8471255" cy="6192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769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J:\Обучение грамоте\______________ae_______-m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377"/>
            <a:ext cx="4680241" cy="680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92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76672"/>
            <a:ext cx="9144000" cy="7921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000066"/>
                </a:solidFill>
              </a:rPr>
              <a:t> Определите на слух количество предложений в рассказе.</a:t>
            </a:r>
          </a:p>
        </p:txBody>
      </p:sp>
      <p:graphicFrame>
        <p:nvGraphicFramePr>
          <p:cNvPr id="26634" name="Object 10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778804"/>
              </p:ext>
            </p:extLst>
          </p:nvPr>
        </p:nvGraphicFramePr>
        <p:xfrm>
          <a:off x="7102475" y="3382963"/>
          <a:ext cx="571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name="Объект упаковщика для оболочки" showAsIcon="1" r:id="rId4" imgW="572040" imgH="685440" progId="Package">
                  <p:embed/>
                </p:oleObj>
              </mc:Choice>
              <mc:Fallback>
                <p:oleObj name="Объект упаковщика для оболочки" showAsIcon="1" r:id="rId4" imgW="572040" imgH="685440" progId="Packag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2475" y="3382963"/>
                        <a:ext cx="5715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1" name="Text Box 27"/>
          <p:cNvSpPr txBox="1">
            <a:spLocks noChangeArrowheads="1"/>
          </p:cNvSpPr>
          <p:nvPr/>
        </p:nvSpPr>
        <p:spPr bwMode="auto">
          <a:xfrm>
            <a:off x="2915816" y="1844824"/>
            <a:ext cx="3671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/>
              <a:t>Дети пришли в школу.</a:t>
            </a:r>
          </a:p>
        </p:txBody>
      </p:sp>
      <p:sp>
        <p:nvSpPr>
          <p:cNvPr id="26652" name="Text Box 28"/>
          <p:cNvSpPr txBox="1">
            <a:spLocks noChangeArrowheads="1"/>
          </p:cNvSpPr>
          <p:nvPr/>
        </p:nvSpPr>
        <p:spPr bwMode="auto">
          <a:xfrm>
            <a:off x="2715033" y="2812554"/>
            <a:ext cx="36718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 </a:t>
            </a:r>
            <a:r>
              <a:rPr lang="ru-RU" b="1" dirty="0"/>
              <a:t>Они сидят в классе.</a:t>
            </a:r>
          </a:p>
        </p:txBody>
      </p:sp>
      <p:sp>
        <p:nvSpPr>
          <p:cNvPr id="26653" name="Text Box 29"/>
          <p:cNvSpPr txBox="1">
            <a:spLocks noChangeArrowheads="1"/>
          </p:cNvSpPr>
          <p:nvPr/>
        </p:nvSpPr>
        <p:spPr bwMode="auto">
          <a:xfrm>
            <a:off x="2699792" y="3896408"/>
            <a:ext cx="367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  </a:t>
            </a:r>
            <a:r>
              <a:rPr lang="ru-RU" b="1" dirty="0"/>
              <a:t>Начался урок.</a:t>
            </a:r>
          </a:p>
        </p:txBody>
      </p:sp>
      <p:sp>
        <p:nvSpPr>
          <p:cNvPr id="26654" name="Text Box 30"/>
          <p:cNvSpPr txBox="1">
            <a:spLocks noChangeArrowheads="1"/>
          </p:cNvSpPr>
          <p:nvPr/>
        </p:nvSpPr>
        <p:spPr bwMode="auto">
          <a:xfrm>
            <a:off x="2339752" y="5013176"/>
            <a:ext cx="367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/>
              <a:t>Одного ученика </a:t>
            </a:r>
            <a:r>
              <a:rPr lang="ru-RU" b="1" dirty="0"/>
              <a:t>вызвали к доске.</a:t>
            </a:r>
          </a:p>
        </p:txBody>
      </p:sp>
      <p:pic>
        <p:nvPicPr>
          <p:cNvPr id="32" name="Picture 5" descr="C41-33 копи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1606"/>
            <a:ext cx="2026444" cy="290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20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1" grpId="0"/>
      <p:bldP spid="26652" grpId="0"/>
      <p:bldP spid="26653" grpId="0"/>
      <p:bldP spid="266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ч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43000" y="4786313"/>
            <a:ext cx="21558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89941" y="2237029"/>
            <a:ext cx="625395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Минутка отдыха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«Летим в Африку»  </a:t>
            </a:r>
          </a:p>
        </p:txBody>
      </p:sp>
      <p:pic>
        <p:nvPicPr>
          <p:cNvPr id="5" name="0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35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2ить4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775" y="500063"/>
            <a:ext cx="230822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17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">
                <p:cTn id="5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ить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142875"/>
            <a:ext cx="14287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3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4919">
            <a:off x="6702425" y="554038"/>
            <a:ext cx="18272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9в8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85750" y="-428625"/>
            <a:ext cx="267652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2ч4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7313" y="3357563"/>
            <a:ext cx="2857500" cy="255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786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33732 -1.11111E-6 L -0.33732 0.38889 L -2.5E-6 0.38889 L -2.5E-6 -1.11111E-6 Z " pathEditMode="relative" rAng="0" ptsTypes="FFFFF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75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3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2" presetID="5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C -0.14653 -0.17477 -0.37118 -0.15996 -0.50191 0.03657 C -0.62986 0.22037 -0.63541 0.51296 -0.49253 0.68263 C -0.36406 0.84328 -0.15937 0.85 -0.04097 0.67476 C 0.06545 0.51296 0.07518 0.26342 -0.04618 0.1162 C -0.15659 -0.01922 -0.3309 -0.02755 -0.43194 0.11944 C -0.52396 0.25648 -0.53333 0.46805 -0.43003 0.58935 C -0.33975 0.70046 -0.19427 0.71365 -0.11302 0.58842 C -0.03732 0.47939 -0.02725 0.31111 -0.10885 0.20949 C -0.1835 0.12152 -0.29774 0.10717 -0.36198 0.203 C -0.41979 0.28726 -0.43073 0.42083 -0.36753 0.49675 C -0.31371 0.56273 -0.23177 0.57569 -0.18246 0.50532 C -0.14201 0.44861 -0.12916 0.35787 -0.17291 0.30625 C -0.20677 0.2618 -0.26041 0.24467 -0.29201 0.28657 C -0.31406 0.32314 -0.32639 0.3699 -0.30521 0.403 C -0.2908 0.42314 -0.27083 0.43287 -0.25382 0.42268 C -0.24531 0.4155 -0.24184 0.40925 -0.23889 0.39745 " pathEditMode="relative" rAng="-3103725" ptsTypes="fffffffffffffffff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7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854 0.39745 C -0.40781 0.36574 -0.57708 0.33403 -0.53229 0.31343 C -0.4875 0.29282 0.06233 0.32454 0.03073 0.27384 C -0.00087 0.22315 -0.71632 0.05532 -0.7217 0.00857 C -0.72708 -0.03819 -0.1217 -0.00463 -0.00139 -0.00718 " pathEditMode="relative" ptsTypes="aaa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02778 0.3632 L 0.09115 0.00834 L 0.11893 0.3713 L 0.18421 0.01713 L 0.20921 0.3801 L 0.27483 0.0257 L 0.30035 0.38843 L 0.3658 0.03403 L 0.39341 0.39723 L 0.45643 0.04236 L 0.48438 0.40556 L 0.54723 0.05093 L 0.57518 0.41412 L 0.64098 0.05973 L 0.66632 0.42269 L 0.73195 0.06806 " pathEditMode="relative" rAng="240906" ptsTypes="FFFFFFFFFFFFFFFFF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60" y="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6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ч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7313" y="3357563"/>
            <a:ext cx="2857500" cy="255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3968159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2286000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103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643063"/>
            <a:ext cx="5600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103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28750" y="2000250"/>
            <a:ext cx="714375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53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0093 C 0.01805 0.08704 0.06406 0.15208 0.09948 0.15231 C 0.13385 0.15208 0.15972 0.08842 0.1592 0.00278 C 0.1592 -0.08241 0.13316 -0.15417 0.09982 -0.15417 C 0.06267 -0.15417 0.05486 -0.07963 0.07951 0.00555 C 0.10625 0.08981 0.15295 0.15231 0.18559 0.15185 C 0.21979 0.15208 0.24791 0.0868 0.24861 0.00301 C 0.24791 -0.08218 0.22031 -0.15417 0.1868 -0.15417 C 0.1533 -0.15417 0.14375 -0.07963 0.16753 0.00416 C 0.19253 0.08958 0.23889 0.15231 0.27222 0.15231 C 0.31007 0.15231 0.33802 0.0868 0.33767 0.00162 C 0.33698 -0.08241 0.31007 -0.15417 0.27205 -0.15417 C 0.24184 -0.15417 0.23316 -0.0794 0.25416 0.0044 C 0.27795 0.08842 0.3276 0.15208 0.3618 0.15231 C 0.39635 0.15208 0.42413 0.08541 0.42326 0.00162 C 0.42378 -0.08496 0.39496 -0.1544 0.3618 -0.1544 C 0.3276 -0.15417 0.31909 -0.08102 0.34357 0.00301 C 0.3677 0.08704 0.41354 0.15231 0.44809 0.15231 C 0.4842 0.15208 0.50972 0.08565 0.5092 0.00046 C 0.50868 -0.08496 0.48142 -0.15417 0.44843 -0.15417 C 0.41354 -0.1544 0.4052 -0.08102 0.42951 0.00278 C 0.45434 0.0868 0.50434 0.15231 0.53402 0.15185 C 0.56875 0.15231 0.59583 0.08449 0.59531 0.00046 C 0.59479 -0.08496 0.56857 -0.15394 0.53455 -0.15417 C 0.50364 -0.15417 0.49323 -0.08218 0.51649 0.00278 C 0.54027 0.08704 0.58993 0.15231 0.62343 0.15231 C 0.65468 0.15231 0.68455 0.08426 0.68385 -0.00116 C 0.68507 -0.08634 0.65659 -0.1544 0.62257 -0.15417 C 0.58941 -0.15394 0.57986 -0.08218 0.60555 0.00185 C 0.62916 0.08565 0.67604 0.15347 0.7092 0.15208 C 0.74375 0.15092 0.76823 0.08449 0.76718 -0.00093 C 0.76718 -0.08634 0.7401 -0.15417 0.70642 -0.15417 C 0.67604 -0.15417 0.66701 -0.08496 0.69496 -0.00093 " pathEditMode="relative" rAng="16200000" ptsTypes="fffffffffffffffffffffffffffffffff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5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9531 -0.00046 L 0.6816 0.30718 L 8.33333E-7 0.25347 L 0.01371 -0.05393 L 0.69531 -0.00046 Z " pathEditMode="relative" rAng="5605637" ptsTypes="FFFFF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74" y="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ч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250" y="3929063"/>
            <a:ext cx="2857500" cy="255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4-конечная звезда 2"/>
          <p:cNvSpPr/>
          <p:nvPr/>
        </p:nvSpPr>
        <p:spPr>
          <a:xfrm>
            <a:off x="642910" y="357166"/>
            <a:ext cx="1285884" cy="1428760"/>
          </a:xfrm>
          <a:prstGeom prst="star4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>
            <a:off x="7000892" y="285728"/>
            <a:ext cx="1785950" cy="1714512"/>
          </a:xfrm>
          <a:prstGeom prst="star5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6-конечная звезда 4"/>
          <p:cNvSpPr/>
          <p:nvPr/>
        </p:nvSpPr>
        <p:spPr>
          <a:xfrm rot="5077636">
            <a:off x="3847341" y="3021784"/>
            <a:ext cx="1592193" cy="1859348"/>
          </a:xfrm>
          <a:prstGeom prst="star6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6" name="Рисунок 5" descr="46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857250"/>
            <a:ext cx="2843213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035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0.69011 -0.0027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9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5452 0.38842 " pathEditMode="relative" ptsTypes="AA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014 -0.38843 " pathEditMode="relative" ptsTypes="AA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744172">
            <a:off x="1914372" y="1745158"/>
            <a:ext cx="5687434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Счастливого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приземления!</a:t>
            </a:r>
          </a:p>
        </p:txBody>
      </p:sp>
      <p:pic>
        <p:nvPicPr>
          <p:cNvPr id="3" name="Рисунок 2" descr="2ч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71813" y="3714750"/>
            <a:ext cx="2857500" cy="255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2ить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14313"/>
            <a:ext cx="14287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3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375" y="714375"/>
            <a:ext cx="17145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180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9653">
            <a:off x="3648075" y="827088"/>
            <a:ext cx="53244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1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4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403648" y="669636"/>
            <a:ext cx="64087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Грамматическая арифметика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143000" y="1981200"/>
            <a:ext cx="71628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dirty="0">
                <a:solidFill>
                  <a:srgbClr val="0070C0"/>
                </a:solidFill>
                <a:latin typeface="Arial" charset="0"/>
              </a:rPr>
              <a:t>Кабан – ан +лук=</a:t>
            </a:r>
          </a:p>
          <a:p>
            <a:pPr>
              <a:spcBef>
                <a:spcPct val="50000"/>
              </a:spcBef>
            </a:pP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Корь-ь+идол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 –</a:t>
            </a: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л+р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=</a:t>
            </a:r>
          </a:p>
          <a:p>
            <a:pPr>
              <a:spcBef>
                <a:spcPct val="50000"/>
              </a:spcBef>
            </a:pP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Ква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 +рак – </a:t>
            </a: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ак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+ тира=</a:t>
            </a:r>
          </a:p>
        </p:txBody>
      </p:sp>
    </p:spTree>
    <p:extLst>
      <p:ext uri="{BB962C8B-B14F-4D97-AF65-F5344CB8AC3E}">
        <p14:creationId xmlns:p14="http://schemas.microsoft.com/office/powerpoint/2010/main" val="114999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85344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dirty="0">
                <a:solidFill>
                  <a:srgbClr val="0070C0"/>
                </a:solidFill>
                <a:latin typeface="Arial" charset="0"/>
              </a:rPr>
              <a:t>Кабан – ан +лук= </a:t>
            </a:r>
            <a:r>
              <a:rPr lang="ru-RU" sz="4400" dirty="0">
                <a:solidFill>
                  <a:srgbClr val="FF0000"/>
                </a:solidFill>
                <a:latin typeface="Arial" charset="0"/>
              </a:rPr>
              <a:t>каблук</a:t>
            </a:r>
          </a:p>
          <a:p>
            <a:pPr>
              <a:spcBef>
                <a:spcPct val="50000"/>
              </a:spcBef>
            </a:pP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Корь-ь+идол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 –</a:t>
            </a: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л+р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 = </a:t>
            </a:r>
            <a:r>
              <a:rPr lang="ru-RU" sz="4400" dirty="0">
                <a:solidFill>
                  <a:srgbClr val="FF0000"/>
                </a:solidFill>
                <a:latin typeface="Arial" charset="0"/>
              </a:rPr>
              <a:t>коридор</a:t>
            </a:r>
          </a:p>
          <a:p>
            <a:pPr>
              <a:spcBef>
                <a:spcPct val="50000"/>
              </a:spcBef>
            </a:pP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Ква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 +рак – </a:t>
            </a:r>
            <a:r>
              <a:rPr lang="ru-RU" sz="4400" dirty="0" err="1">
                <a:solidFill>
                  <a:srgbClr val="0070C0"/>
                </a:solidFill>
                <a:latin typeface="Arial" charset="0"/>
              </a:rPr>
              <a:t>ак</a:t>
            </a:r>
            <a:r>
              <a:rPr lang="ru-RU" sz="4400" dirty="0">
                <a:solidFill>
                  <a:srgbClr val="0070C0"/>
                </a:solidFill>
                <a:latin typeface="Arial" charset="0"/>
              </a:rPr>
              <a:t>+ тира= </a:t>
            </a:r>
            <a:r>
              <a:rPr lang="ru-RU" sz="4400" dirty="0">
                <a:solidFill>
                  <a:srgbClr val="FF0000"/>
                </a:solidFill>
                <a:latin typeface="Arial" charset="0"/>
              </a:rPr>
              <a:t>квартира</a:t>
            </a:r>
          </a:p>
        </p:txBody>
      </p:sp>
      <p:pic>
        <p:nvPicPr>
          <p:cNvPr id="18436" name="Picture 4" descr="C41-32 коп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81000"/>
            <a:ext cx="1509713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8132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914400" y="381000"/>
            <a:ext cx="6553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 буквенном лабиринте найди героев сказки «Репка»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9462" name="Ink 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677988" y="2536825"/>
              <a:ext cx="7386637" cy="4321175"/>
            </p14:xfrm>
          </p:contentPart>
        </mc:Choice>
        <mc:Fallback xmlns="">
          <p:pic>
            <p:nvPicPr>
              <p:cNvPr id="19462" name="Ink 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49547" y="2422712"/>
                <a:ext cx="7443518" cy="454976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463" name="Ink 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348163" y="2687638"/>
              <a:ext cx="536575" cy="241300"/>
            </p14:xfrm>
          </p:contentPart>
        </mc:Choice>
        <mc:Fallback xmlns="">
          <p:pic>
            <p:nvPicPr>
              <p:cNvPr id="19463" name="Ink 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19714" y="2573471"/>
                <a:ext cx="593834" cy="4696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9464" name="Ink 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902200" y="1704975"/>
              <a:ext cx="2063750" cy="1009650"/>
            </p14:xfrm>
          </p:contentPart>
        </mc:Choice>
        <mc:Fallback xmlns="">
          <p:pic>
            <p:nvPicPr>
              <p:cNvPr id="19464" name="Ink 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873402" y="1590594"/>
                <a:ext cx="2120986" cy="12380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9465" name="Ink 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687763" y="1741488"/>
              <a:ext cx="1241425" cy="1036637"/>
            </p14:xfrm>
          </p:contentPart>
        </mc:Choice>
        <mc:Fallback xmlns="">
          <p:pic>
            <p:nvPicPr>
              <p:cNvPr id="19465" name="Ink 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659320" y="1626986"/>
                <a:ext cx="1298672" cy="12656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466" name="Ink 1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527675" y="1928813"/>
              <a:ext cx="1401763" cy="393700"/>
            </p14:xfrm>
          </p:contentPart>
        </mc:Choice>
        <mc:Fallback xmlns="">
          <p:pic>
            <p:nvPicPr>
              <p:cNvPr id="19466" name="Ink 1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99237" y="1814374"/>
                <a:ext cx="1459000" cy="622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9467" name="Ink 11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795713" y="1946275"/>
              <a:ext cx="1079500" cy="625475"/>
            </p14:xfrm>
          </p:contentPart>
        </mc:Choice>
        <mc:Fallback xmlns="">
          <p:pic>
            <p:nvPicPr>
              <p:cNvPr id="19467" name="Ink 11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67277" y="1832192"/>
                <a:ext cx="1136733" cy="85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9468" name="Ink 1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875213" y="1223963"/>
              <a:ext cx="1027112" cy="1241425"/>
            </p14:xfrm>
          </p:contentPart>
        </mc:Choice>
        <mc:Fallback xmlns="">
          <p:pic>
            <p:nvPicPr>
              <p:cNvPr id="19468" name="Ink 1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46772" y="1109863"/>
                <a:ext cx="1084354" cy="14699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9469" name="Ink 1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884738" y="1384300"/>
              <a:ext cx="973137" cy="1214438"/>
            </p14:xfrm>
          </p:contentPart>
        </mc:Choice>
        <mc:Fallback xmlns="">
          <p:pic>
            <p:nvPicPr>
              <p:cNvPr id="19469" name="Ink 1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856296" y="1269805"/>
                <a:ext cx="1030020" cy="14434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9470" name="Ink 1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768725" y="1938338"/>
              <a:ext cx="884238" cy="473075"/>
            </p14:xfrm>
          </p:contentPart>
        </mc:Choice>
        <mc:Fallback xmlns="">
          <p:pic>
            <p:nvPicPr>
              <p:cNvPr id="19470" name="Ink 1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739922" y="1823937"/>
                <a:ext cx="941843" cy="7018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471" name="Ink 1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027738" y="3946525"/>
              <a:ext cx="1587" cy="1588"/>
            </p14:xfrm>
          </p:contentPart>
        </mc:Choice>
        <mc:Fallback xmlns="">
          <p:pic>
            <p:nvPicPr>
              <p:cNvPr id="19471" name="Ink 1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02365" y="3441541"/>
                <a:ext cx="252333" cy="1011556"/>
              </a:xfrm>
              <a:prstGeom prst="rect">
                <a:avLst/>
              </a:prstGeom>
            </p:spPr>
          </p:pic>
        </mc:Fallback>
      </mc:AlternateContent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2843808" y="2996952"/>
            <a:ext cx="5803776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 б в д е д г р е п к а д е ё</a:t>
            </a:r>
          </a:p>
          <a:p>
            <a:pPr>
              <a:spcBef>
                <a:spcPct val="50000"/>
              </a:spcBef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Ж з и й к л м к о ш к а н о п р с </a:t>
            </a:r>
          </a:p>
          <a:p>
            <a:pPr>
              <a:spcBef>
                <a:spcPct val="50000"/>
              </a:spcBef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 в н у ч к а у ф х м ы ш к а ц ч</a:t>
            </a:r>
          </a:p>
          <a:p>
            <a:pPr>
              <a:spcBef>
                <a:spcPct val="50000"/>
              </a:spcBef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Ш с о б а к а щ ъ ы ъ э ю я б а </a:t>
            </a:r>
            <a:r>
              <a:rPr lang="ru-RU" sz="2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 а</a:t>
            </a:r>
            <a:endParaRPr lang="ru-RU" sz="2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          э ы й</a:t>
            </a:r>
          </a:p>
        </p:txBody>
      </p:sp>
    </p:spTree>
    <p:extLst>
      <p:ext uri="{BB962C8B-B14F-4D97-AF65-F5344CB8AC3E}">
        <p14:creationId xmlns:p14="http://schemas.microsoft.com/office/powerpoint/2010/main" val="70951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0483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677988" y="2536825"/>
              <a:ext cx="7386637" cy="4321175"/>
            </p14:xfrm>
          </p:contentPart>
        </mc:Choice>
        <mc:Fallback xmlns="">
          <p:pic>
            <p:nvPicPr>
              <p:cNvPr id="20483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49547" y="2422712"/>
                <a:ext cx="7443518" cy="454976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484" name="Ink 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348163" y="2687638"/>
              <a:ext cx="536575" cy="241300"/>
            </p14:xfrm>
          </p:contentPart>
        </mc:Choice>
        <mc:Fallback xmlns="">
          <p:pic>
            <p:nvPicPr>
              <p:cNvPr id="20484" name="Ink 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19714" y="2573471"/>
                <a:ext cx="593834" cy="4696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485" name="Ink 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902200" y="1704975"/>
              <a:ext cx="2063750" cy="1009650"/>
            </p14:xfrm>
          </p:contentPart>
        </mc:Choice>
        <mc:Fallback xmlns="">
          <p:pic>
            <p:nvPicPr>
              <p:cNvPr id="20485" name="Ink 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873402" y="1590594"/>
                <a:ext cx="2120986" cy="12380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0486" name="Ink 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687763" y="1741488"/>
              <a:ext cx="1241425" cy="1036637"/>
            </p14:xfrm>
          </p:contentPart>
        </mc:Choice>
        <mc:Fallback xmlns="">
          <p:pic>
            <p:nvPicPr>
              <p:cNvPr id="20486" name="Ink 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659320" y="1626986"/>
                <a:ext cx="1298672" cy="12656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0487" name="Ink 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527675" y="1928813"/>
              <a:ext cx="1401763" cy="393700"/>
            </p14:xfrm>
          </p:contentPart>
        </mc:Choice>
        <mc:Fallback xmlns="">
          <p:pic>
            <p:nvPicPr>
              <p:cNvPr id="20487" name="Ink 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99237" y="1814374"/>
                <a:ext cx="1459000" cy="622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488" name="Ink 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795713" y="1946275"/>
              <a:ext cx="1079500" cy="625475"/>
            </p14:xfrm>
          </p:contentPart>
        </mc:Choice>
        <mc:Fallback xmlns="">
          <p:pic>
            <p:nvPicPr>
              <p:cNvPr id="20488" name="Ink 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67277" y="1832192"/>
                <a:ext cx="1136733" cy="85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489" name="Ink 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875213" y="1223963"/>
              <a:ext cx="1027112" cy="1241425"/>
            </p14:xfrm>
          </p:contentPart>
        </mc:Choice>
        <mc:Fallback xmlns="">
          <p:pic>
            <p:nvPicPr>
              <p:cNvPr id="20489" name="Ink 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46712" y="1109863"/>
                <a:ext cx="1084474" cy="14699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0490" name="Ink 1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884738" y="1384300"/>
              <a:ext cx="973137" cy="1214438"/>
            </p14:xfrm>
          </p:contentPart>
        </mc:Choice>
        <mc:Fallback xmlns="">
          <p:pic>
            <p:nvPicPr>
              <p:cNvPr id="20490" name="Ink 1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856296" y="1269805"/>
                <a:ext cx="1030020" cy="14434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0491" name="Ink 11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768725" y="1938338"/>
              <a:ext cx="884238" cy="473075"/>
            </p14:xfrm>
          </p:contentPart>
        </mc:Choice>
        <mc:Fallback xmlns="">
          <p:pic>
            <p:nvPicPr>
              <p:cNvPr id="20491" name="Ink 11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739922" y="1823937"/>
                <a:ext cx="941843" cy="7018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0492" name="Ink 1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027738" y="3946525"/>
              <a:ext cx="1587" cy="1588"/>
            </p14:xfrm>
          </p:contentPart>
        </mc:Choice>
        <mc:Fallback xmlns="">
          <p:pic>
            <p:nvPicPr>
              <p:cNvPr id="20492" name="Ink 1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02365" y="3441541"/>
                <a:ext cx="252333" cy="1011556"/>
              </a:xfrm>
              <a:prstGeom prst="rect">
                <a:avLst/>
              </a:prstGeom>
            </p:spPr>
          </p:pic>
        </mc:Fallback>
      </mc:AlternateContent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2895600" y="3124200"/>
            <a:ext cx="6019800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latin typeface="Arial" pitchFamily="34" charset="0"/>
              </a:rPr>
              <a:t>а б в д е д г р е п к а д е ё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latin typeface="Arial" pitchFamily="34" charset="0"/>
              </a:rPr>
              <a:t>Ж з и й к л м к о ш к а н о п р с 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latin typeface="Arial" pitchFamily="34" charset="0"/>
              </a:rPr>
              <a:t>Т в н у ч к а у ф х м ы ш к а ц ч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latin typeface="Arial" pitchFamily="34" charset="0"/>
              </a:rPr>
              <a:t>Ш с о б а к а щ ъ ы ъ э ю я б а б а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rgbClr val="0070C0"/>
                </a:solidFill>
                <a:latin typeface="Arial" pitchFamily="34" charset="0"/>
              </a:rPr>
              <a:t>                       э ы й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494" name="Ink 1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867150" y="3446463"/>
              <a:ext cx="785813" cy="1587"/>
            </p14:xfrm>
          </p:contentPart>
        </mc:Choice>
        <mc:Fallback xmlns="">
          <p:pic>
            <p:nvPicPr>
              <p:cNvPr id="20494" name="Ink 1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838712" y="2941797"/>
                <a:ext cx="843048" cy="10109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0495" name="Ink 1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018088" y="3429000"/>
              <a:ext cx="1331912" cy="9525"/>
            </p14:xfrm>
          </p:contentPart>
        </mc:Choice>
        <mc:Fallback xmlns="">
          <p:pic>
            <p:nvPicPr>
              <p:cNvPr id="20495" name="Ink 1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989650" y="3381821"/>
                <a:ext cx="1389148" cy="10403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0496" name="Ink 1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170488" y="4071938"/>
              <a:ext cx="1374775" cy="9525"/>
            </p14:xfrm>
          </p:contentPart>
        </mc:Choice>
        <mc:Fallback xmlns="">
          <p:pic>
            <p:nvPicPr>
              <p:cNvPr id="20496" name="Ink 1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5142049" y="4013689"/>
                <a:ext cx="1431652" cy="12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0497" name="Ink 1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446463" y="5340350"/>
              <a:ext cx="1571625" cy="1588"/>
            </p14:xfrm>
          </p:contentPart>
        </mc:Choice>
        <mc:Fallback xmlns="">
          <p:pic>
            <p:nvPicPr>
              <p:cNvPr id="20497" name="Ink 1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417665" y="4835366"/>
                <a:ext cx="1629220" cy="10115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0498" name="Ink 1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330575" y="4697413"/>
              <a:ext cx="1563688" cy="17462"/>
            </p14:xfrm>
          </p:contentPart>
        </mc:Choice>
        <mc:Fallback xmlns="">
          <p:pic>
            <p:nvPicPr>
              <p:cNvPr id="20498" name="Ink 1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302138" y="4586355"/>
                <a:ext cx="1620562" cy="2392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0499" name="Ink 1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929313" y="4687888"/>
              <a:ext cx="1554162" cy="53975"/>
            </p14:xfrm>
          </p:contentPart>
        </mc:Choice>
        <mc:Fallback xmlns="">
          <p:pic>
            <p:nvPicPr>
              <p:cNvPr id="20499" name="Ink 1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5900872" y="4572693"/>
                <a:ext cx="1611404" cy="2843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0500" name="Ink 2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7466013" y="5276850"/>
              <a:ext cx="1098550" cy="9525"/>
            </p14:xfrm>
          </p:contentPart>
        </mc:Choice>
        <mc:Fallback xmlns="">
          <p:pic>
            <p:nvPicPr>
              <p:cNvPr id="20500" name="Ink 2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7437217" y="5231642"/>
                <a:ext cx="1155781" cy="99941"/>
              </a:xfrm>
              <a:prstGeom prst="rect">
                <a:avLst/>
              </a:prstGeom>
            </p:spPr>
          </p:pic>
        </mc:Fallback>
      </mc:AlternateContent>
      <p:pic>
        <p:nvPicPr>
          <p:cNvPr id="20" name="Picture 4" descr="C41-32 копия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3838"/>
            <a:ext cx="1509713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3964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AutoShape 2"/>
          <p:cNvSpPr>
            <a:spLocks noChangeArrowheads="1"/>
          </p:cNvSpPr>
          <p:nvPr/>
        </p:nvSpPr>
        <p:spPr bwMode="auto">
          <a:xfrm>
            <a:off x="652463" y="347663"/>
            <a:ext cx="7818437" cy="41163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6148" name="AutoShape 3"/>
          <p:cNvSpPr>
            <a:spLocks noChangeArrowheads="1"/>
          </p:cNvSpPr>
          <p:nvPr/>
        </p:nvSpPr>
        <p:spPr bwMode="auto">
          <a:xfrm>
            <a:off x="1023938" y="4692650"/>
            <a:ext cx="7077075" cy="19351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pic>
        <p:nvPicPr>
          <p:cNvPr id="6150" name="Picture 6" descr="kozel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941388"/>
            <a:ext cx="2611437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1209675" y="825500"/>
            <a:ext cx="4570413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5000">
                <a:solidFill>
                  <a:schemeClr val="accent2"/>
                </a:solidFill>
                <a:latin typeface="Calibri" pitchFamily="34" charset="0"/>
              </a:rPr>
              <a:t>с</a:t>
            </a:r>
            <a:r>
              <a:rPr lang="ru-RU" sz="15000">
                <a:solidFill>
                  <a:srgbClr val="4D4D4D"/>
                </a:solidFill>
                <a:latin typeface="Calibri" pitchFamily="34" charset="0"/>
              </a:rPr>
              <a:t>тре</a:t>
            </a: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 flipV="1">
            <a:off x="7473950" y="4957763"/>
            <a:ext cx="161925" cy="2174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014413" y="4340225"/>
            <a:ext cx="7094537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4000">
                <a:solidFill>
                  <a:schemeClr val="accent2"/>
                </a:solidFill>
                <a:latin typeface="Calibri" pitchFamily="34" charset="0"/>
              </a:rPr>
              <a:t>с</a:t>
            </a:r>
            <a:r>
              <a:rPr lang="ru-RU" sz="14000">
                <a:solidFill>
                  <a:srgbClr val="4D4D4D"/>
                </a:solidFill>
                <a:latin typeface="Calibri" pitchFamily="34" charset="0"/>
              </a:rPr>
              <a:t>трекоза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993775" y="4614863"/>
            <a:ext cx="7137400" cy="2082800"/>
          </a:xfrm>
          <a:prstGeom prst="roundRect">
            <a:avLst>
              <a:gd name="adj" fmla="val 16667"/>
            </a:avLst>
          </a:prstGeom>
          <a:solidFill>
            <a:schemeClr val="bg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15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AutoShape 2"/>
          <p:cNvSpPr>
            <a:spLocks noChangeArrowheads="1"/>
          </p:cNvSpPr>
          <p:nvPr/>
        </p:nvSpPr>
        <p:spPr bwMode="auto">
          <a:xfrm>
            <a:off x="661988" y="409575"/>
            <a:ext cx="7818437" cy="43783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 cap="rnd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9600">
              <a:latin typeface="Calibri" pitchFamily="34" charset="0"/>
            </a:endParaRPr>
          </a:p>
        </p:txBody>
      </p:sp>
      <p:sp>
        <p:nvSpPr>
          <p:cNvPr id="7172" name="AutoShape 3"/>
          <p:cNvSpPr>
            <a:spLocks noChangeArrowheads="1"/>
          </p:cNvSpPr>
          <p:nvPr/>
        </p:nvSpPr>
        <p:spPr bwMode="auto">
          <a:xfrm>
            <a:off x="1160463" y="5011738"/>
            <a:ext cx="6823075" cy="16557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 cap="rnd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 flipV="1">
            <a:off x="5395913" y="5135563"/>
            <a:ext cx="161925" cy="2174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7175" name="Picture 8" descr="j041279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1477963"/>
            <a:ext cx="22606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2463800" y="1223963"/>
            <a:ext cx="1601788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5000">
                <a:solidFill>
                  <a:srgbClr val="CC0000"/>
                </a:solidFill>
                <a:latin typeface="Calibri" pitchFamily="34" charset="0"/>
              </a:rPr>
              <a:t>Э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296988" y="4572000"/>
            <a:ext cx="6529387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3000">
                <a:solidFill>
                  <a:srgbClr val="CC0000"/>
                </a:solidFill>
                <a:latin typeface="Calibri" pitchFamily="34" charset="0"/>
              </a:rPr>
              <a:t>э</a:t>
            </a:r>
            <a:r>
              <a:rPr lang="ru-RU" sz="13000">
                <a:solidFill>
                  <a:srgbClr val="4D4D4D"/>
                </a:solidFill>
                <a:latin typeface="Calibri" pitchFamily="34" charset="0"/>
              </a:rPr>
              <a:t>кран</a:t>
            </a: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1108075" y="4953000"/>
            <a:ext cx="6908800" cy="1739900"/>
          </a:xfrm>
          <a:prstGeom prst="roundRect">
            <a:avLst>
              <a:gd name="adj" fmla="val 16667"/>
            </a:avLst>
          </a:prstGeom>
          <a:solidFill>
            <a:schemeClr val="bg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0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1160463" y="4973638"/>
            <a:ext cx="6823075" cy="16351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pic>
        <p:nvPicPr>
          <p:cNvPr id="8198" name="Picture 6" descr="Парта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785813"/>
            <a:ext cx="31051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2706688" y="1754188"/>
            <a:ext cx="1601787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5000">
                <a:solidFill>
                  <a:srgbClr val="4D4D4D"/>
                </a:solidFill>
                <a:latin typeface="Calibri" pitchFamily="34" charset="0"/>
              </a:rPr>
              <a:t>п </a:t>
            </a:r>
          </a:p>
        </p:txBody>
      </p:sp>
      <p:sp>
        <p:nvSpPr>
          <p:cNvPr id="8200" name="Line 11"/>
          <p:cNvSpPr>
            <a:spLocks noChangeShapeType="1"/>
          </p:cNvSpPr>
          <p:nvPr/>
        </p:nvSpPr>
        <p:spPr bwMode="auto">
          <a:xfrm flipV="1">
            <a:off x="2706688" y="2609850"/>
            <a:ext cx="1182687" cy="10239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Line 13"/>
          <p:cNvSpPr>
            <a:spLocks noChangeShapeType="1"/>
          </p:cNvSpPr>
          <p:nvPr/>
        </p:nvSpPr>
        <p:spPr bwMode="auto">
          <a:xfrm flipV="1">
            <a:off x="3879850" y="5075238"/>
            <a:ext cx="173038" cy="2476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1306513" y="4521200"/>
            <a:ext cx="6529387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3000">
                <a:solidFill>
                  <a:schemeClr val="accent2"/>
                </a:solidFill>
                <a:latin typeface="Calibri" pitchFamily="34" charset="0"/>
              </a:rPr>
              <a:t>к</a:t>
            </a:r>
            <a:r>
              <a:rPr lang="ru-RU" sz="13000">
                <a:solidFill>
                  <a:srgbClr val="4D4D4D"/>
                </a:solidFill>
                <a:latin typeface="Calibri" pitchFamily="34" charset="0"/>
              </a:rPr>
              <a:t>арта</a:t>
            </a:r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1130300" y="4902200"/>
            <a:ext cx="6870700" cy="1727200"/>
          </a:xfrm>
          <a:prstGeom prst="roundRect">
            <a:avLst>
              <a:gd name="adj" fmla="val 16667"/>
            </a:avLst>
          </a:prstGeom>
          <a:solidFill>
            <a:schemeClr val="bg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204" name="Прямоугольник 10"/>
          <p:cNvSpPr>
            <a:spLocks noChangeArrowheads="1"/>
          </p:cNvSpPr>
          <p:nvPr/>
        </p:nvSpPr>
        <p:spPr bwMode="auto">
          <a:xfrm>
            <a:off x="2857500" y="571500"/>
            <a:ext cx="7239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9600">
                <a:solidFill>
                  <a:schemeClr val="accent2"/>
                </a:solidFill>
              </a:rPr>
              <a:t>к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64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Группа 9"/>
          <p:cNvGrpSpPr>
            <a:grpSpLocks/>
          </p:cNvGrpSpPr>
          <p:nvPr/>
        </p:nvGrpSpPr>
        <p:grpSpPr bwMode="auto">
          <a:xfrm>
            <a:off x="1725613" y="461963"/>
            <a:ext cx="5786437" cy="5786437"/>
            <a:chOff x="2000232" y="428604"/>
            <a:chExt cx="5786478" cy="5786478"/>
          </a:xfrm>
        </p:grpSpPr>
        <p:sp>
          <p:nvSpPr>
            <p:cNvPr id="11" name="Овал 10"/>
            <p:cNvSpPr/>
            <p:nvPr/>
          </p:nvSpPr>
          <p:spPr>
            <a:xfrm>
              <a:off x="2000232" y="428604"/>
              <a:ext cx="5786478" cy="578647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2534" name="Прямоугольник 11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352870" y="1564469"/>
              <a:ext cx="2066544" cy="1755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5" name="Прямоугольник 12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29526" y="2564213"/>
              <a:ext cx="1542288" cy="853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6" name="Прямоугольник 13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22390" y="3179909"/>
              <a:ext cx="2414016" cy="89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7" name="Прямоугольник 14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18630" y="3819989"/>
              <a:ext cx="1627632" cy="1011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8" name="Прямоугольник 15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066358" y="3777317"/>
              <a:ext cx="1737360" cy="1926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9" name="Прямоугольник 16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779846" y="3941909"/>
              <a:ext cx="810768" cy="2109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0" name="Прямоугольник 17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865446" y="3868757"/>
              <a:ext cx="1121664" cy="2164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1" name="Прямоугольник 18"/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944950" y="3710261"/>
              <a:ext cx="1798320" cy="2011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2" name="Прямоугольник 19"/>
            <p:cNvPicPr>
              <a:picLocks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201238" y="3314021"/>
              <a:ext cx="2414016" cy="160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3" name="Прямоугольник 20"/>
            <p:cNvPicPr>
              <a:picLocks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006166" y="2923877"/>
              <a:ext cx="2468880" cy="829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4" name="Прямоугольник 21"/>
            <p:cNvPicPr>
              <a:picLocks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2134182" y="2088725"/>
              <a:ext cx="2267712" cy="1103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5" name="Прямоугольник 22"/>
            <p:cNvPicPr>
              <a:picLocks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2707206" y="1076789"/>
              <a:ext cx="1920240" cy="18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6" name="Прямоугольник 23"/>
            <p:cNvPicPr>
              <a:picLocks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3816678" y="491573"/>
              <a:ext cx="1164336" cy="2103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7" name="Прямоугольник 24"/>
            <p:cNvPicPr>
              <a:picLocks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4706694" y="528149"/>
              <a:ext cx="908304" cy="21579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8" name="Прямоугольник 25"/>
            <p:cNvPicPr>
              <a:picLocks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4993206" y="778085"/>
              <a:ext cx="1786128" cy="2243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Пирог 4"/>
          <p:cNvSpPr/>
          <p:nvPr/>
        </p:nvSpPr>
        <p:spPr>
          <a:xfrm rot="188346">
            <a:off x="1727200" y="439738"/>
            <a:ext cx="5786438" cy="5827712"/>
          </a:xfrm>
          <a:prstGeom prst="pie">
            <a:avLst>
              <a:gd name="adj1" fmla="val 0"/>
              <a:gd name="adj2" fmla="val 18626918"/>
            </a:avLst>
          </a:prstGeom>
          <a:blipFill>
            <a:blip r:embed="rId17">
              <a:lum bright="20000" contrast="-10000"/>
            </a:blip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9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ext Box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7538" y="298450"/>
            <a:ext cx="13716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Text Box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17900" y="298450"/>
            <a:ext cx="1335088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Text Box 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76675" y="298450"/>
            <a:ext cx="1347788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Text Box 5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37038" y="298450"/>
            <a:ext cx="1328737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Text Box 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95813" y="298450"/>
            <a:ext cx="1328737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000100" y="1500174"/>
            <a:ext cx="57900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В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857356" y="1500174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2285984" y="1500174"/>
            <a:ext cx="53893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е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2714612" y="1500174"/>
            <a:ext cx="4812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с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071802" y="1500174"/>
            <a:ext cx="5196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у</a:t>
            </a:r>
          </a:p>
        </p:txBody>
      </p:sp>
      <p:pic>
        <p:nvPicPr>
          <p:cNvPr id="8204" name="Text Box 12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55988" y="1298575"/>
            <a:ext cx="1360487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4286248" y="1500174"/>
            <a:ext cx="5629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о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714876" y="1500174"/>
            <a:ext cx="4812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с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5072066" y="1500174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5500694" y="1500174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6215074" y="1500174"/>
            <a:ext cx="4812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с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6572264" y="1500174"/>
            <a:ext cx="5629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о</a:t>
            </a: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7000892" y="1500174"/>
            <a:ext cx="4812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с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7358082" y="1500174"/>
            <a:ext cx="5693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н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7786710" y="1500174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8286776" y="1785926"/>
            <a:ext cx="3754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pic>
        <p:nvPicPr>
          <p:cNvPr id="8215" name="Text Box 23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6838" y="2152650"/>
            <a:ext cx="1330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928662" y="2357430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1285852" y="2357430"/>
            <a:ext cx="68480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м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2357422" y="2357430"/>
            <a:ext cx="5597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б</a:t>
            </a: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2786050" y="2357430"/>
            <a:ext cx="68480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3357554" y="2357430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pic>
        <p:nvPicPr>
          <p:cNvPr id="8221" name="Text Box 29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82963" y="2152650"/>
            <a:ext cx="13604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4714876" y="2357430"/>
            <a:ext cx="5934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д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23" name="Text Box 31"/>
          <p:cNvSpPr txBox="1">
            <a:spLocks noChangeArrowheads="1"/>
          </p:cNvSpPr>
          <p:nvPr/>
        </p:nvSpPr>
        <p:spPr bwMode="auto">
          <a:xfrm>
            <a:off x="5214942" y="2357430"/>
            <a:ext cx="5196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у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5572132" y="2357430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п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6000760" y="2357430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6429388" y="2357430"/>
            <a:ext cx="5629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о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6929454" y="2357430"/>
            <a:ext cx="3754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7643834" y="2357430"/>
            <a:ext cx="57900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В</a:t>
            </a:r>
          </a:p>
        </p:txBody>
      </p:sp>
      <p:sp>
        <p:nvSpPr>
          <p:cNvPr id="8230" name="Text Box 38"/>
          <p:cNvSpPr txBox="1">
            <a:spLocks noChangeArrowheads="1"/>
          </p:cNvSpPr>
          <p:nvPr/>
        </p:nvSpPr>
        <p:spPr bwMode="auto">
          <a:xfrm>
            <a:off x="488931" y="3357562"/>
            <a:ext cx="5934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д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1000100" y="3357562"/>
            <a:ext cx="5196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у</a:t>
            </a:r>
          </a:p>
        </p:txBody>
      </p:sp>
      <p:sp>
        <p:nvSpPr>
          <p:cNvPr id="8232" name="Text Box 40"/>
          <p:cNvSpPr txBox="1">
            <a:spLocks noChangeArrowheads="1"/>
          </p:cNvSpPr>
          <p:nvPr/>
        </p:nvSpPr>
        <p:spPr bwMode="auto">
          <a:xfrm>
            <a:off x="1357290" y="3357562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п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1857356" y="3357562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2285984" y="3357562"/>
            <a:ext cx="53893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е</a:t>
            </a:r>
          </a:p>
        </p:txBody>
      </p:sp>
      <p:pic>
        <p:nvPicPr>
          <p:cNvPr id="8235" name="Text Box 43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82900" y="3151188"/>
            <a:ext cx="149383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6" name="Text Box 44"/>
          <p:cNvSpPr txBox="1">
            <a:spLocks noChangeArrowheads="1"/>
          </p:cNvSpPr>
          <p:nvPr/>
        </p:nvSpPr>
        <p:spPr bwMode="auto">
          <a:xfrm>
            <a:off x="3857620" y="3357562"/>
            <a:ext cx="5757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и</a:t>
            </a:r>
          </a:p>
        </p:txBody>
      </p:sp>
      <p:sp>
        <p:nvSpPr>
          <p:cNvPr id="8237" name="Text Box 45"/>
          <p:cNvSpPr txBox="1">
            <a:spLocks noChangeArrowheads="1"/>
          </p:cNvSpPr>
          <p:nvPr/>
        </p:nvSpPr>
        <p:spPr bwMode="auto">
          <a:xfrm>
            <a:off x="4357686" y="3357562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38" name="Text Box 46"/>
          <p:cNvSpPr txBox="1">
            <a:spLocks noChangeArrowheads="1"/>
          </p:cNvSpPr>
          <p:nvPr/>
        </p:nvSpPr>
        <p:spPr bwMode="auto">
          <a:xfrm>
            <a:off x="4786314" y="3357562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39" name="Text Box 47"/>
          <p:cNvSpPr txBox="1">
            <a:spLocks noChangeArrowheads="1"/>
          </p:cNvSpPr>
          <p:nvPr/>
        </p:nvSpPr>
        <p:spPr bwMode="auto">
          <a:xfrm>
            <a:off x="5643570" y="3357562"/>
            <a:ext cx="5597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б</a:t>
            </a:r>
          </a:p>
        </p:txBody>
      </p:sp>
      <p:sp>
        <p:nvSpPr>
          <p:cNvPr id="8240" name="Text Box 48"/>
          <p:cNvSpPr txBox="1">
            <a:spLocks noChangeArrowheads="1"/>
          </p:cNvSpPr>
          <p:nvPr/>
        </p:nvSpPr>
        <p:spPr bwMode="auto">
          <a:xfrm>
            <a:off x="6072198" y="3357562"/>
            <a:ext cx="53893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е</a:t>
            </a:r>
          </a:p>
        </p:txBody>
      </p:sp>
      <p:sp>
        <p:nvSpPr>
          <p:cNvPr id="8241" name="Text Box 49"/>
          <p:cNvSpPr txBox="1">
            <a:spLocks noChangeArrowheads="1"/>
          </p:cNvSpPr>
          <p:nvPr/>
        </p:nvSpPr>
        <p:spPr bwMode="auto">
          <a:xfrm>
            <a:off x="6500826" y="3357562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42" name="Text Box 50"/>
          <p:cNvSpPr txBox="1">
            <a:spLocks noChangeArrowheads="1"/>
          </p:cNvSpPr>
          <p:nvPr/>
        </p:nvSpPr>
        <p:spPr bwMode="auto">
          <a:xfrm>
            <a:off x="6858016" y="3357562"/>
            <a:ext cx="5341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к</a:t>
            </a:r>
          </a:p>
        </p:txBody>
      </p:sp>
      <p:sp>
        <p:nvSpPr>
          <p:cNvPr id="8243" name="Text Box 51"/>
          <p:cNvSpPr txBox="1">
            <a:spLocks noChangeArrowheads="1"/>
          </p:cNvSpPr>
          <p:nvPr/>
        </p:nvSpPr>
        <p:spPr bwMode="auto">
          <a:xfrm>
            <a:off x="7215206" y="3357562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44" name="Text Box 52"/>
          <p:cNvSpPr txBox="1">
            <a:spLocks noChangeArrowheads="1"/>
          </p:cNvSpPr>
          <p:nvPr/>
        </p:nvSpPr>
        <p:spPr bwMode="auto">
          <a:xfrm>
            <a:off x="7643834" y="3357562"/>
            <a:ext cx="3754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pic>
        <p:nvPicPr>
          <p:cNvPr id="8245" name="Text Box 53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6838" y="4224338"/>
            <a:ext cx="136683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46" name="Text Box 54"/>
          <p:cNvSpPr txBox="1">
            <a:spLocks noChangeArrowheads="1"/>
          </p:cNvSpPr>
          <p:nvPr/>
        </p:nvSpPr>
        <p:spPr bwMode="auto">
          <a:xfrm>
            <a:off x="1285852" y="4429132"/>
            <a:ext cx="5597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б</a:t>
            </a:r>
          </a:p>
        </p:txBody>
      </p:sp>
      <p:sp>
        <p:nvSpPr>
          <p:cNvPr id="8247" name="Text Box 55"/>
          <p:cNvSpPr txBox="1">
            <a:spLocks noChangeArrowheads="1"/>
          </p:cNvSpPr>
          <p:nvPr/>
        </p:nvSpPr>
        <p:spPr bwMode="auto">
          <a:xfrm>
            <a:off x="1643042" y="4429132"/>
            <a:ext cx="53893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е</a:t>
            </a:r>
          </a:p>
        </p:txBody>
      </p:sp>
      <p:sp>
        <p:nvSpPr>
          <p:cNvPr id="8248" name="Text Box 56"/>
          <p:cNvSpPr txBox="1">
            <a:spLocks noChangeArrowheads="1"/>
          </p:cNvSpPr>
          <p:nvPr/>
        </p:nvSpPr>
        <p:spPr bwMode="auto">
          <a:xfrm>
            <a:off x="2000232" y="4429132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49" name="Text Box 57"/>
          <p:cNvSpPr txBox="1">
            <a:spLocks noChangeArrowheads="1"/>
          </p:cNvSpPr>
          <p:nvPr/>
        </p:nvSpPr>
        <p:spPr bwMode="auto">
          <a:xfrm>
            <a:off x="2428860" y="4429132"/>
            <a:ext cx="5341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к</a:t>
            </a:r>
          </a:p>
        </p:txBody>
      </p:sp>
      <p:sp>
        <p:nvSpPr>
          <p:cNvPr id="8250" name="Text Box 58"/>
          <p:cNvSpPr txBox="1">
            <a:spLocks noChangeArrowheads="1"/>
          </p:cNvSpPr>
          <p:nvPr/>
        </p:nvSpPr>
        <p:spPr bwMode="auto">
          <a:xfrm>
            <a:off x="2786050" y="4429132"/>
            <a:ext cx="5757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и</a:t>
            </a:r>
          </a:p>
        </p:txBody>
      </p:sp>
      <p:sp>
        <p:nvSpPr>
          <p:cNvPr id="8251" name="Text Box 59"/>
          <p:cNvSpPr txBox="1">
            <a:spLocks noChangeArrowheads="1"/>
          </p:cNvSpPr>
          <p:nvPr/>
        </p:nvSpPr>
        <p:spPr bwMode="auto">
          <a:xfrm>
            <a:off x="3786182" y="4429132"/>
            <a:ext cx="5597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б</a:t>
            </a:r>
          </a:p>
        </p:txBody>
      </p:sp>
      <p:sp>
        <p:nvSpPr>
          <p:cNvPr id="8252" name="Text Box 60"/>
          <p:cNvSpPr txBox="1">
            <a:spLocks noChangeArrowheads="1"/>
          </p:cNvSpPr>
          <p:nvPr/>
        </p:nvSpPr>
        <p:spPr bwMode="auto">
          <a:xfrm>
            <a:off x="4143372" y="4429132"/>
            <a:ext cx="68480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53" name="Text Box 61"/>
          <p:cNvSpPr txBox="1">
            <a:spLocks noChangeArrowheads="1"/>
          </p:cNvSpPr>
          <p:nvPr/>
        </p:nvSpPr>
        <p:spPr bwMode="auto">
          <a:xfrm>
            <a:off x="4714876" y="4429132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54" name="Text Box 62"/>
          <p:cNvSpPr txBox="1">
            <a:spLocks noChangeArrowheads="1"/>
          </p:cNvSpPr>
          <p:nvPr/>
        </p:nvSpPr>
        <p:spPr bwMode="auto">
          <a:xfrm>
            <a:off x="5143504" y="4429132"/>
            <a:ext cx="5757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и</a:t>
            </a:r>
          </a:p>
        </p:txBody>
      </p:sp>
      <p:sp>
        <p:nvSpPr>
          <p:cNvPr id="8255" name="Text Box 63"/>
          <p:cNvSpPr txBox="1">
            <a:spLocks noChangeArrowheads="1"/>
          </p:cNvSpPr>
          <p:nvPr/>
        </p:nvSpPr>
        <p:spPr bwMode="auto">
          <a:xfrm>
            <a:off x="6143636" y="4357694"/>
            <a:ext cx="5934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д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56" name="Text Box 64"/>
          <p:cNvSpPr txBox="1">
            <a:spLocks noChangeArrowheads="1"/>
          </p:cNvSpPr>
          <p:nvPr/>
        </p:nvSpPr>
        <p:spPr bwMode="auto">
          <a:xfrm>
            <a:off x="6572264" y="4357694"/>
            <a:ext cx="53893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е</a:t>
            </a:r>
          </a:p>
        </p:txBody>
      </p:sp>
      <p:pic>
        <p:nvPicPr>
          <p:cNvPr id="8257" name="Text Box 65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596063" y="4151313"/>
            <a:ext cx="1255712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58" name="Text Box 66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881813" y="4151313"/>
            <a:ext cx="132873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59" name="Text Box 67"/>
          <p:cNvSpPr txBox="1">
            <a:spLocks noChangeArrowheads="1"/>
          </p:cNvSpPr>
          <p:nvPr/>
        </p:nvSpPr>
        <p:spPr bwMode="auto">
          <a:xfrm>
            <a:off x="7643834" y="4357694"/>
            <a:ext cx="5757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и</a:t>
            </a:r>
          </a:p>
        </p:txBody>
      </p:sp>
      <p:sp>
        <p:nvSpPr>
          <p:cNvPr id="8260" name="Text Box 68"/>
          <p:cNvSpPr txBox="1">
            <a:spLocks noChangeArrowheads="1"/>
          </p:cNvSpPr>
          <p:nvPr/>
        </p:nvSpPr>
        <p:spPr bwMode="auto">
          <a:xfrm>
            <a:off x="8143900" y="4357694"/>
            <a:ext cx="3754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pic>
        <p:nvPicPr>
          <p:cNvPr id="8261" name="Text Box 69"/>
          <p:cNvPicPr>
            <a:picLocks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6838" y="5151438"/>
            <a:ext cx="14509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62" name="Text Box 70"/>
          <p:cNvSpPr txBox="1">
            <a:spLocks noChangeArrowheads="1"/>
          </p:cNvSpPr>
          <p:nvPr/>
        </p:nvSpPr>
        <p:spPr bwMode="auto">
          <a:xfrm>
            <a:off x="1000100" y="5357826"/>
            <a:ext cx="5693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н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8263" name="Text Box 71"/>
          <p:cNvSpPr txBox="1">
            <a:spLocks noChangeArrowheads="1"/>
          </p:cNvSpPr>
          <p:nvPr/>
        </p:nvSpPr>
        <p:spPr bwMode="auto">
          <a:xfrm>
            <a:off x="1428728" y="5357826"/>
            <a:ext cx="5757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и</a:t>
            </a:r>
          </a:p>
        </p:txBody>
      </p:sp>
      <p:sp>
        <p:nvSpPr>
          <p:cNvPr id="8264" name="Text Box 72"/>
          <p:cNvSpPr txBox="1">
            <a:spLocks noChangeArrowheads="1"/>
          </p:cNvSpPr>
          <p:nvPr/>
        </p:nvSpPr>
        <p:spPr bwMode="auto">
          <a:xfrm>
            <a:off x="2214546" y="5357826"/>
            <a:ext cx="68480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м</a:t>
            </a:r>
          </a:p>
        </p:txBody>
      </p:sp>
      <p:sp>
        <p:nvSpPr>
          <p:cNvPr id="8265" name="Text Box 73"/>
          <p:cNvSpPr txBox="1">
            <a:spLocks noChangeArrowheads="1"/>
          </p:cNvSpPr>
          <p:nvPr/>
        </p:nvSpPr>
        <p:spPr bwMode="auto">
          <a:xfrm>
            <a:off x="2786050" y="5357826"/>
            <a:ext cx="5325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а</a:t>
            </a:r>
          </a:p>
        </p:txBody>
      </p:sp>
      <p:sp>
        <p:nvSpPr>
          <p:cNvPr id="8266" name="Text Box 74"/>
          <p:cNvSpPr txBox="1">
            <a:spLocks noChangeArrowheads="1"/>
          </p:cNvSpPr>
          <p:nvPr/>
        </p:nvSpPr>
        <p:spPr bwMode="auto">
          <a:xfrm>
            <a:off x="3214678" y="5357826"/>
            <a:ext cx="5549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л</a:t>
            </a:r>
          </a:p>
        </p:txBody>
      </p:sp>
      <p:sp>
        <p:nvSpPr>
          <p:cNvPr id="8267" name="Text Box 75"/>
          <p:cNvSpPr txBox="1">
            <a:spLocks noChangeArrowheads="1"/>
          </p:cNvSpPr>
          <p:nvPr/>
        </p:nvSpPr>
        <p:spPr bwMode="auto">
          <a:xfrm>
            <a:off x="3643306" y="5357826"/>
            <a:ext cx="68480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charset="0"/>
            </a:endParaRPr>
          </a:p>
        </p:txBody>
      </p:sp>
      <p:pic>
        <p:nvPicPr>
          <p:cNvPr id="8268" name="Text Box 76"/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810000" y="5151438"/>
            <a:ext cx="12128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938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2" dur="3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3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3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6" dur="3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3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0" dur="3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2" dur="30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8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8" dur="3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2" dur="30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8" dur="3000" fill="hold"/>
                                        <p:tgtEl>
                                          <p:spTgt spid="8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2" dur="3000" fill="hold"/>
                                        <p:tgtEl>
                                          <p:spTgt spid="8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3000" fill="hold"/>
                                        <p:tgtEl>
                                          <p:spTgt spid="8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2" dur="30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6" dur="3000" fill="hold"/>
                                        <p:tgtEl>
                                          <p:spTgt spid="82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8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3000" fill="hold"/>
                                        <p:tgtEl>
                                          <p:spTgt spid="82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82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6" dur="3000" fill="hold"/>
                                        <p:tgtEl>
                                          <p:spTgt spid="8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2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8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2" dur="3000" fill="hold"/>
                                        <p:tgtEl>
                                          <p:spTgt spid="82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6" dur="3000" fill="hold"/>
                                        <p:tgtEl>
                                          <p:spTgt spid="8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8" dur="3000" fill="hold"/>
                                        <p:tgtEl>
                                          <p:spTgt spid="8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2" dur="3000" fill="hold"/>
                                        <p:tgtEl>
                                          <p:spTgt spid="8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 descr="file"/>
          <p:cNvPicPr>
            <a:picLocks noChangeAspect="1" noChangeArrowheads="1"/>
          </p:cNvPicPr>
          <p:nvPr/>
        </p:nvPicPr>
        <p:blipFill>
          <a:blip r:embed="rId2">
            <a:lum bright="66000"/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Text Box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3525" y="414338"/>
            <a:ext cx="13716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Text Box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3888" y="414338"/>
            <a:ext cx="133508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Text Box 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24250" y="414338"/>
            <a:ext cx="13462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Text Box 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3025" y="414338"/>
            <a:ext cx="132873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Text Box 6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43388" y="414338"/>
            <a:ext cx="132873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TextBox 77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" y="1438275"/>
            <a:ext cx="84788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13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AG00319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752" y="2564904"/>
            <a:ext cx="5113338" cy="37004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836712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Вы, ребята, молодцы!!!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2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</TotalTime>
  <Words>321</Words>
  <Application>Microsoft Office PowerPoint</Application>
  <PresentationFormat>Экран (4:3)</PresentationFormat>
  <Paragraphs>100</Paragraphs>
  <Slides>21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Трек</vt:lpstr>
      <vt:lpstr>Тема Office</vt:lpstr>
      <vt:lpstr>Документ</vt:lpstr>
      <vt:lpstr>Объект упаковщика для оболочки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Vitaly</dc:creator>
  <cp:lastModifiedBy>Vitaly</cp:lastModifiedBy>
  <cp:revision>13</cp:revision>
  <dcterms:created xsi:type="dcterms:W3CDTF">2011-09-13T16:15:21Z</dcterms:created>
  <dcterms:modified xsi:type="dcterms:W3CDTF">2011-09-14T18:10:18Z</dcterms:modified>
</cp:coreProperties>
</file>