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2" name="Пі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20" name="Місце для нижнього колонтитула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Місце для номера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Прямокут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6" name="Прямокут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Прямокут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9" name="Блок-схема: проце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екторна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ільце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Місце для заголовка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Місце для тексту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4" name="Місце для дати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370CE7E-EFB9-45F0-BECB-954B67C0F568}" type="datetimeFigureOut">
              <a:rPr lang="uk-UA" smtClean="0"/>
              <a:pPr/>
              <a:t>08.04.2015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EF057E6-B337-475B-BDA8-38EA8D4D2E1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5" name="Прямокут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1000108"/>
            <a:ext cx="7058020" cy="3071834"/>
          </a:xfrm>
        </p:spPr>
        <p:txBody>
          <a:bodyPr>
            <a:normAutofit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7030A0"/>
                </a:solidFill>
                <a:latin typeface="Monotype Corsiva" pitchFamily="66" charset="0"/>
              </a:rPr>
              <a:t>Використання нетрадиційних форм та методів оздоровлення на уроках фізичної культури</a:t>
            </a:r>
            <a:endParaRPr lang="uk-UA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uk-UA" dirty="0"/>
          </a:p>
        </p:txBody>
      </p:sp>
      <p:pic>
        <p:nvPicPr>
          <p:cNvPr id="6146" name="Picture 2" descr="&amp;Scy;&amp;kcy;&amp;acy;&amp;chcy;&amp;acy;&amp;tcy;&amp;softcy; &amp;scy;&amp;pcy;&amp;ocy;&amp;rcy;&amp;tcy; &amp;kcy;&amp;lcy;&amp;icy;&amp;pcy;&amp;acy;&amp;rcy;&amp;tcy; &amp;kcy;&amp;acy;&amp;rcy;&amp;tcy;&amp;icy;&amp;ncy;&amp;kcy;&amp;icy; &amp;icy; &amp;fcy;&amp;ocy;&amp;tcy;&amp;ocy; &amp;ncy;&amp;acy; &amp;tcy;&amp;iecy;&amp;lcy;&amp;iecy;&amp;fcy;&amp;ocy;&amp;n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14818"/>
            <a:ext cx="1701781" cy="2080668"/>
          </a:xfrm>
          <a:prstGeom prst="rect">
            <a:avLst/>
          </a:prstGeom>
          <a:noFill/>
        </p:spPr>
      </p:pic>
      <p:pic>
        <p:nvPicPr>
          <p:cNvPr id="6148" name="Picture 4" descr="Valessiobrito &amp;kcy;&amp;lcy;&amp;ocy;&amp;ucy;&amp;ncy; &amp;Vcy;&amp;acy;&amp;lcy;&amp;softcy; &amp;kcy;&amp;acy;&amp;rcy;&amp;tcy;&amp;icy;&amp;ncy;&amp;kcy;&amp;icy;-&amp;Vcy;&amp;iecy;&amp;kcy;&amp;tcy;&amp;ocy;&amp;rcy;&amp;ncy;&amp;ycy;&amp;iecy; &amp;kcy;&amp;acy;&amp;rcy;&amp;tcy;&amp;icy;&amp;ncy;&amp;kcy;&amp;icy;-&amp;scy;&amp;vcy;&amp;ocy;&amp;bcy;&amp;ocy;&amp;dcy;&amp;ncy;&amp;ycy;&amp;jcy; &amp;vcy;&amp;iecy;&amp;kcy;&amp;tcy;&amp;ocy;&amp;rcy; &amp;Scy;&amp;kcy;&amp;acy;&amp;chcy;&amp;acy;&amp;tcy;&amp;sof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28604"/>
            <a:ext cx="1555485" cy="1428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Ігри - медитації</a:t>
            </a:r>
            <a:endParaRPr lang="uk-UA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5525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	Такі ігри передбачають перебування учнів у нерухомій позі. В основі їхнього проведення лежить контроль за власною увагою. Ігри-медитації забезпечують стан врівноваженості, душевного спокою, що налаштовує учнів на відповідну роботу.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E:\урок\1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214686"/>
            <a:ext cx="5145215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Профілактика плоскостопості</a:t>
            </a:r>
            <a:endParaRPr lang="uk-UA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57224" y="1000108"/>
            <a:ext cx="8076464" cy="5572164"/>
          </a:xfrm>
        </p:spPr>
        <p:txBody>
          <a:bodyPr>
            <a:normAutofit fontScale="47500" lnSpcReduction="20000"/>
          </a:bodyPr>
          <a:lstStyle/>
          <a:p>
            <a:pPr>
              <a:buFontTx/>
              <a:buChar char="-"/>
            </a:pPr>
            <a:endParaRPr lang="uk-UA" sz="2000" dirty="0" smtClean="0"/>
          </a:p>
          <a:p>
            <a:pPr algn="ctr">
              <a:buNone/>
            </a:pPr>
            <a:r>
              <a:rPr lang="uk-UA" sz="6700" b="1" dirty="0" smtClean="0">
                <a:solidFill>
                  <a:srgbClr val="7030A0"/>
                </a:solidFill>
                <a:latin typeface="Monotype Corsiva" pitchFamily="66" charset="0"/>
              </a:rPr>
              <a:t>Вправа з каштанами</a:t>
            </a:r>
          </a:p>
          <a:p>
            <a:pPr>
              <a:lnSpc>
                <a:spcPct val="120000"/>
              </a:lnSpc>
              <a:buNone/>
            </a:pP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Каштани розсипаються по підлозі, учні, попередньо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роззувшись,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стають на них і тупцюючи промовляють такі слова: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“Ми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тупцюєм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, ми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тупцюєм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 наші ніжки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масажуєм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!!!”</a:t>
            </a: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		Дана вправа сприяє покращенню</a:t>
            </a:r>
            <a:r>
              <a:rPr lang="uk-UA" sz="3800" dirty="0" smtClean="0"/>
              <a:t>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кровообігу стоп, зв’язок. М’язи отримують живлення, завдяки чому починають краще працювати, зміцнюючи зведення стопи, що перешкоджає подальшій її деформації.</a:t>
            </a:r>
          </a:p>
          <a:p>
            <a:pPr>
              <a:buFontTx/>
              <a:buChar char="-"/>
            </a:pPr>
            <a:endParaRPr lang="uk-UA" dirty="0"/>
          </a:p>
        </p:txBody>
      </p:sp>
      <p:pic>
        <p:nvPicPr>
          <p:cNvPr id="5" name="Picture 2" descr="E:\урок\1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714620"/>
            <a:ext cx="4143356" cy="2589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err="1" smtClean="0">
                <a:solidFill>
                  <a:srgbClr val="002060"/>
                </a:solidFill>
                <a:latin typeface="Monotype Corsiva" pitchFamily="66" charset="0"/>
              </a:rPr>
              <a:t>Психогімнастичні</a:t>
            </a:r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 вправи</a:t>
            </a:r>
            <a:endParaRPr lang="uk-UA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48113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Вправа </a:t>
            </a:r>
            <a:r>
              <a:rPr lang="uk-UA" sz="36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“Кішка”</a:t>
            </a:r>
            <a:r>
              <a:rPr lang="uk-UA" sz="36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		Учні пригадують поведінку кішки, яка підкрадається до горобця, повторюють її рухи. </a:t>
            </a:r>
          </a:p>
          <a:p>
            <a:pPr algn="just">
              <a:buNone/>
            </a:pP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		Спрямована на запобігання емоційним розладам у дітей через зняття психічного напруження.</a:t>
            </a:r>
          </a:p>
          <a:p>
            <a:pPr>
              <a:buFont typeface="Wingdings" pitchFamily="2" charset="2"/>
              <a:buChar char="v"/>
            </a:pPr>
            <a:endParaRPr lang="uk-UA" dirty="0"/>
          </a:p>
        </p:txBody>
      </p:sp>
      <p:pic>
        <p:nvPicPr>
          <p:cNvPr id="1026" name="Picture 2" descr="E:\урок\2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143248"/>
            <a:ext cx="4500594" cy="2812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Дихальна гімнастика</a:t>
            </a:r>
            <a:endParaRPr lang="uk-UA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500166" y="1214422"/>
            <a:ext cx="7498080" cy="52673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7030A0"/>
                </a:solidFill>
                <a:latin typeface="Monotype Corsiva" pitchFamily="66" charset="0"/>
              </a:rPr>
              <a:t>Вправа </a:t>
            </a:r>
            <a:r>
              <a:rPr lang="uk-UA" b="1" dirty="0" err="1" smtClean="0">
                <a:solidFill>
                  <a:srgbClr val="7030A0"/>
                </a:solidFill>
                <a:latin typeface="Monotype Corsiva" pitchFamily="66" charset="0"/>
              </a:rPr>
              <a:t>“Політ</a:t>
            </a:r>
            <a:r>
              <a:rPr lang="uk-UA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b="1" dirty="0" err="1" smtClean="0">
                <a:solidFill>
                  <a:srgbClr val="7030A0"/>
                </a:solidFill>
                <a:latin typeface="Monotype Corsiva" pitchFamily="66" charset="0"/>
              </a:rPr>
              <a:t>метелика”</a:t>
            </a:r>
            <a:endParaRPr lang="uk-UA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just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		Учні набирають повні груди (повний вдих) і видихають його, намагаючись заставати свого метелика полетіти як найдальше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		Дана форма гімнастики застосовується для розвитку дихального апарату, активізації функцій зовнішнього дихання, а також для відпочинку після фізичних вправ.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урок\2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786058"/>
            <a:ext cx="4389437" cy="2498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28728" y="2357430"/>
            <a:ext cx="7498080" cy="389097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800" dirty="0" smtClean="0"/>
              <a:t>		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Дані форми роботи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ініціюють формування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учнів життєвих навичок, що сприяють фізичному здоров’ю, формуванню в учнів знань про нетрадиційні методи оздоровлення, виховують бережливе, відповідальне ставлення до власного здоров’я, поглиблюють знання про профілактику захворювань, допомагають відчути себе легко та вільно.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uk-UA" sz="48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Будьте здорові!</a:t>
            </a:r>
            <a:endParaRPr lang="uk-UA" sz="4800" b="1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052" name="Picture 4" descr="&amp;scy;&amp;kcy;&amp;acy;&amp;zcy;&amp;ocy;&amp;chcy;&amp;ncy;&amp;ycy;&amp;jcy; &amp;zcy;&amp;acy;&amp;mcy;&amp;ocy;&amp;kcy; &amp;kcy;&amp;acy;&amp;rcy;&amp;tcy;&amp;icy;&amp;ncy;&amp;kcy;&amp;i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643446"/>
            <a:ext cx="2383638" cy="1785950"/>
          </a:xfrm>
          <a:prstGeom prst="rect">
            <a:avLst/>
          </a:prstGeom>
          <a:noFill/>
        </p:spPr>
      </p:pic>
      <p:pic>
        <p:nvPicPr>
          <p:cNvPr id="2054" name="Picture 6" descr="&amp;IEcy;&amp;lcy;&amp;iecy;&amp;ncy;&amp;acy; &amp;Acy;&amp;ncy;&amp;dcy;&amp;rcy;&amp;iecy;&amp;iecy;&amp;vcy;&amp;acy; &amp;Mcy;&amp;ucy;&amp;ncy;&amp;icy;&amp;tscy;&amp;icy;&amp;pcy;&amp;acy;&amp;lcy;&amp;softcy;&amp;ncy;&amp;ocy;&amp;iecy; &amp;acy;&amp;vcy;&amp;tcy;&amp;ocy;&amp;ncy;&amp;ocy;&amp;mcy;&amp;ncy;&amp;ocy;&amp;iecy; &amp;ocy;&amp;bcy;&amp;shchcy;&amp;iecy;&amp;ocy;&amp;bcy;&amp;rcy;&amp;acy;&amp;zcy;&amp;ocy;&amp;vcy;&amp;acy;&amp;tcy;&amp;iecy;&amp;lcy;&amp;softcy;&amp;ncy;&amp;ocy;&amp;iecy; 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642918"/>
            <a:ext cx="1928826" cy="14466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нцестояння">
  <a:themeElements>
    <a:clrScheme name="Сонцестояння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нцестояння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нцестояння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77</TotalTime>
  <Words>21</Words>
  <Application>Microsoft Office PowerPoint</Application>
  <PresentationFormat>Екран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7" baseType="lpstr">
      <vt:lpstr>Сонцестояння</vt:lpstr>
      <vt:lpstr> Використання нетрадиційних форм та методів оздоровлення на уроках фізичної культури</vt:lpstr>
      <vt:lpstr>Ігри - медитації</vt:lpstr>
      <vt:lpstr>Профілактика плоскостопості</vt:lpstr>
      <vt:lpstr>Психогімнастичні вправи</vt:lpstr>
      <vt:lpstr>Дихальна гімнастика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Використання нетрадиційних форм та методів оздоровлення на уроках фізичної культури</dc:title>
  <dc:creator>user</dc:creator>
  <cp:lastModifiedBy>user</cp:lastModifiedBy>
  <cp:revision>20</cp:revision>
  <dcterms:created xsi:type="dcterms:W3CDTF">2015-04-06T11:17:18Z</dcterms:created>
  <dcterms:modified xsi:type="dcterms:W3CDTF">2015-04-08T10:32:27Z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220746</vt:lpwstr>
  </property>
  <property fmtid="{D5CDD505-2E9C-101B-9397-08002B2CF9AE}" name="NXPowerLiteVersion" pid="3">
    <vt:lpwstr>D4.1.4</vt:lpwstr>
  </property>
</Properties>
</file>