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5" r:id="rId11"/>
    <p:sldId id="266" r:id="rId12"/>
    <p:sldId id="267" r:id="rId13"/>
    <p:sldId id="269" r:id="rId14"/>
    <p:sldId id="270" r:id="rId15"/>
    <p:sldId id="271" r:id="rId16"/>
    <p:sldId id="274" r:id="rId17"/>
    <p:sldId id="273" r:id="rId18"/>
    <p:sldId id="272" r:id="rId19"/>
    <p:sldId id="275" r:id="rId20"/>
  </p:sldIdLst>
  <p:sldSz cx="9144000" cy="6858000" type="screen4x3"/>
  <p:notesSz cx="4657725" cy="68881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3711A6-CDC8-4049-8480-5C90E1AB5B9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F9CCAA-A4D2-44CF-A072-ABEBF70B74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3711A6-CDC8-4049-8480-5C90E1AB5B9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F9CCAA-A4D2-44CF-A072-ABEBF70B74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3711A6-CDC8-4049-8480-5C90E1AB5B9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F9CCAA-A4D2-44CF-A072-ABEBF70B74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3711A6-CDC8-4049-8480-5C90E1AB5B9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F9CCAA-A4D2-44CF-A072-ABEBF70B74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3711A6-CDC8-4049-8480-5C90E1AB5B9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F9CCAA-A4D2-44CF-A072-ABEBF70B74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3711A6-CDC8-4049-8480-5C90E1AB5B9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F9CCAA-A4D2-44CF-A072-ABEBF70B74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3711A6-CDC8-4049-8480-5C90E1AB5B9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F9CCAA-A4D2-44CF-A072-ABEBF70B74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3711A6-CDC8-4049-8480-5C90E1AB5B9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F9CCAA-A4D2-44CF-A072-ABEBF70B74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3711A6-CDC8-4049-8480-5C90E1AB5B9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F9CCAA-A4D2-44CF-A072-ABEBF70B74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3711A6-CDC8-4049-8480-5C90E1AB5B9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F9CCAA-A4D2-44CF-A072-ABEBF70B74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3711A6-CDC8-4049-8480-5C90E1AB5B9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F9CCAA-A4D2-44CF-A072-ABEBF70B74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F3711A6-CDC8-4049-8480-5C90E1AB5B9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8F9CCAA-A4D2-44CF-A072-ABEBF70B74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rabi4iy%20stol%20+%20document\&#1076;&#1086;&#1082;&#1091;&#1084;&#1077;&#1085;&#1090;&#1099;%20&#1089;%20&#1088;&#1072;&#1073;&#1086;&#1095;&#1077;&#1075;&#1086;%20&#1089;&#1090;&#1086;&#1083;&#1072;%202015\If%20You're%20Happy%20and%20You%20Know%20It%20-%20Mother%20Goose%20Club%20Playhouse%20Kids%20Video.mp4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rabi4iy%20stol%20+%20document\&#1076;&#1086;&#1082;&#1091;&#1084;&#1077;&#1085;&#1090;&#1099;%20&#1089;%20&#1088;&#1072;&#1073;&#1086;&#1095;&#1077;&#1075;&#1086;%20&#1089;&#1090;&#1086;&#1083;&#1072;%202015\People%20work%20-%20Nursery%20Rhymes%20&amp;%20Kids%20Songs%20-%20LearnEnglish%20Kids%20British%20Council%20(1)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359898"/>
            <a:ext cx="8001024" cy="64021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WELLCOME  TO </a:t>
            </a:r>
            <a:r>
              <a:rPr lang="en-US" sz="3600" b="1" dirty="0" smtClean="0"/>
              <a:t>THE </a:t>
            </a:r>
            <a:r>
              <a:rPr lang="en-US" sz="3600" b="1" dirty="0" smtClean="0"/>
              <a:t>3D </a:t>
            </a:r>
            <a:r>
              <a:rPr lang="en-US" sz="3600" b="1" dirty="0" smtClean="0"/>
              <a:t>FORM!!!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2014-01-16 10.47.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1214422"/>
            <a:ext cx="2500330" cy="1643074"/>
          </a:xfrm>
          <a:prstGeom prst="rect">
            <a:avLst/>
          </a:prstGeom>
        </p:spPr>
      </p:pic>
      <p:pic>
        <p:nvPicPr>
          <p:cNvPr id="5" name="Рисунок 4" descr="2014-01-16 10.48.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4714884"/>
            <a:ext cx="2500330" cy="1714512"/>
          </a:xfrm>
          <a:prstGeom prst="rect">
            <a:avLst/>
          </a:prstGeom>
        </p:spPr>
      </p:pic>
      <p:pic>
        <p:nvPicPr>
          <p:cNvPr id="6" name="Рисунок 5" descr="2015-11-16 13.51.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1214422"/>
            <a:ext cx="4000527" cy="3000396"/>
          </a:xfrm>
          <a:prstGeom prst="rect">
            <a:avLst/>
          </a:prstGeom>
        </p:spPr>
      </p:pic>
      <p:pic>
        <p:nvPicPr>
          <p:cNvPr id="7" name="Рисунок 6" descr="2015-11-19 13.42.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1538" y="3786190"/>
            <a:ext cx="3214678" cy="24110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екар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656" y="0"/>
            <a:ext cx="550468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00298" y="5357826"/>
            <a:ext cx="4143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rial Rounded MT Bold" pitchFamily="34" charset="0"/>
              </a:rPr>
              <a:t>  A BAKER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oo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656" y="0"/>
            <a:ext cx="550468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71736" y="5715016"/>
            <a:ext cx="40719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rial Rounded MT Bold" pitchFamily="34" charset="0"/>
              </a:rPr>
              <a:t>   A COOK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/>
              <a:t>    WHO?</a:t>
            </a:r>
            <a:r>
              <a:rPr lang="ru-RU" sz="6600" b="1" dirty="0" smtClean="0"/>
              <a:t>  КТО?</a:t>
            </a:r>
            <a:endParaRPr lang="ru-RU" sz="6600" b="1" dirty="0"/>
          </a:p>
        </p:txBody>
      </p:sp>
      <p:pic>
        <p:nvPicPr>
          <p:cNvPr id="3" name="Рисунок 2" descr="учител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1285860"/>
            <a:ext cx="1658684" cy="121444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7488" y="1785926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</a:t>
            </a:r>
            <a:r>
              <a:rPr lang="en-US" sz="2400" dirty="0" smtClean="0"/>
              <a:t>TEACH</a:t>
            </a:r>
            <a:r>
              <a:rPr lang="en-US" sz="2400" b="1" u="sng" dirty="0" smtClean="0">
                <a:solidFill>
                  <a:srgbClr val="FF0000"/>
                </a:solidFill>
              </a:rPr>
              <a:t>ES</a:t>
            </a:r>
            <a:r>
              <a:rPr lang="en-US" sz="2400" dirty="0" smtClean="0"/>
              <a:t> CHILDREN  AT SCHOOL</a:t>
            </a:r>
            <a:endParaRPr lang="ru-RU" sz="2400" dirty="0"/>
          </a:p>
        </p:txBody>
      </p:sp>
      <p:pic>
        <p:nvPicPr>
          <p:cNvPr id="5" name="Рисунок 4" descr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2857496"/>
            <a:ext cx="1714512" cy="14287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71802" y="3286124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HELP</a:t>
            </a:r>
            <a:r>
              <a:rPr lang="en-US" sz="2400" b="1" u="sng" dirty="0" smtClean="0">
                <a:solidFill>
                  <a:srgbClr val="FF0000"/>
                </a:solidFill>
              </a:rPr>
              <a:t>S</a:t>
            </a:r>
            <a:r>
              <a:rPr lang="en-US" sz="2400" dirty="0" smtClean="0"/>
              <a:t> SICK PEOPLE</a:t>
            </a:r>
            <a:endParaRPr lang="ru-RU" sz="2400" dirty="0"/>
          </a:p>
        </p:txBody>
      </p:sp>
      <p:pic>
        <p:nvPicPr>
          <p:cNvPr id="9" name="Рисунок 8" descr="68370109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4414" y="4643446"/>
            <a:ext cx="1714512" cy="171713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43240" y="5214950"/>
            <a:ext cx="5643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LOOK</a:t>
            </a:r>
            <a:r>
              <a:rPr lang="en-US" sz="2400" b="1" u="sng" dirty="0" smtClean="0">
                <a:solidFill>
                  <a:srgbClr val="FF0000"/>
                </a:solidFill>
              </a:rPr>
              <a:t>S</a:t>
            </a:r>
            <a:r>
              <a:rPr lang="en-US" sz="2400" dirty="0" smtClean="0"/>
              <a:t>  AFTER SHEEP,  PIGS AND HENS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/>
              <a:t>   WHO?</a:t>
            </a:r>
            <a:r>
              <a:rPr lang="ru-RU" sz="6600" b="1" dirty="0" smtClean="0"/>
              <a:t>  КТО?</a:t>
            </a:r>
            <a:endParaRPr lang="ru-RU" sz="6000" dirty="0"/>
          </a:p>
        </p:txBody>
      </p:sp>
      <p:pic>
        <p:nvPicPr>
          <p:cNvPr id="3" name="Рисунок 2" descr="Back-2-School-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428736"/>
            <a:ext cx="2071702" cy="14287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43306" y="1857364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TAKE</a:t>
            </a:r>
            <a:r>
              <a:rPr lang="en-US" sz="2400" b="1" u="sng" dirty="0" smtClean="0">
                <a:solidFill>
                  <a:srgbClr val="FF0000"/>
                </a:solidFill>
              </a:rPr>
              <a:t>S</a:t>
            </a:r>
            <a:r>
              <a:rPr lang="en-US" sz="2400" dirty="0" smtClean="0"/>
              <a:t> CHILDREN TO SCHOOL</a:t>
            </a:r>
            <a:endParaRPr lang="ru-RU" sz="2400" dirty="0"/>
          </a:p>
        </p:txBody>
      </p:sp>
      <p:pic>
        <p:nvPicPr>
          <p:cNvPr id="5" name="Рисунок 4" descr="Пекар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3143248"/>
            <a:ext cx="2071702" cy="14287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14744" y="3500438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MAKE</a:t>
            </a:r>
            <a:r>
              <a:rPr lang="en-US" sz="2400" b="1" u="sng" dirty="0" smtClean="0">
                <a:solidFill>
                  <a:srgbClr val="FF0000"/>
                </a:solidFill>
              </a:rPr>
              <a:t>S</a:t>
            </a:r>
            <a:r>
              <a:rPr lang="en-US" sz="2400" dirty="0" smtClean="0"/>
              <a:t> BREAD</a:t>
            </a:r>
            <a:endParaRPr lang="ru-RU" sz="2400" dirty="0"/>
          </a:p>
        </p:txBody>
      </p:sp>
      <p:pic>
        <p:nvPicPr>
          <p:cNvPr id="7" name="Рисунок 6" descr="coo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1538" y="4714884"/>
            <a:ext cx="2286016" cy="18212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57620" y="5429264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COOK</a:t>
            </a:r>
            <a:r>
              <a:rPr lang="en-US" sz="2400" b="1" u="sng" dirty="0" smtClean="0">
                <a:solidFill>
                  <a:srgbClr val="FF0000"/>
                </a:solidFill>
              </a:rPr>
              <a:t>S</a:t>
            </a:r>
            <a:r>
              <a:rPr lang="en-US" sz="2400" dirty="0" smtClean="0"/>
              <a:t> DINNER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417320"/>
          </a:xfrm>
        </p:spPr>
        <p:txBody>
          <a:bodyPr>
            <a:normAutofit/>
          </a:bodyPr>
          <a:lstStyle/>
          <a:p>
            <a:r>
              <a:rPr lang="en-US" sz="5400" b="1" dirty="0" smtClean="0"/>
              <a:t>MATCH</a:t>
            </a:r>
            <a:endParaRPr lang="ru-RU" sz="5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142976" y="1428736"/>
            <a:ext cx="2500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HELPS SICK PEOPLE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1142976" y="2143116"/>
            <a:ext cx="3357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LOOKS AFTER SHEEP,  PIGS, HENS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1142976" y="3000372"/>
            <a:ext cx="3286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TEACHES CHILDREN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142976" y="3786189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TAKES CHILDREN TO SCHOOL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142976" y="4786322"/>
            <a:ext cx="3000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COOKS DINNER</a:t>
            </a: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1214414" y="5500702"/>
            <a:ext cx="1928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MAKES BREAD</a:t>
            </a:r>
            <a:endParaRPr lang="ru-RU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6215074" y="1357298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TEACHER</a:t>
            </a:r>
            <a:endParaRPr lang="ru-RU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6215074" y="2214554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COOK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5643570" y="3000372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A DOCTOR 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215074" y="3929066"/>
            <a:ext cx="1928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FARMER</a:t>
            </a:r>
            <a:endParaRPr lang="ru-RU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6286512" y="4857760"/>
            <a:ext cx="1928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BAKER</a:t>
            </a:r>
            <a:endParaRPr lang="ru-RU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6286512" y="5572140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BUS DRIVER</a:t>
            </a:r>
            <a:endParaRPr lang="ru-RU" sz="2000" dirty="0"/>
          </a:p>
        </p:txBody>
      </p:sp>
      <p:cxnSp>
        <p:nvCxnSpPr>
          <p:cNvPr id="21" name="Прямая со стрелкой 20"/>
          <p:cNvCxnSpPr>
            <a:endCxn id="14" idx="1"/>
          </p:cNvCxnSpPr>
          <p:nvPr/>
        </p:nvCxnSpPr>
        <p:spPr>
          <a:xfrm flipV="1">
            <a:off x="3714744" y="1557353"/>
            <a:ext cx="2500330" cy="16573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417320"/>
          </a:xfrm>
        </p:spPr>
        <p:txBody>
          <a:bodyPr>
            <a:normAutofit/>
          </a:bodyPr>
          <a:lstStyle/>
          <a:p>
            <a:r>
              <a:rPr lang="en-US" sz="5400" b="1" dirty="0" smtClean="0"/>
              <a:t>MATCH</a:t>
            </a:r>
            <a:endParaRPr lang="ru-RU" sz="5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142976" y="1428736"/>
            <a:ext cx="2500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HELPS SICK PEOPLE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1142976" y="2143116"/>
            <a:ext cx="3357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LOOKS AFTER SHEEP,  PIGS, HENS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1142976" y="3000372"/>
            <a:ext cx="3286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TEACHES CHILDREN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142976" y="3786189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TAKES CHILDREN TO SCHOOL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142976" y="4786322"/>
            <a:ext cx="3000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COOKS DINNER</a:t>
            </a: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1142976" y="5500702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MAKES BREAD</a:t>
            </a:r>
            <a:endParaRPr lang="ru-RU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6643702" y="1357298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TEACHER</a:t>
            </a:r>
            <a:endParaRPr lang="ru-RU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6715140" y="2214554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COOK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6429388" y="3000372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A DOCTOR 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786578" y="3929066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FARMER</a:t>
            </a:r>
            <a:endParaRPr lang="ru-RU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6715140" y="4857760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BAKER</a:t>
            </a:r>
            <a:endParaRPr lang="ru-RU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6715140" y="5572140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BUS DRIVER</a:t>
            </a:r>
            <a:endParaRPr lang="ru-RU" sz="2000" dirty="0"/>
          </a:p>
        </p:txBody>
      </p:sp>
      <p:cxnSp>
        <p:nvCxnSpPr>
          <p:cNvPr id="21" name="Прямая со стрелкой 20"/>
          <p:cNvCxnSpPr>
            <a:endCxn id="14" idx="1"/>
          </p:cNvCxnSpPr>
          <p:nvPr/>
        </p:nvCxnSpPr>
        <p:spPr>
          <a:xfrm flipV="1">
            <a:off x="3643306" y="1557353"/>
            <a:ext cx="3000396" cy="17287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714744" y="1571612"/>
            <a:ext cx="2786082" cy="15716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endCxn id="17" idx="1"/>
          </p:cNvCxnSpPr>
          <p:nvPr/>
        </p:nvCxnSpPr>
        <p:spPr>
          <a:xfrm>
            <a:off x="4143372" y="2571744"/>
            <a:ext cx="2643206" cy="15573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19" idx="1"/>
          </p:cNvCxnSpPr>
          <p:nvPr/>
        </p:nvCxnSpPr>
        <p:spPr>
          <a:xfrm>
            <a:off x="3286116" y="4000504"/>
            <a:ext cx="3429024" cy="17716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3214678" y="2428868"/>
            <a:ext cx="3500462" cy="25717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13" idx="3"/>
          </p:cNvCxnSpPr>
          <p:nvPr/>
        </p:nvCxnSpPr>
        <p:spPr>
          <a:xfrm flipV="1">
            <a:off x="3143240" y="5000637"/>
            <a:ext cx="3643338" cy="70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071546"/>
          </a:xfrm>
        </p:spPr>
        <p:txBody>
          <a:bodyPr/>
          <a:lstStyle/>
          <a:p>
            <a:r>
              <a:rPr lang="en-US" dirty="0" smtClean="0"/>
              <a:t>If you’re happy and you know it!</a:t>
            </a:r>
            <a:endParaRPr lang="ru-RU" dirty="0"/>
          </a:p>
        </p:txBody>
      </p:sp>
      <p:pic>
        <p:nvPicPr>
          <p:cNvPr id="4" name="If You're Happy and You Know It - Mother Goose Club Playhouse Kids Video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71538" y="928670"/>
            <a:ext cx="7929618" cy="5786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LISTEN </a:t>
            </a:r>
            <a:r>
              <a:rPr lang="ru-RU" sz="4800" dirty="0" smtClean="0"/>
              <a:t> </a:t>
            </a:r>
            <a:r>
              <a:rPr lang="en-US" sz="4800" dirty="0" smtClean="0"/>
              <a:t>AND SAY</a:t>
            </a:r>
            <a:endParaRPr lang="ru-RU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1071538" y="1643050"/>
            <a:ext cx="76438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sz="5400" dirty="0" smtClean="0"/>
              <a:t>WHAT’S YOUR JOB?</a:t>
            </a:r>
          </a:p>
          <a:p>
            <a:pPr>
              <a:buFontTx/>
              <a:buChar char="-"/>
            </a:pPr>
            <a:r>
              <a:rPr lang="en-US" sz="5400" dirty="0" smtClean="0"/>
              <a:t>I’M A BAKER</a:t>
            </a:r>
          </a:p>
          <a:p>
            <a:pPr>
              <a:buFontTx/>
              <a:buChar char="-"/>
            </a:pPr>
            <a:r>
              <a:rPr lang="en-US" sz="5400" dirty="0" smtClean="0"/>
              <a:t>WHAT DO YOU DO?</a:t>
            </a:r>
          </a:p>
          <a:p>
            <a:pPr>
              <a:buFontTx/>
              <a:buChar char="-"/>
            </a:pPr>
            <a:r>
              <a:rPr lang="en-US" sz="5400" dirty="0" smtClean="0"/>
              <a:t>I MAKE BREAD</a:t>
            </a:r>
          </a:p>
        </p:txBody>
      </p:sp>
      <p:pic>
        <p:nvPicPr>
          <p:cNvPr id="4" name="Рисунок 3" descr="Пекар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4357694"/>
            <a:ext cx="3000364" cy="2500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/>
              <a:t>SAY</a:t>
            </a:r>
            <a:endParaRPr lang="ru-RU" sz="6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71538" y="1571612"/>
            <a:ext cx="80724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sz="6000" dirty="0" smtClean="0"/>
              <a:t>WHAT’S YOUR JOB?</a:t>
            </a:r>
          </a:p>
          <a:p>
            <a:pPr>
              <a:buFontTx/>
              <a:buChar char="-"/>
            </a:pPr>
            <a:r>
              <a:rPr lang="en-US" sz="6000" dirty="0" smtClean="0"/>
              <a:t> I’M A…</a:t>
            </a:r>
          </a:p>
          <a:p>
            <a:pPr>
              <a:buFontTx/>
              <a:buChar char="-"/>
            </a:pPr>
            <a:r>
              <a:rPr lang="en-US" sz="6000" dirty="0"/>
              <a:t> </a:t>
            </a:r>
            <a:r>
              <a:rPr lang="en-US" sz="6000" dirty="0" smtClean="0"/>
              <a:t>WHAT DO YOU DO?</a:t>
            </a:r>
          </a:p>
          <a:p>
            <a:pPr>
              <a:buFontTx/>
              <a:buChar char="-"/>
            </a:pPr>
            <a:r>
              <a:rPr lang="en-US" sz="6000" dirty="0" smtClean="0"/>
              <a:t> I…</a:t>
            </a:r>
            <a:endParaRPr lang="ru-RU" sz="6000" dirty="0"/>
          </a:p>
        </p:txBody>
      </p:sp>
      <p:pic>
        <p:nvPicPr>
          <p:cNvPr id="4" name="Рисунок 3" descr="friends-talking-clip-art-752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4572008"/>
            <a:ext cx="2714644" cy="2071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071678"/>
            <a:ext cx="7498080" cy="714380"/>
          </a:xfrm>
        </p:spPr>
        <p:txBody>
          <a:bodyPr>
            <a:normAutofit fontScale="90000"/>
          </a:bodyPr>
          <a:lstStyle/>
          <a:p>
            <a:r>
              <a:rPr lang="en-US" sz="6600" dirty="0" smtClean="0"/>
              <a:t>GOOD BYE!!!</a:t>
            </a:r>
            <a:endParaRPr lang="ru-RU" sz="6600" dirty="0"/>
          </a:p>
        </p:txBody>
      </p:sp>
      <p:sp>
        <p:nvSpPr>
          <p:cNvPr id="5" name="TextBox 4"/>
          <p:cNvSpPr txBox="1"/>
          <p:nvPr/>
        </p:nvSpPr>
        <p:spPr>
          <a:xfrm>
            <a:off x="2071670" y="500042"/>
            <a:ext cx="5715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        </a:t>
            </a:r>
            <a:r>
              <a:rPr lang="en-US" sz="4400" b="1" dirty="0" smtClean="0"/>
              <a:t>THANK YOU!</a:t>
            </a:r>
            <a:endParaRPr lang="ru-RU" sz="4400" b="1" dirty="0"/>
          </a:p>
        </p:txBody>
      </p:sp>
      <p:pic>
        <p:nvPicPr>
          <p:cNvPr id="8" name="Содержимое 7" descr="u_28w1YZfM1bGjYTK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0" y="3286100"/>
            <a:ext cx="4572000" cy="357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85728"/>
            <a:ext cx="7498080" cy="596267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Паровозик поет песенку ветра: </a:t>
            </a:r>
            <a:r>
              <a:rPr lang="ru-RU" b="1" dirty="0" smtClean="0">
                <a:solidFill>
                  <a:srgbClr val="FF0000"/>
                </a:solidFill>
              </a:rPr>
              <a:t>[</a:t>
            </a:r>
            <a:r>
              <a:rPr lang="ru-RU" b="1" dirty="0" err="1" smtClean="0">
                <a:solidFill>
                  <a:srgbClr val="FF0000"/>
                </a:solidFill>
              </a:rPr>
              <a:t>f</a:t>
            </a:r>
            <a:r>
              <a:rPr lang="ru-RU" b="1" dirty="0" smtClean="0">
                <a:solidFill>
                  <a:srgbClr val="FF0000"/>
                </a:solidFill>
              </a:rPr>
              <a:t>], [</a:t>
            </a:r>
            <a:r>
              <a:rPr lang="ru-RU" b="1" dirty="0" err="1" smtClean="0">
                <a:solidFill>
                  <a:srgbClr val="FF0000"/>
                </a:solidFill>
              </a:rPr>
              <a:t>f</a:t>
            </a:r>
            <a:r>
              <a:rPr lang="ru-RU" b="1" dirty="0" smtClean="0">
                <a:solidFill>
                  <a:srgbClr val="FF0000"/>
                </a:solidFill>
              </a:rPr>
              <a:t>], [</a:t>
            </a:r>
            <a:r>
              <a:rPr lang="ru-RU" b="1" dirty="0" err="1" smtClean="0">
                <a:solidFill>
                  <a:srgbClr val="FF0000"/>
                </a:solidFill>
              </a:rPr>
              <a:t>f</a:t>
            </a:r>
            <a:r>
              <a:rPr lang="ru-RU" b="1" dirty="0" smtClean="0">
                <a:solidFill>
                  <a:srgbClr val="FF0000"/>
                </a:solidFill>
              </a:rPr>
              <a:t>] </a:t>
            </a:r>
            <a:r>
              <a:rPr lang="ru-RU" dirty="0" smtClean="0"/>
              <a:t>, который усиливается</a:t>
            </a:r>
            <a:r>
              <a:rPr lang="ru-RU" dirty="0" smtClean="0">
                <a:solidFill>
                  <a:srgbClr val="FF0000"/>
                </a:solidFill>
              </a:rPr>
              <a:t>: </a:t>
            </a:r>
            <a:r>
              <a:rPr lang="ru-RU" b="1" dirty="0" smtClean="0">
                <a:solidFill>
                  <a:srgbClr val="FF0000"/>
                </a:solidFill>
              </a:rPr>
              <a:t>[</a:t>
            </a:r>
            <a:r>
              <a:rPr lang="ru-RU" b="1" dirty="0" err="1" smtClean="0">
                <a:solidFill>
                  <a:srgbClr val="FF0000"/>
                </a:solidFill>
              </a:rPr>
              <a:t>f</a:t>
            </a:r>
            <a:r>
              <a:rPr lang="ru-RU" b="1" dirty="0" smtClean="0">
                <a:solidFill>
                  <a:srgbClr val="FF0000"/>
                </a:solidFill>
              </a:rPr>
              <a:t>] – [</a:t>
            </a:r>
            <a:r>
              <a:rPr lang="ru-RU" b="1" dirty="0" err="1" smtClean="0">
                <a:solidFill>
                  <a:srgbClr val="FF0000"/>
                </a:solidFill>
              </a:rPr>
              <a:t>f</a:t>
            </a:r>
            <a:r>
              <a:rPr lang="ru-RU" b="1" dirty="0" smtClean="0">
                <a:solidFill>
                  <a:srgbClr val="FF0000"/>
                </a:solidFill>
              </a:rPr>
              <a:t>] – [</a:t>
            </a:r>
            <a:r>
              <a:rPr lang="ru-RU" b="1" dirty="0" err="1" smtClean="0">
                <a:solidFill>
                  <a:srgbClr val="FF0000"/>
                </a:solidFill>
              </a:rPr>
              <a:t>f</a:t>
            </a:r>
            <a:r>
              <a:rPr lang="ru-RU" b="1" dirty="0" smtClean="0">
                <a:solidFill>
                  <a:srgbClr val="FF0000"/>
                </a:solidFill>
              </a:rPr>
              <a:t>].</a:t>
            </a:r>
          </a:p>
          <a:p>
            <a:r>
              <a:rPr lang="ru-RU" dirty="0" smtClean="0"/>
              <a:t>- Ветер шелестит листочками, и паровозик запел песенку деревьев</a:t>
            </a:r>
            <a:r>
              <a:rPr lang="ru-RU" b="1" dirty="0" smtClean="0">
                <a:solidFill>
                  <a:srgbClr val="FF0000"/>
                </a:solidFill>
              </a:rPr>
              <a:t>: [</a:t>
            </a:r>
            <a:r>
              <a:rPr lang="ru-RU" b="1" dirty="0" err="1" smtClean="0">
                <a:solidFill>
                  <a:srgbClr val="FF0000"/>
                </a:solidFill>
              </a:rPr>
              <a:t>h</a:t>
            </a:r>
            <a:r>
              <a:rPr lang="ru-RU" b="1" dirty="0" smtClean="0">
                <a:solidFill>
                  <a:srgbClr val="FF0000"/>
                </a:solidFill>
              </a:rPr>
              <a:t>], [</a:t>
            </a:r>
            <a:r>
              <a:rPr lang="ru-RU" b="1" dirty="0" err="1" smtClean="0">
                <a:solidFill>
                  <a:srgbClr val="FF0000"/>
                </a:solidFill>
              </a:rPr>
              <a:t>h</a:t>
            </a:r>
            <a:r>
              <a:rPr lang="ru-RU" b="1" dirty="0" smtClean="0">
                <a:solidFill>
                  <a:srgbClr val="FF0000"/>
                </a:solidFill>
              </a:rPr>
              <a:t>], [</a:t>
            </a:r>
            <a:r>
              <a:rPr lang="ru-RU" b="1" dirty="0" err="1" smtClean="0">
                <a:solidFill>
                  <a:srgbClr val="FF0000"/>
                </a:solidFill>
              </a:rPr>
              <a:t>h</a:t>
            </a:r>
            <a:r>
              <a:rPr lang="ru-RU" b="1" dirty="0" smtClean="0">
                <a:solidFill>
                  <a:srgbClr val="FF0000"/>
                </a:solidFill>
              </a:rPr>
              <a:t>].</a:t>
            </a:r>
          </a:p>
          <a:p>
            <a:r>
              <a:rPr lang="ru-RU" dirty="0" smtClean="0"/>
              <a:t>- Колеса паровозика тоже поют песенку: </a:t>
            </a:r>
            <a:endParaRPr lang="en-US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[</a:t>
            </a:r>
            <a:r>
              <a:rPr lang="ru-RU" b="1" dirty="0" err="1" smtClean="0">
                <a:solidFill>
                  <a:srgbClr val="FF0000"/>
                </a:solidFill>
              </a:rPr>
              <a:t>t</a:t>
            </a:r>
            <a:r>
              <a:rPr lang="ru-RU" b="1" dirty="0" smtClean="0">
                <a:solidFill>
                  <a:srgbClr val="FF0000"/>
                </a:solidFill>
              </a:rPr>
              <a:t>], [</a:t>
            </a:r>
            <a:r>
              <a:rPr lang="ru-RU" b="1" dirty="0" err="1" smtClean="0">
                <a:solidFill>
                  <a:srgbClr val="FF0000"/>
                </a:solidFill>
              </a:rPr>
              <a:t>t</a:t>
            </a:r>
            <a:r>
              <a:rPr lang="ru-RU" b="1" dirty="0" smtClean="0">
                <a:solidFill>
                  <a:srgbClr val="FF0000"/>
                </a:solidFill>
              </a:rPr>
              <a:t>] - [</a:t>
            </a:r>
            <a:r>
              <a:rPr lang="ru-RU" b="1" dirty="0" err="1" smtClean="0">
                <a:solidFill>
                  <a:srgbClr val="FF0000"/>
                </a:solidFill>
              </a:rPr>
              <a:t>d</a:t>
            </a:r>
            <a:r>
              <a:rPr lang="ru-RU" b="1" dirty="0" smtClean="0">
                <a:solidFill>
                  <a:srgbClr val="FF0000"/>
                </a:solidFill>
              </a:rPr>
              <a:t>],[</a:t>
            </a:r>
            <a:r>
              <a:rPr lang="ru-RU" b="1" dirty="0" err="1" smtClean="0">
                <a:solidFill>
                  <a:srgbClr val="FF0000"/>
                </a:solidFill>
              </a:rPr>
              <a:t>d</a:t>
            </a:r>
            <a:r>
              <a:rPr lang="ru-RU" b="1" dirty="0" smtClean="0">
                <a:solidFill>
                  <a:srgbClr val="FF0000"/>
                </a:solidFill>
              </a:rPr>
              <a:t>] </a:t>
            </a:r>
            <a:r>
              <a:rPr lang="ru-RU" b="1" dirty="0" smtClean="0"/>
              <a:t>– </a:t>
            </a:r>
            <a:r>
              <a:rPr lang="ru-RU" b="1" dirty="0" smtClean="0">
                <a:solidFill>
                  <a:srgbClr val="FF0000"/>
                </a:solidFill>
              </a:rPr>
              <a:t>[</a:t>
            </a:r>
            <a:r>
              <a:rPr lang="ru-RU" b="1" dirty="0" err="1" smtClean="0">
                <a:solidFill>
                  <a:srgbClr val="FF0000"/>
                </a:solidFill>
              </a:rPr>
              <a:t>t</a:t>
            </a:r>
            <a:r>
              <a:rPr lang="ru-RU" b="1" dirty="0" smtClean="0">
                <a:solidFill>
                  <a:srgbClr val="FF0000"/>
                </a:solidFill>
              </a:rPr>
              <a:t>], [</a:t>
            </a:r>
            <a:r>
              <a:rPr lang="ru-RU" b="1" dirty="0" err="1" smtClean="0">
                <a:solidFill>
                  <a:srgbClr val="FF0000"/>
                </a:solidFill>
              </a:rPr>
              <a:t>t</a:t>
            </a:r>
            <a:r>
              <a:rPr lang="ru-RU" b="1" dirty="0" smtClean="0">
                <a:solidFill>
                  <a:srgbClr val="FF0000"/>
                </a:solidFill>
              </a:rPr>
              <a:t>] – [</a:t>
            </a:r>
            <a:r>
              <a:rPr lang="ru-RU" b="1" dirty="0" err="1" smtClean="0">
                <a:solidFill>
                  <a:srgbClr val="FF0000"/>
                </a:solidFill>
              </a:rPr>
              <a:t>d</a:t>
            </a:r>
            <a:r>
              <a:rPr lang="ru-RU" b="1" dirty="0" smtClean="0">
                <a:solidFill>
                  <a:srgbClr val="FF0000"/>
                </a:solidFill>
              </a:rPr>
              <a:t>], [</a:t>
            </a:r>
            <a:r>
              <a:rPr lang="ru-RU" b="1" dirty="0" err="1" smtClean="0">
                <a:solidFill>
                  <a:srgbClr val="FF0000"/>
                </a:solidFill>
              </a:rPr>
              <a:t>d</a:t>
            </a:r>
            <a:r>
              <a:rPr lang="ru-RU" b="1" dirty="0" smtClean="0">
                <a:solidFill>
                  <a:srgbClr val="FF0000"/>
                </a:solidFill>
              </a:rPr>
              <a:t>].</a:t>
            </a:r>
          </a:p>
          <a:p>
            <a:r>
              <a:rPr lang="ru-RU" dirty="0" smtClean="0"/>
              <a:t>- Паровозик слышит, как разговаривают между собой цветочки, и поет их песенку: </a:t>
            </a:r>
            <a:endParaRPr lang="en-US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[</a:t>
            </a:r>
            <a:r>
              <a:rPr lang="ru-RU" b="1" dirty="0" err="1" smtClean="0">
                <a:solidFill>
                  <a:srgbClr val="FF0000"/>
                </a:solidFill>
              </a:rPr>
              <a:t>n</a:t>
            </a:r>
            <a:r>
              <a:rPr lang="ru-RU" b="1" dirty="0" smtClean="0">
                <a:solidFill>
                  <a:srgbClr val="FF0000"/>
                </a:solidFill>
              </a:rPr>
              <a:t>], [</a:t>
            </a:r>
            <a:r>
              <a:rPr lang="ru-RU" b="1" dirty="0" err="1" smtClean="0">
                <a:solidFill>
                  <a:srgbClr val="FF0000"/>
                </a:solidFill>
              </a:rPr>
              <a:t>n</a:t>
            </a:r>
            <a:r>
              <a:rPr lang="ru-RU" b="1" dirty="0" smtClean="0">
                <a:solidFill>
                  <a:srgbClr val="FF0000"/>
                </a:solidFill>
              </a:rPr>
              <a:t>], [</a:t>
            </a:r>
            <a:r>
              <a:rPr lang="ru-RU" b="1" dirty="0" err="1" smtClean="0">
                <a:solidFill>
                  <a:srgbClr val="FF0000"/>
                </a:solidFill>
              </a:rPr>
              <a:t>n</a:t>
            </a:r>
            <a:r>
              <a:rPr lang="ru-RU" b="1" dirty="0" smtClean="0">
                <a:solidFill>
                  <a:srgbClr val="FF0000"/>
                </a:solidFill>
              </a:rPr>
              <a:t>] – [</a:t>
            </a:r>
            <a:r>
              <a:rPr lang="ru-RU" b="1" dirty="0" err="1" smtClean="0">
                <a:solidFill>
                  <a:srgbClr val="FF0000"/>
                </a:solidFill>
              </a:rPr>
              <a:t>nei</a:t>
            </a:r>
            <a:r>
              <a:rPr lang="ru-RU" b="1" dirty="0" smtClean="0">
                <a:solidFill>
                  <a:srgbClr val="FF0000"/>
                </a:solidFill>
              </a:rPr>
              <a:t>], [</a:t>
            </a:r>
            <a:r>
              <a:rPr lang="ru-RU" b="1" dirty="0" err="1" smtClean="0">
                <a:solidFill>
                  <a:srgbClr val="FF0000"/>
                </a:solidFill>
              </a:rPr>
              <a:t>nei</a:t>
            </a:r>
            <a:r>
              <a:rPr lang="ru-RU" b="1" dirty="0" smtClean="0">
                <a:solidFill>
                  <a:srgbClr val="FF0000"/>
                </a:solidFill>
              </a:rPr>
              <a:t>], [</a:t>
            </a:r>
            <a:r>
              <a:rPr lang="ru-RU" b="1" dirty="0" err="1" smtClean="0">
                <a:solidFill>
                  <a:srgbClr val="FF0000"/>
                </a:solidFill>
              </a:rPr>
              <a:t>nei</a:t>
            </a:r>
            <a:r>
              <a:rPr lang="ru-RU" b="1" dirty="0" smtClean="0">
                <a:solidFill>
                  <a:srgbClr val="FF0000"/>
                </a:solidFill>
              </a:rPr>
              <a:t>].</a:t>
            </a:r>
          </a:p>
          <a:p>
            <a:r>
              <a:rPr lang="ru-RU" dirty="0" smtClean="0"/>
              <a:t>- Паровозик задумался и запел романтическую песенку: </a:t>
            </a:r>
            <a:r>
              <a:rPr lang="ru-RU" b="1" dirty="0" smtClean="0">
                <a:solidFill>
                  <a:srgbClr val="FF0000"/>
                </a:solidFill>
              </a:rPr>
              <a:t>[</a:t>
            </a:r>
            <a:r>
              <a:rPr lang="ru-RU" b="1" dirty="0" err="1" smtClean="0">
                <a:solidFill>
                  <a:srgbClr val="FF0000"/>
                </a:solidFill>
              </a:rPr>
              <a:t>m</a:t>
            </a:r>
            <a:r>
              <a:rPr lang="ru-RU" b="1" dirty="0" smtClean="0">
                <a:solidFill>
                  <a:srgbClr val="FF0000"/>
                </a:solidFill>
              </a:rPr>
              <a:t>], [</a:t>
            </a:r>
            <a:r>
              <a:rPr lang="ru-RU" b="1" dirty="0" err="1" smtClean="0">
                <a:solidFill>
                  <a:srgbClr val="FF0000"/>
                </a:solidFill>
              </a:rPr>
              <a:t>m</a:t>
            </a:r>
            <a:r>
              <a:rPr lang="ru-RU" b="1" dirty="0" smtClean="0">
                <a:solidFill>
                  <a:srgbClr val="FF0000"/>
                </a:solidFill>
              </a:rPr>
              <a:t>], [</a:t>
            </a:r>
            <a:r>
              <a:rPr lang="ru-RU" b="1" dirty="0" err="1" smtClean="0">
                <a:solidFill>
                  <a:srgbClr val="FF0000"/>
                </a:solidFill>
              </a:rPr>
              <a:t>m</a:t>
            </a:r>
            <a:r>
              <a:rPr lang="ru-RU" b="1" dirty="0" smtClean="0">
                <a:solidFill>
                  <a:srgbClr val="FF0000"/>
                </a:solidFill>
              </a:rPr>
              <a:t>].</a:t>
            </a:r>
          </a:p>
          <a:p>
            <a:r>
              <a:rPr lang="ru-RU" dirty="0" smtClean="0"/>
              <a:t>- Теперь паровозик видит летающих пчелок и поет их песенку</a:t>
            </a:r>
            <a:r>
              <a:rPr lang="ru-RU" b="1" dirty="0" smtClean="0">
                <a:solidFill>
                  <a:srgbClr val="FF0000"/>
                </a:solidFill>
              </a:rPr>
              <a:t>: </a:t>
            </a:r>
            <a:r>
              <a:rPr lang="ru-RU" b="1" dirty="0" err="1" smtClean="0">
                <a:solidFill>
                  <a:srgbClr val="FF0000"/>
                </a:solidFill>
              </a:rPr>
              <a:t>[ð</a:t>
            </a:r>
            <a:r>
              <a:rPr lang="ru-RU" b="1" dirty="0" smtClean="0">
                <a:solidFill>
                  <a:srgbClr val="FF0000"/>
                </a:solidFill>
              </a:rPr>
              <a:t>], </a:t>
            </a:r>
            <a:r>
              <a:rPr lang="ru-RU" b="1" dirty="0" err="1" smtClean="0">
                <a:solidFill>
                  <a:srgbClr val="FF0000"/>
                </a:solidFill>
              </a:rPr>
              <a:t>[ð</a:t>
            </a:r>
            <a:r>
              <a:rPr lang="ru-RU" b="1" dirty="0" smtClean="0">
                <a:solidFill>
                  <a:srgbClr val="FF0000"/>
                </a:solidFill>
              </a:rPr>
              <a:t>], </a:t>
            </a:r>
            <a:r>
              <a:rPr lang="ru-RU" b="1" dirty="0" err="1" smtClean="0">
                <a:solidFill>
                  <a:srgbClr val="FF0000"/>
                </a:solidFill>
              </a:rPr>
              <a:t>[ð</a:t>
            </a:r>
            <a:r>
              <a:rPr lang="ru-RU" b="1" dirty="0" smtClean="0">
                <a:solidFill>
                  <a:srgbClr val="FF0000"/>
                </a:solidFill>
              </a:rPr>
              <a:t>].</a:t>
            </a:r>
          </a:p>
          <a:p>
            <a:r>
              <a:rPr lang="ru-RU" dirty="0" smtClean="0"/>
              <a:t>- А вот и комарики: </a:t>
            </a:r>
            <a:r>
              <a:rPr lang="ru-RU" b="1" dirty="0" smtClean="0">
                <a:solidFill>
                  <a:srgbClr val="FF0000"/>
                </a:solidFill>
              </a:rPr>
              <a:t>[</a:t>
            </a:r>
            <a:r>
              <a:rPr lang="ru-RU" b="1" dirty="0" err="1" smtClean="0">
                <a:solidFill>
                  <a:srgbClr val="FF0000"/>
                </a:solidFill>
              </a:rPr>
              <a:t>z</a:t>
            </a:r>
            <a:r>
              <a:rPr lang="ru-RU" b="1" dirty="0" smtClean="0">
                <a:solidFill>
                  <a:srgbClr val="FF0000"/>
                </a:solidFill>
              </a:rPr>
              <a:t>], [</a:t>
            </a:r>
            <a:r>
              <a:rPr lang="ru-RU" b="1" dirty="0" err="1" smtClean="0">
                <a:solidFill>
                  <a:srgbClr val="FF0000"/>
                </a:solidFill>
              </a:rPr>
              <a:t>z</a:t>
            </a:r>
            <a:r>
              <a:rPr lang="ru-RU" b="1" dirty="0" smtClean="0">
                <a:solidFill>
                  <a:srgbClr val="FF0000"/>
                </a:solidFill>
              </a:rPr>
              <a:t>], [</a:t>
            </a:r>
            <a:r>
              <a:rPr lang="ru-RU" b="1" dirty="0" err="1" smtClean="0">
                <a:solidFill>
                  <a:srgbClr val="FF0000"/>
                </a:solidFill>
              </a:rPr>
              <a:t>z</a:t>
            </a:r>
            <a:r>
              <a:rPr lang="ru-RU" b="1" dirty="0" smtClean="0">
                <a:solidFill>
                  <a:srgbClr val="FF0000"/>
                </a:solidFill>
              </a:rPr>
              <a:t>].</a:t>
            </a:r>
          </a:p>
          <a:p>
            <a:r>
              <a:rPr lang="ru-RU" dirty="0" smtClean="0"/>
              <a:t>- А теперь паровозик выпускает дым из трубы. Вот так: </a:t>
            </a:r>
            <a:r>
              <a:rPr lang="ru-RU" b="1" dirty="0" smtClean="0">
                <a:solidFill>
                  <a:srgbClr val="FF0000"/>
                </a:solidFill>
              </a:rPr>
              <a:t>[</a:t>
            </a:r>
            <a:r>
              <a:rPr lang="ru-RU" b="1" dirty="0" err="1" smtClean="0">
                <a:solidFill>
                  <a:srgbClr val="FF0000"/>
                </a:solidFill>
              </a:rPr>
              <a:t>w</a:t>
            </a:r>
            <a:r>
              <a:rPr lang="ru-RU" b="1" dirty="0" smtClean="0">
                <a:solidFill>
                  <a:srgbClr val="FF0000"/>
                </a:solidFill>
              </a:rPr>
              <a:t>], [</a:t>
            </a:r>
            <a:r>
              <a:rPr lang="ru-RU" b="1" dirty="0" err="1" smtClean="0">
                <a:solidFill>
                  <a:srgbClr val="FF0000"/>
                </a:solidFill>
              </a:rPr>
              <a:t>w</a:t>
            </a:r>
            <a:r>
              <a:rPr lang="ru-RU" b="1" dirty="0" smtClean="0">
                <a:solidFill>
                  <a:srgbClr val="FF0000"/>
                </a:solidFill>
              </a:rPr>
              <a:t>], [</a:t>
            </a:r>
            <a:r>
              <a:rPr lang="ru-RU" b="1" dirty="0" err="1" smtClean="0">
                <a:solidFill>
                  <a:srgbClr val="FF0000"/>
                </a:solidFill>
              </a:rPr>
              <a:t>w</a:t>
            </a:r>
            <a:r>
              <a:rPr lang="ru-RU" b="1" dirty="0" smtClean="0">
                <a:solidFill>
                  <a:srgbClr val="FF0000"/>
                </a:solidFill>
              </a:rPr>
              <a:t>].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eople work - Nursery Rhymes &amp; Kids Songs - LearnEnglish Kids British Council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00100" y="0"/>
            <a:ext cx="800105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797226"/>
          </a:xfrm>
        </p:spPr>
        <p:txBody>
          <a:bodyPr>
            <a:noAutofit/>
          </a:bodyPr>
          <a:lstStyle/>
          <a:p>
            <a:r>
              <a:rPr lang="en-US" sz="16600" b="1" dirty="0" smtClean="0"/>
              <a:t>  </a:t>
            </a:r>
            <a:r>
              <a:rPr lang="en-US" sz="13800" b="1" dirty="0" smtClean="0"/>
              <a:t>JOBS</a:t>
            </a:r>
            <a:endParaRPr lang="ru-RU" sz="16600" b="1" dirty="0"/>
          </a:p>
        </p:txBody>
      </p:sp>
      <p:pic>
        <p:nvPicPr>
          <p:cNvPr id="3" name="Рисунок 2" descr="b744d2977fc1c2d62554e7579d2631a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2000240"/>
            <a:ext cx="7358114" cy="4857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85852" y="214291"/>
            <a:ext cx="4214842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I’ m a pupil,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He is a pupil,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She is a pupil too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I’m not a doctor.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I’m a pupil</a:t>
            </a:r>
            <a:endParaRPr kumimoji="0" lang="en-US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And I like you </a:t>
            </a:r>
            <a:endParaRPr kumimoji="0" lang="en-US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1643050"/>
            <a:ext cx="3643338" cy="4857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учител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6318" y="0"/>
            <a:ext cx="5331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14546" y="5357826"/>
            <a:ext cx="471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rial Rounded MT Bold" pitchFamily="34" charset="0"/>
              </a:rPr>
              <a:t> A TEACHER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6318" y="0"/>
            <a:ext cx="5331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57422" y="5572140"/>
            <a:ext cx="43577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 A </a:t>
            </a:r>
            <a:r>
              <a:rPr lang="en-US" sz="5400" b="1" dirty="0" smtClean="0">
                <a:solidFill>
                  <a:srgbClr val="FF0000"/>
                </a:solidFill>
                <a:latin typeface="Arial Rounded MT Bold" pitchFamily="34" charset="0"/>
              </a:rPr>
              <a:t>DOCTOR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837010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6318" y="0"/>
            <a:ext cx="533136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85984" y="5429264"/>
            <a:ext cx="4429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  </a:t>
            </a:r>
            <a:r>
              <a:rPr lang="en-US" sz="5400" b="1" dirty="0" smtClean="0">
                <a:solidFill>
                  <a:srgbClr val="FF0000"/>
                </a:solidFill>
                <a:latin typeface="Arial Rounded MT Bold" pitchFamily="34" charset="0"/>
              </a:rPr>
              <a:t>A FARMER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ack-2-School-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0"/>
            <a:ext cx="7000924" cy="492919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28794" y="5572140"/>
            <a:ext cx="6000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rial Rounded MT Bold" pitchFamily="34" charset="0"/>
              </a:rPr>
              <a:t>  A BUS DRIVER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205</TotalTime>
  <Words>398</Words>
  <Application>Microsoft Office PowerPoint</Application>
  <PresentationFormat>Экран (4:3)</PresentationFormat>
  <Paragraphs>73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WELLCOME  TO THE 3D FORM!!!</vt:lpstr>
      <vt:lpstr>Слайд 2</vt:lpstr>
      <vt:lpstr>Слайд 3</vt:lpstr>
      <vt:lpstr>  JOBS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   WHO?  КТО?</vt:lpstr>
      <vt:lpstr>   WHO?  КТО?</vt:lpstr>
      <vt:lpstr>MATCH</vt:lpstr>
      <vt:lpstr>MATCH</vt:lpstr>
      <vt:lpstr>If you’re happy and you know it!</vt:lpstr>
      <vt:lpstr>LISTEN  AND SAY</vt:lpstr>
      <vt:lpstr>SAY</vt:lpstr>
      <vt:lpstr>GOOD BYE!!!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WELLCOME  TO 3D FORM!!!</dc:title>
  <dc:creator>GASHIK</dc:creator>
  <cp:lastModifiedBy>GASHIK</cp:lastModifiedBy>
  <cp:revision>22</cp:revision>
  <dcterms:created xsi:type="dcterms:W3CDTF">2015-11-19T19:21:39Z</dcterms:created>
  <dcterms:modified xsi:type="dcterms:W3CDTF">2015-11-25T16:14:25Z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957086</vt:lpwstr>
  </property>
  <property fmtid="{D5CDD505-2E9C-101B-9397-08002B2CF9AE}" name="NXPowerLiteVersion" pid="3">
    <vt:lpwstr>D4.1.4</vt:lpwstr>
  </property>
</Properties>
</file>