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6" r:id="rId3"/>
    <p:sldId id="269" r:id="rId4"/>
    <p:sldId id="270" r:id="rId5"/>
    <p:sldId id="268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1" autoAdjust="0"/>
    <p:restoredTop sz="94660"/>
  </p:normalViewPr>
  <p:slideViewPr>
    <p:cSldViewPr>
      <p:cViewPr varScale="1">
        <p:scale>
          <a:sx n="81" d="100"/>
          <a:sy n="81" d="100"/>
        </p:scale>
        <p:origin x="-4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D1D18-AB89-4F00-88A9-10A944E439B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C09E8A4-7481-418B-A826-01C5AC8FF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D1D18-AB89-4F00-88A9-10A944E439B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E8A4-7481-418B-A826-01C5AC8FF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D1D18-AB89-4F00-88A9-10A944E439B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E8A4-7481-418B-A826-01C5AC8FF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D1D18-AB89-4F00-88A9-10A944E439B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C09E8A4-7481-418B-A826-01C5AC8FF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D1D18-AB89-4F00-88A9-10A944E439B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E8A4-7481-418B-A826-01C5AC8FF9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D1D18-AB89-4F00-88A9-10A944E439B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E8A4-7481-418B-A826-01C5AC8FF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D1D18-AB89-4F00-88A9-10A944E439B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C09E8A4-7481-418B-A826-01C5AC8FF9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D1D18-AB89-4F00-88A9-10A944E439B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E8A4-7481-418B-A826-01C5AC8FF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D1D18-AB89-4F00-88A9-10A944E439B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E8A4-7481-418B-A826-01C5AC8FF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D1D18-AB89-4F00-88A9-10A944E439B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E8A4-7481-418B-A826-01C5AC8FF9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D1D18-AB89-4F00-88A9-10A944E439B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9E8A4-7481-418B-A826-01C5AC8FF9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10D1D18-AB89-4F00-88A9-10A944E439B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C09E8A4-7481-418B-A826-01C5AC8FF9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Click="0" advTm="1000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64;&#1082;&#1086;&#1083;&#1072;\Desktop\Krasivaya_muzyka_-_Zvuki_prirody_gitara_flejta_(xMusic.me)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C:\Users\&#1064;&#1082;&#1086;&#1083;&#1072;\Desktop\&#1053;&#1072;&#1090;&#1072;&#1083;&#1100;&#1103;%20&#1091;&#1088;&#1086;&#1082;\Krasivaya_muzyka_-_Zvuki_prirody_gitara_flejta_(xMusic.me).mp3" TargetMode="External" Type="http://schemas.openxmlformats.org/officeDocument/2006/relationships/audio"/><Relationship Id="rId4" Target="../media/image6.pn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galereika.org/_ph/26/2/657012092.gif?144592808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60098"/>
          </a:xfrm>
          <a:prstGeom prst="rect">
            <a:avLst/>
          </a:prstGeom>
          <a:noFill/>
        </p:spPr>
      </p:pic>
      <p:pic>
        <p:nvPicPr>
          <p:cNvPr id="3" name="Krasivaya_muzyka_-_Zvuki_prirody_gitara_flejta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etryclub.com.ua/upload/poem_all/003053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9" cy="6858000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9600" b="1" dirty="0" smtClean="0">
                <a:solidFill>
                  <a:schemeClr val="tx1"/>
                </a:solidFill>
              </a:rPr>
              <a:t>С   З</a:t>
            </a:r>
          </a:p>
          <a:p>
            <a:pPr algn="ctr">
              <a:buNone/>
            </a:pPr>
            <a:r>
              <a:rPr lang="uk-UA" sz="9600" b="1" dirty="0" smtClean="0">
                <a:solidFill>
                  <a:schemeClr val="tx1"/>
                </a:solidFill>
              </a:rPr>
              <a:t>(словозміна)</a:t>
            </a:r>
            <a:endParaRPr lang="ru-RU" sz="9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 advTm="10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etryclub.com.ua/upload/poem_all/003053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9" cy="6858000"/>
          </a:xfrm>
          <a:prstGeom prst="rect">
            <a:avLst/>
          </a:prstGeom>
          <a:noFill/>
        </p:spPr>
      </p:pic>
      <p:pic>
        <p:nvPicPr>
          <p:cNvPr id="31746" name="Picture 2" descr="http://img-fotki.yandex.ru/get/4516/64247139.42/0_6e622_bb99b18f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84584" y="0"/>
            <a:ext cx="3888432" cy="366728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771800" y="2132856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7200" b="1" dirty="0" err="1" smtClean="0"/>
              <a:t>Крас</a:t>
            </a:r>
            <a:endParaRPr lang="ru-RU" sz="7200" b="1" dirty="0"/>
          </a:p>
        </p:txBody>
      </p:sp>
      <p:sp>
        <p:nvSpPr>
          <p:cNvPr id="8" name="Круговая стрелка 7"/>
          <p:cNvSpPr/>
          <p:nvPr/>
        </p:nvSpPr>
        <p:spPr>
          <a:xfrm>
            <a:off x="3275856" y="1700808"/>
            <a:ext cx="2304256" cy="1008112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" name="Picture 2" descr="http://img-fotki.yandex.ru/get/6805/47407354.bfe/0_123f77_17afc009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6573" y="0"/>
            <a:ext cx="2853699" cy="242088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04248" y="2924944"/>
            <a:ext cx="93610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err="1" smtClean="0">
                <a:solidFill>
                  <a:schemeClr val="tx1"/>
                </a:solidFill>
              </a:rPr>
              <a:t>ий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12360" y="4005064"/>
            <a:ext cx="93610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b="1" dirty="0" smtClean="0">
                <a:solidFill>
                  <a:schemeClr val="tx1"/>
                </a:solidFill>
              </a:rPr>
              <a:t>і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32240" y="5229200"/>
            <a:ext cx="93610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chemeClr val="tx1"/>
                </a:solidFill>
              </a:rPr>
              <a:t>я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0" y="2996952"/>
            <a:ext cx="1331640" cy="11521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>
                <a:solidFill>
                  <a:schemeClr val="tx1"/>
                </a:solidFill>
              </a:rPr>
              <a:t>н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1763688" y="3645024"/>
            <a:ext cx="1331640" cy="11521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err="1" smtClean="0">
                <a:solidFill>
                  <a:schemeClr val="tx1"/>
                </a:solidFill>
              </a:rPr>
              <a:t>ун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0" y="5013176"/>
            <a:ext cx="1331640" cy="11521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err="1" smtClean="0">
                <a:solidFill>
                  <a:schemeClr val="tx1"/>
                </a:solidFill>
              </a:rPr>
              <a:t>ив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1763688" y="5373216"/>
            <a:ext cx="1331640" cy="11521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chemeClr val="tx1"/>
                </a:solidFill>
              </a:rPr>
              <a:t>ен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 advTm="10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etryclub.com.ua/upload/poem_all/003053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9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9600" b="1" dirty="0" smtClean="0">
                <a:solidFill>
                  <a:schemeClr val="tx1"/>
                </a:solidFill>
              </a:rPr>
              <a:t>С   У</a:t>
            </a:r>
          </a:p>
          <a:p>
            <a:pPr algn="ctr">
              <a:buNone/>
            </a:pPr>
            <a:r>
              <a:rPr lang="uk-UA" sz="8800" b="1" dirty="0" smtClean="0">
                <a:solidFill>
                  <a:schemeClr val="tx1"/>
                </a:solidFill>
              </a:rPr>
              <a:t>(</a:t>
            </a:r>
            <a:r>
              <a:rPr lang="uk-UA" sz="8800" b="1" dirty="0" err="1" smtClean="0">
                <a:solidFill>
                  <a:schemeClr val="tx1"/>
                </a:solidFill>
              </a:rPr>
              <a:t>словоутворення</a:t>
            </a:r>
            <a:r>
              <a:rPr lang="uk-UA" sz="8800" b="1" dirty="0" smtClean="0">
                <a:solidFill>
                  <a:schemeClr val="tx1"/>
                </a:solidFill>
              </a:rPr>
              <a:t>)</a:t>
            </a:r>
            <a:endParaRPr lang="ru-RU" sz="8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 advTm="10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etryclub.com.ua/upload/poem_all/003053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339" y="0"/>
            <a:ext cx="9168339" cy="6858000"/>
          </a:xfrm>
          <a:prstGeom prst="rect">
            <a:avLst/>
          </a:prstGeom>
          <a:noFill/>
        </p:spPr>
      </p:pic>
      <p:sp>
        <p:nvSpPr>
          <p:cNvPr id="5" name="Блок-схема: перфолента 4"/>
          <p:cNvSpPr/>
          <p:nvPr/>
        </p:nvSpPr>
        <p:spPr>
          <a:xfrm>
            <a:off x="1475656" y="260648"/>
            <a:ext cx="6552728" cy="1584176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b="1" dirty="0" smtClean="0">
                <a:solidFill>
                  <a:schemeClr val="tx1"/>
                </a:solidFill>
              </a:rPr>
              <a:t>Висновки :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6" name="Волна 5"/>
          <p:cNvSpPr/>
          <p:nvPr/>
        </p:nvSpPr>
        <p:spPr>
          <a:xfrm>
            <a:off x="971600" y="2420888"/>
            <a:ext cx="6408712" cy="108012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1.  Я розрізняю  С  З  і  С  У 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Волна 6"/>
          <p:cNvSpPr/>
          <p:nvPr/>
        </p:nvSpPr>
        <p:spPr>
          <a:xfrm>
            <a:off x="1043608" y="3717032"/>
            <a:ext cx="6336704" cy="108012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2.  Я вмію визначати частини слова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олна 7"/>
          <p:cNvSpPr/>
          <p:nvPr/>
        </p:nvSpPr>
        <p:spPr>
          <a:xfrm>
            <a:off x="971600" y="4797152"/>
            <a:ext cx="6408712" cy="108012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3.  Я додатково працюю над темою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fc01.deviantart.net/fs20/f/2007/327/b/d/bd5af08dd79107e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52" y="0"/>
            <a:ext cx="9134248" cy="6858000"/>
          </a:xfrm>
          <a:prstGeom prst="rect">
            <a:avLst/>
          </a:prstGeom>
          <a:noFill/>
        </p:spPr>
      </p:pic>
      <p:pic>
        <p:nvPicPr>
          <p:cNvPr id="3" name="Krasivaya_muzyka_-_Zvuki_prirody_gitara_flejta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forwallpaper.com/files/thumbs/preview/52/529536__autumn-colors_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753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os1.i.ua/3/1/10328494_98875a8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images.forwallpaper.com/files/thumbs/preview/93/934082__autumn_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753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galereika.org/_ph/26/2/430211667.gif?144592820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649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rgbClr val="CC00FF"/>
                </a:solidFill>
              </a:rPr>
              <a:t>Краса :</a:t>
            </a:r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sz="1600" dirty="0" smtClean="0"/>
          </a:p>
          <a:p>
            <a:pPr algn="ctr">
              <a:buNone/>
            </a:pPr>
            <a:endParaRPr lang="ru-RU" sz="1600" dirty="0"/>
          </a:p>
          <a:p>
            <a:pPr algn="ctr">
              <a:buNone/>
            </a:pPr>
            <a:r>
              <a:rPr lang="ru-RU" b="1" dirty="0" err="1" smtClean="0"/>
              <a:t>зовнішня</a:t>
            </a:r>
            <a:r>
              <a:rPr lang="ru-RU" b="1" dirty="0" smtClean="0"/>
              <a:t>                         </a:t>
            </a:r>
            <a:r>
              <a:rPr lang="ru-RU" b="1" dirty="0" err="1" smtClean="0"/>
              <a:t>внутрішня</a:t>
            </a:r>
            <a:r>
              <a:rPr lang="ru-RU" b="1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dirty="0" smtClean="0"/>
              <a:t>               </a:t>
            </a:r>
            <a:endParaRPr lang="ru-RU" dirty="0"/>
          </a:p>
          <a:p>
            <a:pPr algn="r"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endParaRPr lang="uk-UA" dirty="0"/>
          </a:p>
          <a:p>
            <a:pPr algn="ctr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9" name="Picture 1" descr="C:\Users\Школа\Desktop\post-11696-13292157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140968"/>
            <a:ext cx="2007904" cy="1987826"/>
          </a:xfrm>
          <a:prstGeom prst="rect">
            <a:avLst/>
          </a:prstGeom>
          <a:noFill/>
        </p:spPr>
      </p:pic>
      <p:pic>
        <p:nvPicPr>
          <p:cNvPr id="2051" name="Picture 3" descr="http://gerebilo.ucoz.ru/_nw/2/926294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140968"/>
            <a:ext cx="2340259" cy="1872208"/>
          </a:xfrm>
          <a:prstGeom prst="rect">
            <a:avLst/>
          </a:prstGeom>
          <a:noFill/>
        </p:spPr>
      </p:pic>
      <p:cxnSp>
        <p:nvCxnSpPr>
          <p:cNvPr id="12" name="Прямая со стрелкой 11"/>
          <p:cNvCxnSpPr/>
          <p:nvPr/>
        </p:nvCxnSpPr>
        <p:spPr>
          <a:xfrm>
            <a:off x="5004048" y="1484784"/>
            <a:ext cx="1440160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1979712" y="1484784"/>
            <a:ext cx="1728192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1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oetryclub.com.ua/upload/poem_all/003053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9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771800" y="1988840"/>
            <a:ext cx="33123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8000" b="1" dirty="0" err="1" smtClean="0"/>
              <a:t>Крас</a:t>
            </a:r>
            <a:endParaRPr lang="ru-RU" sz="8000" b="1" dirty="0"/>
          </a:p>
        </p:txBody>
      </p:sp>
      <p:sp>
        <p:nvSpPr>
          <p:cNvPr id="9" name="Круговая стрелка 8"/>
          <p:cNvSpPr/>
          <p:nvPr/>
        </p:nvSpPr>
        <p:spPr>
          <a:xfrm>
            <a:off x="3347864" y="1700808"/>
            <a:ext cx="2304256" cy="1008112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30" name="Picture 6" descr="http://img-fotki.yandex.ru/get/5503/135713194.12c/0_764cb_d2022ddb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77494"/>
            <a:ext cx="9144000" cy="258050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oetryclub.com.ua/upload/poem_all/003053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339" y="0"/>
            <a:ext cx="916833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2276872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7200" b="1" dirty="0" err="1" smtClean="0"/>
              <a:t>Крас</a:t>
            </a:r>
            <a:endParaRPr lang="ru-RU" sz="7200" b="1" dirty="0"/>
          </a:p>
        </p:txBody>
      </p:sp>
      <p:sp>
        <p:nvSpPr>
          <p:cNvPr id="6" name="Круговая стрелка 5"/>
          <p:cNvSpPr/>
          <p:nvPr/>
        </p:nvSpPr>
        <p:spPr>
          <a:xfrm>
            <a:off x="827584" y="1916832"/>
            <a:ext cx="2160240" cy="1008112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" name="Picture 6" descr="http://img-fotki.yandex.ru/get/5503/135713194.12c/0_764cb_d2022ddb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57192"/>
            <a:ext cx="3670165" cy="1700808"/>
          </a:xfrm>
          <a:prstGeom prst="rect">
            <a:avLst/>
          </a:prstGeom>
          <a:noFill/>
        </p:spPr>
      </p:pic>
      <p:pic>
        <p:nvPicPr>
          <p:cNvPr id="30722" name="Picture 2" descr="http://img-fotki.yandex.ru/get/6805/47407354.bfe/0_123f77_17afc009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-62188"/>
            <a:ext cx="2640080" cy="223966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660232" y="2492896"/>
            <a:ext cx="93610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b="1" dirty="0" smtClean="0">
                <a:solidFill>
                  <a:schemeClr val="tx1"/>
                </a:solidFill>
              </a:rPr>
              <a:t>А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740352" y="3573016"/>
            <a:ext cx="93610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>
                <a:solidFill>
                  <a:schemeClr val="tx1"/>
                </a:solidFill>
              </a:rPr>
              <a:t>У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4365104"/>
            <a:ext cx="93610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b="1" dirty="0" smtClean="0">
                <a:solidFill>
                  <a:schemeClr val="tx1"/>
                </a:solidFill>
              </a:rPr>
              <a:t>і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12360" y="5301208"/>
            <a:ext cx="93610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>
                <a:solidFill>
                  <a:schemeClr val="tx1"/>
                </a:solidFill>
              </a:rPr>
              <a:t>И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 advTm="10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81</TotalTime>
  <Words>55</Words>
  <Application>Microsoft Office PowerPoint</Application>
  <PresentationFormat>Экран (4:3)</PresentationFormat>
  <Paragraphs>31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27</cp:revision>
  <dcterms:created xsi:type="dcterms:W3CDTF">2015-10-27T06:39:21Z</dcterms:created>
  <dcterms:modified xsi:type="dcterms:W3CDTF">2015-10-27T08:20:00Z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2092638</vt:lpwstr>
  </property>
  <property fmtid="{D5CDD505-2E9C-101B-9397-08002B2CF9AE}" name="NXPowerLiteVersion" pid="3">
    <vt:lpwstr>D4.1.4</vt:lpwstr>
  </property>
</Properties>
</file>