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2" r:id="rId2"/>
    <p:sldId id="339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54" r:id="rId13"/>
    <p:sldId id="355" r:id="rId14"/>
    <p:sldId id="349" r:id="rId15"/>
    <p:sldId id="350" r:id="rId16"/>
    <p:sldId id="351" r:id="rId17"/>
    <p:sldId id="352" r:id="rId18"/>
    <p:sldId id="353" r:id="rId19"/>
    <p:sldId id="356" r:id="rId20"/>
    <p:sldId id="357" r:id="rId21"/>
    <p:sldId id="271" r:id="rId22"/>
    <p:sldId id="270" r:id="rId2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33CC33"/>
    <a:srgbClr val="66FF33"/>
    <a:srgbClr val="FF9933"/>
    <a:srgbClr val="CC3399"/>
    <a:srgbClr val="4B8242"/>
    <a:srgbClr val="5D2884"/>
    <a:srgbClr val="57EB57"/>
    <a:srgbClr val="92CEEC"/>
    <a:srgbClr val="D3F3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56" autoAdjust="0"/>
  </p:normalViewPr>
  <p:slideViewPr>
    <p:cSldViewPr>
      <p:cViewPr>
        <p:scale>
          <a:sx n="30" d="100"/>
          <a:sy n="30" d="100"/>
        </p:scale>
        <p:origin x="-101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22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vospitatel.com.ua/images/c/circus-3god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476672"/>
            <a:ext cx="81724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«Пірамідки»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</a:t>
            </a:r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</a:t>
            </a:r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 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розширення кута зору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123728" y="1268760"/>
            <a:ext cx="5616624" cy="3711317"/>
            <a:chOff x="107504" y="1988840"/>
            <a:chExt cx="5616624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107504" y="486916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ЯБЛУ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КО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ЯН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ТАР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ЯЛ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20162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ТА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Я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СНА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Я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55776" y="198884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МА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2627784" y="119675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ХВОР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699792" y="1844824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ХВОР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ИЙ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771800" y="242088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ХВОР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ОБА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339752" y="3068960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ХВОР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ІЛА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619672" y="3717032"/>
            <a:ext cx="39604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ПЕРЕ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ХВОР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ІЛА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2627784" y="119675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КРАЇ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99792" y="1844824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КРАЇНА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71800" y="242088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УКРАЇНА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27784" y="3068960"/>
            <a:ext cx="36724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УКРАЇНСЬКА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83768" y="3789040"/>
            <a:ext cx="39604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УКРАЇНСЬКА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2771800" y="1268760"/>
            <a:ext cx="37444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РЯД – БУР</a:t>
            </a:r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ЯН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15816" y="2132856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БУРЯ – ПІР</a:t>
            </a:r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43808" y="3068960"/>
            <a:ext cx="47525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БУРЯК – ПОДВІР</a:t>
            </a:r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71800" y="4149080"/>
            <a:ext cx="532859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ДУХМЯНИЙ – М</a:t>
            </a:r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ЯТА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2627784" y="119675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ЩАВЕЛЬ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99792" y="1844824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ЩОКА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71800" y="242088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ЩУКА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55776" y="3068960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ЩИГЛИК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67744" y="3717032"/>
            <a:ext cx="39604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ЩЕТИНА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4860032" y="1412776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РЕЛО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60032" y="2204864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РЕЛА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20072" y="299695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РЕЛЬЦЯ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48064" y="386104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РЕЛЬЦЕ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1772816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b="1" dirty="0" smtClean="0">
                <a:latin typeface="Times New Roman" pitchFamily="18" charset="0"/>
                <a:cs typeface="Times New Roman" pitchFamily="18" charset="0"/>
              </a:rPr>
              <a:t>ДЖЕ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076056" y="1412776"/>
            <a:ext cx="0" cy="324036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259632" y="1412776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ХО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59632" y="2132856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СИ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03648" y="2924944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ВО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03648" y="3645024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РА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3560" y="1916832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b="1" dirty="0" smtClean="0">
                <a:latin typeface="Times New Roman" pitchFamily="18" charset="0"/>
                <a:cs typeface="Times New Roman" pitchFamily="18" charset="0"/>
              </a:rPr>
              <a:t>ДЖУ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076056" y="1412776"/>
            <a:ext cx="0" cy="324036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259632" y="1412776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ДЗЬОБ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59632" y="227687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ДЗЬОБ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19872" y="299695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АТИ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91880" y="3789040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УТИ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067944" y="1412776"/>
            <a:ext cx="0" cy="3888432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75856" y="2348880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ИК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299695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ДЗЬОБ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3789040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ДЗЬОБ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458112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ДЗЬОБ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458112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АТИЙ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259632" y="1412776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ДЗВІН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59632" y="227687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ДЗВІН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19872" y="2996952"/>
            <a:ext cx="36724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ОЧОК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91880" y="3789040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КИЙ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067944" y="1412776"/>
            <a:ext cx="0" cy="3888432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75856" y="2348880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ОК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299695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ДЗВІН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3789040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ДЗВІН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458112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ДЗВЕ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458112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НІТИ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Овал 19"/>
          <p:cNvSpPr/>
          <p:nvPr/>
        </p:nvSpPr>
        <p:spPr>
          <a:xfrm>
            <a:off x="2843808" y="1340768"/>
            <a:ext cx="3960440" cy="3600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619672" y="908720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9552" y="170080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71592" y="1772816"/>
            <a:ext cx="36724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ЯКИЙ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00192" y="263691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ЯТА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2132856"/>
            <a:ext cx="0" cy="3888432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292080" y="98072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ЯЗАТИ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2924944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584" y="4077072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1840" y="5013176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Ю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1632" y="3429000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20072" y="4221088"/>
            <a:ext cx="3312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Є</a:t>
            </a: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03848" y="0"/>
            <a:ext cx="331236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5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uk-UA" sz="25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11760" y="1268760"/>
            <a:ext cx="5328592" cy="3711317"/>
            <a:chOff x="395536" y="1988840"/>
            <a:chExt cx="5328592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КУКУ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РУДЗА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ДЗЕР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КАЛО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ДЗИ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ҐА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ҐУ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ДЗИК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ҐЕ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ДЗЬ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2627784" y="2492896"/>
            <a:ext cx="3960440" cy="3600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2132856"/>
            <a:ext cx="0" cy="3888432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4797152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РІ</a:t>
            </a:r>
            <a:endParaRPr lang="uk-UA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5816" y="3501008"/>
            <a:ext cx="3312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ЧКА</a:t>
            </a:r>
            <a:endParaRPr lang="uk-UA" sz="9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540568" y="3573016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РУ</a:t>
            </a:r>
            <a:endParaRPr lang="uk-UA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396552" y="2276872"/>
            <a:ext cx="3708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9592" y="1484784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ПІ</a:t>
            </a:r>
            <a:endParaRPr lang="uk-UA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15816" y="836712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БО</a:t>
            </a:r>
            <a:endParaRPr lang="uk-UA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88024" y="1484784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endParaRPr lang="uk-UA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31632" y="2492896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ТА</a:t>
            </a:r>
            <a:endParaRPr lang="uk-UA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44208" y="3573016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ПА</a:t>
            </a:r>
            <a:endParaRPr lang="uk-UA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88224" y="4725144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 rot="20463294">
            <a:off x="2168277" y="4705539"/>
            <a:ext cx="872051" cy="91082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6" name="Стрелка вправо 35"/>
          <p:cNvSpPr/>
          <p:nvPr/>
        </p:nvSpPr>
        <p:spPr>
          <a:xfrm>
            <a:off x="2051720" y="3637504"/>
            <a:ext cx="737632" cy="94362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7" name="Стрелка вправо 36"/>
          <p:cNvSpPr/>
          <p:nvPr/>
        </p:nvSpPr>
        <p:spPr>
          <a:xfrm rot="1173941">
            <a:off x="2171459" y="2878554"/>
            <a:ext cx="859267" cy="86326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9" name="Стрелка вправо 38"/>
          <p:cNvSpPr/>
          <p:nvPr/>
        </p:nvSpPr>
        <p:spPr>
          <a:xfrm rot="2950213">
            <a:off x="2898617" y="2319161"/>
            <a:ext cx="816784" cy="7089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0" name="Стрелка вправо 39"/>
          <p:cNvSpPr/>
          <p:nvPr/>
        </p:nvSpPr>
        <p:spPr>
          <a:xfrm rot="5400000">
            <a:off x="4175956" y="1952836"/>
            <a:ext cx="792088" cy="72008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1" name="Стрелка вправо 40"/>
          <p:cNvSpPr/>
          <p:nvPr/>
        </p:nvSpPr>
        <p:spPr>
          <a:xfrm rot="7662720">
            <a:off x="5457115" y="2372696"/>
            <a:ext cx="750051" cy="7853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2" name="Стрелка вправо 41"/>
          <p:cNvSpPr/>
          <p:nvPr/>
        </p:nvSpPr>
        <p:spPr>
          <a:xfrm rot="9092102">
            <a:off x="6132666" y="3127815"/>
            <a:ext cx="894362" cy="73251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3" name="Стрелка вправо 42"/>
          <p:cNvSpPr/>
          <p:nvPr/>
        </p:nvSpPr>
        <p:spPr>
          <a:xfrm rot="10287815">
            <a:off x="6323893" y="4037223"/>
            <a:ext cx="927695" cy="83339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4" name="Стрелка вправо 43"/>
          <p:cNvSpPr/>
          <p:nvPr/>
        </p:nvSpPr>
        <p:spPr>
          <a:xfrm rot="11709735">
            <a:off x="6166207" y="4795557"/>
            <a:ext cx="1214058" cy="939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3D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3D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3D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3D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3D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3D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3D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3D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3D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5" grpId="0"/>
      <p:bldP spid="26" grpId="0"/>
      <p:bldP spid="27" grpId="0"/>
      <p:bldP spid="28" grpId="0"/>
      <p:bldP spid="29" grpId="0"/>
      <p:bldP spid="30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ospitatel.com.ua/images/c/circus-3god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2132856"/>
            <a:ext cx="3609650" cy="1800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1600" y="2852936"/>
            <a:ext cx="7858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268760"/>
            <a:ext cx="81003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Веселка: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http://d3569.colo.hc.ru/upload/iblock/7e3/7e3de5e37e6bb55bd998e7f4326fe304.jpg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123728" y="1268760"/>
            <a:ext cx="5616624" cy="3711317"/>
            <a:chOff x="107504" y="1988840"/>
            <a:chExt cx="5616624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107504" y="486916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ГРА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ЮСЯ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ТАН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ЦЮЮ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МА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ЛЮЮ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ЧИ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ТАЮ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МИ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Ю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123728" y="1268760"/>
            <a:ext cx="5616624" cy="3711317"/>
            <a:chOff x="107504" y="1988840"/>
            <a:chExt cx="5616624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107504" y="486916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ЩІ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ЧКИ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ЩА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СТЯ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ПЛО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ЩА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ГУ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ЩА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ЩИ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55776" y="198884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123728" y="1268760"/>
            <a:ext cx="5616624" cy="3711317"/>
            <a:chOff x="107504" y="1988840"/>
            <a:chExt cx="5616624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107504" y="486916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ЖМУР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КИ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ЖНИ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ВА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СТ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РИЖ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КО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РЖ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ВУ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55776" y="198884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Ж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123728" y="1268760"/>
            <a:ext cx="5616624" cy="3711317"/>
            <a:chOff x="107504" y="1988840"/>
            <a:chExt cx="5616624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107504" y="486916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ФЕЛЬД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ШЕР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ФОТО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ГРАФ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ФАБ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РИКА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ФУТ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БОЛ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ФА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55776" y="198884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РШ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123728" y="1268760"/>
            <a:ext cx="5616624" cy="3711317"/>
            <a:chOff x="107504" y="1988840"/>
            <a:chExt cx="5616624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107504" y="486916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ПОЯС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ЛАВ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ТРО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ЯНДА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ВО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ЯКИ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МА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ЯК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ПО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55776" y="198884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ЯС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123728" y="1268760"/>
            <a:ext cx="5616624" cy="3711317"/>
            <a:chOff x="107504" y="1988840"/>
            <a:chExt cx="5616624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107504" y="486916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ПОХМУ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РИЙ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ХВИ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ЛИНА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ХВИ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ЛІ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Х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ВІСТ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Х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55776" y="198884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МИЗ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123728" y="1268760"/>
            <a:ext cx="5616624" cy="3711317"/>
            <a:chOff x="107504" y="1988840"/>
            <a:chExt cx="5616624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107504" y="486916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БДЖІЛ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БДЖО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ЛА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ДЖЕ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20162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РЕЛО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ДЖЕ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ДЖ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55776" y="198884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МІЛЬ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3800" b="1" dirty="0" smtClean="0">
            <a:latin typeface="Times New Roman" pitchFamily="18" charset="0"/>
            <a:cs typeface="Times New Roman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</TotalTime>
  <Words>266</Words>
  <Application>Microsoft Office PowerPoint</Application>
  <PresentationFormat>Экран (4:3)</PresentationFormat>
  <Paragraphs>230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448</cp:revision>
  <dcterms:created xsi:type="dcterms:W3CDTF">2015-06-24T08:15:35Z</dcterms:created>
  <dcterms:modified xsi:type="dcterms:W3CDTF">2015-11-01T08:05:51Z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165302</vt:lpwstr>
  </property>
  <property fmtid="{D5CDD505-2E9C-101B-9397-08002B2CF9AE}" name="NXPowerLiteVersion" pid="3">
    <vt:lpwstr>D4.1.4</vt:lpwstr>
  </property>
</Properties>
</file>