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8A273-E700-425D-A734-7F267961C495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71600" y="980728"/>
            <a:ext cx="81724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«Півник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Голосисте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Горличко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№6  для закріплення здобутих вмінь</a:t>
            </a:r>
          </a:p>
          <a:p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gtneij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4365104"/>
            <a:ext cx="1774164" cy="1800200"/>
          </a:xfrm>
          <a:prstGeom prst="rect">
            <a:avLst/>
          </a:prstGeom>
        </p:spPr>
      </p:pic>
      <p:pic>
        <p:nvPicPr>
          <p:cNvPr id="6" name="Рисунок 5" descr="петушок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0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ст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лк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зв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ст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лк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зв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ст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лк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зв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і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ст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лк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зв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ст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лк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зв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gtneij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7576" y="1556792"/>
            <a:ext cx="3816424" cy="3872430"/>
          </a:xfrm>
          <a:prstGeom prst="rect">
            <a:avLst/>
          </a:prstGeom>
        </p:spPr>
      </p:pic>
      <p:pic>
        <p:nvPicPr>
          <p:cNvPr id="4" name="Рисунок 3" descr="петушок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72816"/>
            <a:ext cx="4798155" cy="36724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79036" y="620688"/>
            <a:ext cx="3105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5616" y="980728"/>
            <a:ext cx="76128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Півники: 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3356992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980728"/>
            <a:ext cx="6120680" cy="792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http://img1.liveinternet.ru/images/attach/c/9/106/717/106717061_large_002.png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916832"/>
            <a:ext cx="66247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http://img-fotki.yandex.ru/get/6621/47407354.7c0/0_f6bc3_f7feefbe_orig.png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мн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9462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вд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зв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лк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75856" y="1988840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чн</a:t>
            </a:r>
            <a:endParaRPr lang="uk-UA" sz="6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971600" y="0"/>
            <a:ext cx="6912568" cy="6291529"/>
            <a:chOff x="1496365" y="-1796"/>
            <a:chExt cx="6912568" cy="6291529"/>
          </a:xfrm>
        </p:grpSpPr>
        <p:sp>
          <p:nvSpPr>
            <p:cNvPr id="6" name="Овал 5"/>
            <p:cNvSpPr/>
            <p:nvPr/>
          </p:nvSpPr>
          <p:spPr>
            <a:xfrm rot="18158804">
              <a:off x="5240216" y="37070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</a:p>
          </p:txBody>
        </p:sp>
        <p:sp>
          <p:nvSpPr>
            <p:cNvPr id="7" name="Овал 6"/>
            <p:cNvSpPr/>
            <p:nvPr/>
          </p:nvSpPr>
          <p:spPr>
            <a:xfrm rot="11127260">
              <a:off x="1496365" y="25337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і</a:t>
              </a:r>
            </a:p>
          </p:txBody>
        </p:sp>
        <p:sp>
          <p:nvSpPr>
            <p:cNvPr id="9" name="Овал 8"/>
            <p:cNvSpPr/>
            <p:nvPr/>
          </p:nvSpPr>
          <p:spPr>
            <a:xfrm rot="3975628">
              <a:off x="5038620" y="448973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у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6248933" y="260571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7399609">
              <a:off x="2547432" y="443722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е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429853">
              <a:off x="2669818" y="358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</a:t>
              </a:r>
            </a:p>
          </p:txBody>
        </p:sp>
      </p:grpSp>
      <p:pic>
        <p:nvPicPr>
          <p:cNvPr id="36" name="Рисунок 35" descr="gtneij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9836" y="2276872"/>
            <a:ext cx="177416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347864" y="2204864"/>
            <a:ext cx="2449942" cy="2304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endParaRPr lang="uk-UA" sz="6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6" name="Группа 41"/>
          <p:cNvGrpSpPr/>
          <p:nvPr/>
        </p:nvGrpSpPr>
        <p:grpSpPr>
          <a:xfrm>
            <a:off x="937296" y="-103269"/>
            <a:ext cx="7123842" cy="6961269"/>
            <a:chOff x="1462061" y="-105065"/>
            <a:chExt cx="7123842" cy="6961269"/>
          </a:xfrm>
        </p:grpSpPr>
        <p:sp>
          <p:nvSpPr>
            <p:cNvPr id="17" name="Овал 16"/>
            <p:cNvSpPr/>
            <p:nvPr/>
          </p:nvSpPr>
          <p:spPr>
            <a:xfrm rot="7014013">
              <a:off x="5018147" y="254935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вд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462061" y="2476991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ст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 rot="16200000">
              <a:off x="4088693" y="5056204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лк</a:t>
              </a:r>
            </a:p>
          </p:txBody>
        </p:sp>
        <p:sp>
          <p:nvSpPr>
            <p:cNvPr id="20" name="Овал 19"/>
            <p:cNvSpPr/>
            <p:nvPr/>
          </p:nvSpPr>
          <p:spPr>
            <a:xfrm rot="10223667">
              <a:off x="6425903" y="2013147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мн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rot="18779968">
              <a:off x="2039535" y="4492163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600" b="1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зв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3600899">
              <a:off x="2646924" y="55150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 rot="12710906">
              <a:off x="6166146" y="4179346"/>
              <a:ext cx="2160000" cy="144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6000" b="1" dirty="0" err="1" smtClean="0">
                  <a:solidFill>
                    <a:srgbClr val="0070C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чн</a:t>
              </a:r>
              <a:endParaRPr lang="uk-UA" sz="60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13" name="Рисунок 12" descr="петуш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2011846" cy="15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149</Words>
  <Application>Microsoft Office PowerPoint</Application>
  <PresentationFormat>Экран (4:3)</PresentationFormat>
  <Paragraphs>113</Paragraphs>
  <Slides>16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69</cp:revision>
  <dcterms:created xsi:type="dcterms:W3CDTF">2015-06-24T08:15:35Z</dcterms:created>
  <dcterms:modified xsi:type="dcterms:W3CDTF">2015-11-01T13:08:32Z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549601</vt:lpwstr>
  </property>
  <property fmtid="{D5CDD505-2E9C-101B-9397-08002B2CF9AE}" name="NXPowerLiteVersion" pid="3">
    <vt:lpwstr>D4.1.4</vt:lpwstr>
  </property>
</Properties>
</file>