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307" r:id="rId3"/>
    <p:sldId id="309" r:id="rId4"/>
    <p:sldId id="310" r:id="rId5"/>
    <p:sldId id="311" r:id="rId6"/>
    <p:sldId id="312" r:id="rId7"/>
    <p:sldId id="313" r:id="rId8"/>
    <p:sldId id="271" r:id="rId9"/>
    <p:sldId id="270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3399"/>
    <a:srgbClr val="4B8242"/>
    <a:srgbClr val="5D2884"/>
    <a:srgbClr val="57EB57"/>
    <a:srgbClr val="92CEEC"/>
    <a:srgbClr val="D3F3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35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07.11.2015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3569.colo.hc.ru/upload/iblock/7e3/7e3de5e37e6bb55bd998e7f4326fe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628800"/>
            <a:ext cx="81724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«Веселка»</a:t>
            </a:r>
          </a:p>
          <a:p>
            <a:pPr algn="ctr"/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№8 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закріплення здобутих вмінь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83671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1556792"/>
            <a:ext cx="504056" cy="79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42088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14096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400506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479715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566124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728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728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3728" y="314096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005064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95736" y="479715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23728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МО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75856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75856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75856" y="32129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7864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75856" y="479715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КО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7864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МУ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99992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27984" y="32129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99992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79715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КУ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9992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МЕ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55679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80112" y="2420888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321297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80112" y="400506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80112" y="486916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КЕ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80112" y="558924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04248" y="155679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04248" y="242088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04248" y="3212976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4248" y="40050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04248" y="479715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04248" y="5589240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55679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420888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956376" y="3212976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56376" y="4005064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956376" y="479715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КІ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6376" y="5589240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83671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1556792"/>
            <a:ext cx="504056" cy="79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42088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14096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400506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479715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566124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728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728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3728" y="314096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005064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95736" y="479715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23728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75856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75856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75856" y="32129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7864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75856" y="479715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7864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ПУ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99992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27984" y="32129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99992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79715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9992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ПЕ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55679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80112" y="2420888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321297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80112" y="400506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80112" y="486916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80112" y="558924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ПИ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04248" y="155679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04248" y="242088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04248" y="3212976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4248" y="40050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04248" y="479715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04248" y="5589240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55679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420888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956376" y="3212976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56376" y="4005064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956376" y="479715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6376" y="5589240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83671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1556792"/>
            <a:ext cx="504056" cy="79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42088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14096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400506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479715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566124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728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728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51720" y="3140969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005064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51720" y="479715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23728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75856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03848" y="242088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31840" y="3212976"/>
            <a:ext cx="13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7864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75856" y="479715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7864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99992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242088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3968" y="3212976"/>
            <a:ext cx="13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99992" y="400506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79715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9992" y="55892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55679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80112" y="2420888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321297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80112" y="400506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80112" y="479715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80112" y="558924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04248" y="155679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04248" y="242088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32240" y="321297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4248" y="40050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32240" y="479715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04248" y="5589240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ЧІ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556792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420888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ЖІ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956376" y="3212976"/>
            <a:ext cx="118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ШІ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56376" y="4005064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028384" y="4797152"/>
            <a:ext cx="1115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6376" y="5589240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239299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836712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ДЗ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55679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ДЖА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ДЗА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51720" y="155679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ДЖА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ДЗО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31840" y="155679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ДЖО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ДЗУ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283968" y="155679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ДЖУ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ДЗЕ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55679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ДЖЕ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ДЗИ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660232" y="155679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ДЖИ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ДЗІ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556792"/>
            <a:ext cx="1187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ДЖІ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83671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420888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2849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впр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4005064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86916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втр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5661248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728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728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3728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впра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00506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95736" y="479715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втра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23728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75856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75856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75856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впро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7864" y="40050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75856" y="479715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втро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7864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27984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27984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впру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99992" y="40050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79715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втру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9992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62880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80112" y="242088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321297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впре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80112" y="400506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80112" y="479715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втре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80112" y="558924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732240" y="162880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04248" y="242088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04248" y="321297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впри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4248" y="400506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04248" y="479715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втри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04248" y="558924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вбрі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628800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влді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420888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вклі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956376" y="3212976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впрі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56376" y="4005064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всмі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956376" y="4797152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втрі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6376" y="5589240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збрі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1176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83671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420888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21297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4005064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86916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56612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1720" y="83671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23728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728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3728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00506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51720" y="48691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23728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188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6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68144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0272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172400" y="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8367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75856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75856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75856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7864" y="40050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75856" y="486916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7864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нтро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9992" y="83671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27984" y="162880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27984" y="32129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99992" y="40050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8691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9992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нтру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0112" y="83671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80112" y="162880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80112" y="242088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321297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80112" y="400506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80112" y="48691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80112" y="558924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2240" y="83671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732240" y="162880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804248" y="242088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04248" y="321297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4248" y="400506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76256" y="486916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04248" y="5589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нтри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56376" y="836712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здрі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56376" y="1628800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скрі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420888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стлі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956376" y="3212976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спрі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56376" y="4005064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стрі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956376" y="4869160"/>
            <a:ext cx="118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шкрі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6376" y="5589240"/>
            <a:ext cx="9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нтрі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3569.colo.hc.ru/upload/iblock/7e3/7e3de5e37e6bb55bd998e7f4326fe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132856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9432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8760"/>
            <a:ext cx="8100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Веселка: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http://d3569.colo.hc.ru/upload/iblock/7e3/7e3de5e37e6bb55bd998e7f4326fe304.jpg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323</Words>
  <Application>Microsoft Office PowerPoint</Application>
  <PresentationFormat>Экран (4:3)</PresentationFormat>
  <Paragraphs>303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215</cp:revision>
  <dcterms:created xsi:type="dcterms:W3CDTF">2015-06-24T08:15:35Z</dcterms:created>
  <dcterms:modified xsi:type="dcterms:W3CDTF">2015-11-07T06:42:17Z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270088</vt:lpwstr>
  </property>
  <property fmtid="{D5CDD505-2E9C-101B-9397-08002B2CF9AE}" name="NXPowerLiteVersion" pid="3">
    <vt:lpwstr>D4.1.4</vt:lpwstr>
  </property>
</Properties>
</file>