
<file path=[Content_Types].xml><?xml version="1.0" encoding="utf-8"?>
<Types xmlns="http://schemas.openxmlformats.org/package/2006/content-types"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Default ContentType="image/png" Extension="png"/>
  <Override ContentType="application/vnd.openxmlformats-officedocument.presentationml.notesSlide+xml" PartName="/ppt/notesSlides/notesSlide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theme+xml" PartName="/ppt/theme/theme2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theme+xml" PartName="/ppt/theme/theme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notesMaster+xml" PartName="/ppt/notesMasters/notesMaster1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72" r:id="rId2"/>
    <p:sldId id="317" r:id="rId3"/>
    <p:sldId id="320" r:id="rId4"/>
    <p:sldId id="321" r:id="rId5"/>
    <p:sldId id="271" r:id="rId6"/>
    <p:sldId id="270" r:id="rId7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33CC33"/>
    <a:srgbClr val="66FF33"/>
    <a:srgbClr val="FF9933"/>
    <a:srgbClr val="CC3399"/>
    <a:srgbClr val="4B8242"/>
    <a:srgbClr val="5D2884"/>
    <a:srgbClr val="57EB57"/>
    <a:srgbClr val="92CEEC"/>
    <a:srgbClr val="D3F3FD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0256" autoAdjust="0"/>
  </p:normalViewPr>
  <p:slideViewPr>
    <p:cSldViewPr>
      <p:cViewPr>
        <p:scale>
          <a:sx n="30" d="100"/>
          <a:sy n="30" d="100"/>
        </p:scale>
        <p:origin x="-1014" y="-25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0CF8CC0-A309-4A4F-BA6D-F02F8F8AB58A}" type="datetimeFigureOut">
              <a:rPr lang="uk-UA" smtClean="0"/>
              <a:pPr/>
              <a:t>01.11.2015</a:t>
            </a:fld>
            <a:endParaRPr lang="uk-UA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E8A273-E700-425D-A734-7F267961C495}" type="slidenum">
              <a:rPr lang="uk-UA" smtClean="0"/>
              <a:pPr/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E8A273-E700-425D-A734-7F267961C495}" type="slidenum">
              <a:rPr lang="uk-UA" smtClean="0"/>
              <a:pPr/>
              <a:t>6</a:t>
            </a:fld>
            <a:endParaRPr lang="uk-UA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87A43-80DE-4D64-853A-FF6F90AED5CD}" type="datetimeFigureOut">
              <a:rPr lang="uk-UA" smtClean="0"/>
              <a:pPr/>
              <a:t>01.11.2015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29A20-E0F9-45EC-8406-ACAE082C52EC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87A43-80DE-4D64-853A-FF6F90AED5CD}" type="datetimeFigureOut">
              <a:rPr lang="uk-UA" smtClean="0"/>
              <a:pPr/>
              <a:t>01.11.2015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29A20-E0F9-45EC-8406-ACAE082C52EC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87A43-80DE-4D64-853A-FF6F90AED5CD}" type="datetimeFigureOut">
              <a:rPr lang="uk-UA" smtClean="0"/>
              <a:pPr/>
              <a:t>01.11.2015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29A20-E0F9-45EC-8406-ACAE082C52EC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87A43-80DE-4D64-853A-FF6F90AED5CD}" type="datetimeFigureOut">
              <a:rPr lang="uk-UA" smtClean="0"/>
              <a:pPr/>
              <a:t>01.11.2015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29A20-E0F9-45EC-8406-ACAE082C52EC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87A43-80DE-4D64-853A-FF6F90AED5CD}" type="datetimeFigureOut">
              <a:rPr lang="uk-UA" smtClean="0"/>
              <a:pPr/>
              <a:t>01.11.2015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29A20-E0F9-45EC-8406-ACAE082C52EC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87A43-80DE-4D64-853A-FF6F90AED5CD}" type="datetimeFigureOut">
              <a:rPr lang="uk-UA" smtClean="0"/>
              <a:pPr/>
              <a:t>01.11.2015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29A20-E0F9-45EC-8406-ACAE082C52EC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87A43-80DE-4D64-853A-FF6F90AED5CD}" type="datetimeFigureOut">
              <a:rPr lang="uk-UA" smtClean="0"/>
              <a:pPr/>
              <a:t>01.11.2015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29A20-E0F9-45EC-8406-ACAE082C52EC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87A43-80DE-4D64-853A-FF6F90AED5CD}" type="datetimeFigureOut">
              <a:rPr lang="uk-UA" smtClean="0"/>
              <a:pPr/>
              <a:t>01.11.2015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29A20-E0F9-45EC-8406-ACAE082C52EC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87A43-80DE-4D64-853A-FF6F90AED5CD}" type="datetimeFigureOut">
              <a:rPr lang="uk-UA" smtClean="0"/>
              <a:pPr/>
              <a:t>01.11.2015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29A20-E0F9-45EC-8406-ACAE082C52EC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87A43-80DE-4D64-853A-FF6F90AED5CD}" type="datetimeFigureOut">
              <a:rPr lang="uk-UA" smtClean="0"/>
              <a:pPr/>
              <a:t>01.11.2015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29A20-E0F9-45EC-8406-ACAE082C52EC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87A43-80DE-4D64-853A-FF6F90AED5CD}" type="datetimeFigureOut">
              <a:rPr lang="uk-UA" smtClean="0"/>
              <a:pPr/>
              <a:t>01.11.2015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29A20-E0F9-45EC-8406-ACAE082C52EC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F87A43-80DE-4D64-853A-FF6F90AED5CD}" type="datetimeFigureOut">
              <a:rPr lang="uk-UA" smtClean="0"/>
              <a:pPr/>
              <a:t>01.11.2015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429A20-E0F9-45EC-8406-ACAE082C52EC}" type="slidenum">
              <a:rPr lang="uk-UA" smtClean="0"/>
              <a:pPr/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467544" y="3356992"/>
            <a:ext cx="8136904" cy="295465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isometricOffAxis1Righ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Гра «Різнокольорові літери»</a:t>
            </a:r>
          </a:p>
          <a:p>
            <a:pPr algn="ctr"/>
            <a:r>
              <a:rPr lang="uk-UA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Таблиця № 10  для закріплення здобутих вмінь</a:t>
            </a:r>
          </a:p>
          <a:p>
            <a:endParaRPr lang="uk-UA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6" name="Picture 2" descr="http://profclipart.ru/wp-content/uploads/2011/06/russian-alfavit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3140968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863080" y="6457890"/>
            <a:ext cx="82809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b="1" dirty="0" smtClean="0">
                <a:cs typeface="Aharoni" pitchFamily="2" charset="-79"/>
              </a:rPr>
              <a:t>Вчитель Сумського НВК №42 </a:t>
            </a:r>
            <a:r>
              <a:rPr lang="uk-UA" sz="2000" b="1" dirty="0" err="1" smtClean="0">
                <a:cs typeface="Aharoni" pitchFamily="2" charset="-79"/>
              </a:rPr>
              <a:t>Бариленко</a:t>
            </a:r>
            <a:r>
              <a:rPr lang="uk-UA" sz="2000" b="1" dirty="0" smtClean="0">
                <a:cs typeface="Aharoni" pitchFamily="2" charset="-79"/>
              </a:rPr>
              <a:t> Оксана Анатоліївна</a:t>
            </a:r>
            <a:endParaRPr lang="uk-UA" sz="2000" b="1" dirty="0">
              <a:cs typeface="Aharoni" pitchFamily="2" charset="-79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" name="Picture 2" descr="D:\mama\школа\фони презентації\голубая 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43408"/>
            <a:ext cx="9144000" cy="6858000"/>
          </a:xfrm>
          <a:prstGeom prst="rect">
            <a:avLst/>
          </a:prstGeom>
          <a:noFill/>
        </p:spPr>
      </p:pic>
      <p:graphicFrame>
        <p:nvGraphicFramePr>
          <p:cNvPr id="80" name="Таблица 79"/>
          <p:cNvGraphicFramePr>
            <a:graphicFrameLocks noGrp="1"/>
          </p:cNvGraphicFramePr>
          <p:nvPr/>
        </p:nvGraphicFramePr>
        <p:xfrm>
          <a:off x="1043608" y="-387424"/>
          <a:ext cx="7848871" cy="6672637"/>
        </p:xfrm>
        <a:graphic>
          <a:graphicData uri="http://schemas.openxmlformats.org/drawingml/2006/table">
            <a:tbl>
              <a:tblPr/>
              <a:tblGrid>
                <a:gridCol w="660185"/>
                <a:gridCol w="1026955"/>
                <a:gridCol w="902987"/>
                <a:gridCol w="866257"/>
                <a:gridCol w="1018205"/>
                <a:gridCol w="880247"/>
                <a:gridCol w="880247"/>
                <a:gridCol w="821701"/>
                <a:gridCol w="792087"/>
              </a:tblGrid>
              <a:tr h="131881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57448"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 b="1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31697"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52479"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36104"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53101">
                <a:tc rowSpan="2">
                  <a:txBody>
                    <a:bodyPr/>
                    <a:lstStyle/>
                    <a:p>
                      <a:endParaRPr lang="uk-UA" dirty="0"/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22992"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979712" y="0"/>
            <a:ext cx="7200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endParaRPr lang="uk-UA" sz="4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99592" y="1268760"/>
            <a:ext cx="8640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endParaRPr lang="uk-UA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99592" y="3068960"/>
            <a:ext cx="93610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latin typeface="Times New Roman" pitchFamily="18" charset="0"/>
                <a:cs typeface="Times New Roman" pitchFamily="18" charset="0"/>
              </a:rPr>
              <a:t>Л</a:t>
            </a:r>
            <a:endParaRPr lang="uk-UA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99592" y="4869160"/>
            <a:ext cx="93610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latin typeface="Times New Roman" pitchFamily="18" charset="0"/>
                <a:cs typeface="Times New Roman" pitchFamily="18" charset="0"/>
              </a:rPr>
              <a:t>С</a:t>
            </a:r>
            <a:endParaRPr lang="uk-UA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1547664" y="1052736"/>
            <a:ext cx="1296144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800" b="1" dirty="0" smtClean="0">
                <a:latin typeface="Times New Roman" pitchFamily="18" charset="0"/>
                <a:cs typeface="Times New Roman" pitchFamily="18" charset="0"/>
              </a:rPr>
              <a:t>НА</a:t>
            </a:r>
            <a:endParaRPr lang="uk-UA" sz="3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2699792" y="0"/>
            <a:ext cx="7200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Я</a:t>
            </a:r>
            <a:endParaRPr lang="uk-UA" sz="44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3635896" y="0"/>
            <a:ext cx="7200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solidFill>
                  <a:srgbClr val="5D2884"/>
                </a:solidFill>
                <a:latin typeface="Times New Roman" pitchFamily="18" charset="0"/>
                <a:cs typeface="Times New Roman" pitchFamily="18" charset="0"/>
              </a:rPr>
              <a:t>У</a:t>
            </a:r>
            <a:endParaRPr lang="uk-UA" sz="4400" b="1" dirty="0">
              <a:solidFill>
                <a:srgbClr val="5D2884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4644008" y="0"/>
            <a:ext cx="7200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solidFill>
                  <a:srgbClr val="4B8242"/>
                </a:solidFill>
                <a:latin typeface="Times New Roman" pitchFamily="18" charset="0"/>
                <a:cs typeface="Times New Roman" pitchFamily="18" charset="0"/>
              </a:rPr>
              <a:t>Ю</a:t>
            </a:r>
            <a:endParaRPr lang="uk-UA" sz="4400" b="1" dirty="0">
              <a:solidFill>
                <a:srgbClr val="4B824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5364088" y="0"/>
            <a:ext cx="100811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solidFill>
                  <a:srgbClr val="CC3399"/>
                </a:solidFill>
                <a:latin typeface="Times New Roman" pitchFamily="18" charset="0"/>
                <a:cs typeface="Times New Roman" pitchFamily="18" charset="0"/>
              </a:rPr>
              <a:t>Е</a:t>
            </a:r>
            <a:endParaRPr lang="uk-UA" sz="4400" b="1" dirty="0">
              <a:solidFill>
                <a:srgbClr val="CC33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6372200" y="0"/>
            <a:ext cx="7200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solidFill>
                  <a:srgbClr val="FF9933"/>
                </a:solidFill>
                <a:latin typeface="Times New Roman" pitchFamily="18" charset="0"/>
                <a:cs typeface="Times New Roman" pitchFamily="18" charset="0"/>
              </a:rPr>
              <a:t>Є</a:t>
            </a:r>
            <a:endParaRPr lang="uk-UA" sz="4400" b="1" dirty="0">
              <a:solidFill>
                <a:srgbClr val="FF993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2555776" y="1052736"/>
            <a:ext cx="1224136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800" b="1" dirty="0" smtClean="0">
                <a:latin typeface="Times New Roman" pitchFamily="18" charset="0"/>
                <a:cs typeface="Times New Roman" pitchFamily="18" charset="0"/>
              </a:rPr>
              <a:t>НЯ</a:t>
            </a:r>
            <a:endParaRPr lang="uk-UA" sz="3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3347864" y="1052736"/>
            <a:ext cx="1368152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800" b="1" dirty="0" smtClean="0">
                <a:latin typeface="Times New Roman" pitchFamily="18" charset="0"/>
                <a:cs typeface="Times New Roman" pitchFamily="18" charset="0"/>
              </a:rPr>
              <a:t>НУ</a:t>
            </a:r>
            <a:endParaRPr lang="uk-UA" sz="3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9" name="TextBox 88"/>
          <p:cNvSpPr txBox="1"/>
          <p:nvPr/>
        </p:nvSpPr>
        <p:spPr>
          <a:xfrm>
            <a:off x="4283968" y="1052736"/>
            <a:ext cx="144016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800" b="1" dirty="0" smtClean="0">
                <a:latin typeface="Times New Roman" pitchFamily="18" charset="0"/>
                <a:cs typeface="Times New Roman" pitchFamily="18" charset="0"/>
              </a:rPr>
              <a:t>НЮ</a:t>
            </a:r>
            <a:endParaRPr lang="uk-UA" sz="3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6" name="TextBox 95"/>
          <p:cNvSpPr txBox="1"/>
          <p:nvPr/>
        </p:nvSpPr>
        <p:spPr>
          <a:xfrm>
            <a:off x="5292080" y="1052736"/>
            <a:ext cx="1368152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800" b="1" dirty="0" smtClean="0">
                <a:latin typeface="Times New Roman" pitchFamily="18" charset="0"/>
                <a:cs typeface="Times New Roman" pitchFamily="18" charset="0"/>
              </a:rPr>
              <a:t>НЕ</a:t>
            </a:r>
            <a:endParaRPr lang="uk-UA" sz="3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3" name="TextBox 102"/>
          <p:cNvSpPr txBox="1"/>
          <p:nvPr/>
        </p:nvSpPr>
        <p:spPr>
          <a:xfrm>
            <a:off x="6444208" y="1052736"/>
            <a:ext cx="97160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800" b="1" dirty="0" smtClean="0">
                <a:latin typeface="Times New Roman" pitchFamily="18" charset="0"/>
                <a:cs typeface="Times New Roman" pitchFamily="18" charset="0"/>
              </a:rPr>
              <a:t>НЄ</a:t>
            </a:r>
            <a:endParaRPr lang="uk-UA" sz="3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7236296" y="0"/>
            <a:ext cx="7200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І</a:t>
            </a:r>
            <a:endParaRPr lang="uk-UA" sz="4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8028384" y="0"/>
            <a:ext cx="79208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solidFill>
                  <a:srgbClr val="5D2884"/>
                </a:solidFill>
                <a:latin typeface="Times New Roman" pitchFamily="18" charset="0"/>
                <a:cs typeface="Times New Roman" pitchFamily="18" charset="0"/>
              </a:rPr>
              <a:t>Ї</a:t>
            </a:r>
            <a:endParaRPr lang="uk-UA" sz="4400" b="1" dirty="0">
              <a:solidFill>
                <a:srgbClr val="5D2884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6" name="TextBox 85"/>
          <p:cNvSpPr txBox="1"/>
          <p:nvPr/>
        </p:nvSpPr>
        <p:spPr>
          <a:xfrm>
            <a:off x="7164288" y="1052736"/>
            <a:ext cx="97160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800" b="1" dirty="0" smtClean="0">
                <a:latin typeface="Times New Roman" pitchFamily="18" charset="0"/>
                <a:cs typeface="Times New Roman" pitchFamily="18" charset="0"/>
              </a:rPr>
              <a:t>НІ</a:t>
            </a:r>
            <a:endParaRPr lang="uk-UA" sz="3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7" name="TextBox 86"/>
          <p:cNvSpPr txBox="1"/>
          <p:nvPr/>
        </p:nvSpPr>
        <p:spPr>
          <a:xfrm>
            <a:off x="7919864" y="1916832"/>
            <a:ext cx="1224136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800" b="1" dirty="0" smtClean="0">
                <a:latin typeface="Times New Roman" pitchFamily="18" charset="0"/>
                <a:cs typeface="Times New Roman" pitchFamily="18" charset="0"/>
              </a:rPr>
              <a:t>ЇН</a:t>
            </a:r>
            <a:endParaRPr lang="uk-UA" sz="3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8" name="TextBox 117"/>
          <p:cNvSpPr txBox="1"/>
          <p:nvPr/>
        </p:nvSpPr>
        <p:spPr>
          <a:xfrm>
            <a:off x="1547664" y="1988840"/>
            <a:ext cx="1296144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800" b="1" dirty="0" smtClean="0">
                <a:latin typeface="Times New Roman" pitchFamily="18" charset="0"/>
                <a:cs typeface="Times New Roman" pitchFamily="18" charset="0"/>
              </a:rPr>
              <a:t>АН</a:t>
            </a:r>
            <a:endParaRPr lang="uk-UA" sz="3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9" name="TextBox 118"/>
          <p:cNvSpPr txBox="1"/>
          <p:nvPr/>
        </p:nvSpPr>
        <p:spPr>
          <a:xfrm>
            <a:off x="1547664" y="2780928"/>
            <a:ext cx="1296144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800" b="1" dirty="0" smtClean="0">
                <a:latin typeface="Times New Roman" pitchFamily="18" charset="0"/>
                <a:cs typeface="Times New Roman" pitchFamily="18" charset="0"/>
              </a:rPr>
              <a:t>ЛА</a:t>
            </a:r>
            <a:endParaRPr lang="uk-UA" sz="3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0" name="TextBox 119"/>
          <p:cNvSpPr txBox="1"/>
          <p:nvPr/>
        </p:nvSpPr>
        <p:spPr>
          <a:xfrm>
            <a:off x="1547664" y="3717032"/>
            <a:ext cx="1296144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800" b="1" dirty="0" smtClean="0">
                <a:latin typeface="Times New Roman" pitchFamily="18" charset="0"/>
                <a:cs typeface="Times New Roman" pitchFamily="18" charset="0"/>
              </a:rPr>
              <a:t>АЛ</a:t>
            </a:r>
            <a:endParaRPr lang="uk-UA" sz="3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1" name="TextBox 120"/>
          <p:cNvSpPr txBox="1"/>
          <p:nvPr/>
        </p:nvSpPr>
        <p:spPr>
          <a:xfrm>
            <a:off x="1547664" y="4653136"/>
            <a:ext cx="1224136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800" b="1" dirty="0" smtClean="0">
                <a:latin typeface="Times New Roman" pitchFamily="18" charset="0"/>
                <a:cs typeface="Times New Roman" pitchFamily="18" charset="0"/>
              </a:rPr>
              <a:t>СА</a:t>
            </a:r>
          </a:p>
        </p:txBody>
      </p:sp>
      <p:sp>
        <p:nvSpPr>
          <p:cNvPr id="122" name="TextBox 121"/>
          <p:cNvSpPr txBox="1"/>
          <p:nvPr/>
        </p:nvSpPr>
        <p:spPr>
          <a:xfrm>
            <a:off x="2555776" y="1988840"/>
            <a:ext cx="1224136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800" b="1" dirty="0" smtClean="0">
                <a:latin typeface="Times New Roman" pitchFamily="18" charset="0"/>
                <a:cs typeface="Times New Roman" pitchFamily="18" charset="0"/>
              </a:rPr>
              <a:t>ЯН</a:t>
            </a:r>
            <a:endParaRPr lang="uk-UA" sz="3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3" name="TextBox 122"/>
          <p:cNvSpPr txBox="1"/>
          <p:nvPr/>
        </p:nvSpPr>
        <p:spPr>
          <a:xfrm>
            <a:off x="2627784" y="2780928"/>
            <a:ext cx="1152128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800" b="1" dirty="0" smtClean="0">
                <a:latin typeface="Times New Roman" pitchFamily="18" charset="0"/>
                <a:cs typeface="Times New Roman" pitchFamily="18" charset="0"/>
              </a:rPr>
              <a:t>ЛЯ</a:t>
            </a:r>
            <a:endParaRPr lang="uk-UA" sz="3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4" name="TextBox 123"/>
          <p:cNvSpPr txBox="1"/>
          <p:nvPr/>
        </p:nvSpPr>
        <p:spPr>
          <a:xfrm>
            <a:off x="2483768" y="3717032"/>
            <a:ext cx="1224136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800" b="1" dirty="0" smtClean="0">
                <a:latin typeface="Times New Roman" pitchFamily="18" charset="0"/>
                <a:cs typeface="Times New Roman" pitchFamily="18" charset="0"/>
              </a:rPr>
              <a:t>ЯЛ</a:t>
            </a:r>
            <a:endParaRPr lang="uk-UA" sz="3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5" name="TextBox 124"/>
          <p:cNvSpPr txBox="1"/>
          <p:nvPr/>
        </p:nvSpPr>
        <p:spPr>
          <a:xfrm>
            <a:off x="2555776" y="4653136"/>
            <a:ext cx="1152128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800" b="1" dirty="0" smtClean="0">
                <a:latin typeface="Times New Roman" pitchFamily="18" charset="0"/>
                <a:cs typeface="Times New Roman" pitchFamily="18" charset="0"/>
              </a:rPr>
              <a:t>СЯ</a:t>
            </a:r>
            <a:endParaRPr lang="uk-UA" sz="3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3491880" y="1988840"/>
            <a:ext cx="1152128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800" b="1" dirty="0" smtClean="0">
                <a:latin typeface="Times New Roman" pitchFamily="18" charset="0"/>
                <a:cs typeface="Times New Roman" pitchFamily="18" charset="0"/>
              </a:rPr>
              <a:t>УН</a:t>
            </a:r>
            <a:endParaRPr lang="uk-UA" sz="3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3491880" y="2780928"/>
            <a:ext cx="1152128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800" b="1" dirty="0" smtClean="0">
                <a:latin typeface="Times New Roman" pitchFamily="18" charset="0"/>
                <a:cs typeface="Times New Roman" pitchFamily="18" charset="0"/>
              </a:rPr>
              <a:t>ЛУ</a:t>
            </a:r>
            <a:endParaRPr lang="uk-UA" sz="3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3491880" y="3717032"/>
            <a:ext cx="1152128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800" b="1" dirty="0" smtClean="0">
                <a:latin typeface="Times New Roman" pitchFamily="18" charset="0"/>
                <a:cs typeface="Times New Roman" pitchFamily="18" charset="0"/>
              </a:rPr>
              <a:t>УЛ</a:t>
            </a:r>
            <a:endParaRPr lang="uk-UA" sz="3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3563888" y="4653136"/>
            <a:ext cx="1152128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800" b="1" dirty="0" smtClean="0">
                <a:latin typeface="Times New Roman" pitchFamily="18" charset="0"/>
                <a:cs typeface="Times New Roman" pitchFamily="18" charset="0"/>
              </a:rPr>
              <a:t>СУ</a:t>
            </a:r>
            <a:endParaRPr lang="uk-UA" sz="3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4355976" y="1988840"/>
            <a:ext cx="1296144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800" b="1" dirty="0" smtClean="0">
                <a:latin typeface="Times New Roman" pitchFamily="18" charset="0"/>
                <a:cs typeface="Times New Roman" pitchFamily="18" charset="0"/>
              </a:rPr>
              <a:t>ЮН</a:t>
            </a:r>
            <a:endParaRPr lang="uk-UA" sz="3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4427984" y="2780928"/>
            <a:ext cx="1296144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800" b="1" dirty="0" smtClean="0">
                <a:latin typeface="Times New Roman" pitchFamily="18" charset="0"/>
                <a:cs typeface="Times New Roman" pitchFamily="18" charset="0"/>
              </a:rPr>
              <a:t>ЛЮ</a:t>
            </a:r>
            <a:endParaRPr lang="uk-UA" sz="3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4499992" y="3717032"/>
            <a:ext cx="108012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800" b="1" dirty="0" smtClean="0">
                <a:latin typeface="Times New Roman" pitchFamily="18" charset="0"/>
                <a:cs typeface="Times New Roman" pitchFamily="18" charset="0"/>
              </a:rPr>
              <a:t>ЮЛ</a:t>
            </a:r>
            <a:endParaRPr lang="uk-UA" sz="3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4355976" y="4653136"/>
            <a:ext cx="1296144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800" b="1" dirty="0" smtClean="0">
                <a:latin typeface="Times New Roman" pitchFamily="18" charset="0"/>
                <a:cs typeface="Times New Roman" pitchFamily="18" charset="0"/>
              </a:rPr>
              <a:t>СЮ</a:t>
            </a:r>
            <a:endParaRPr lang="uk-UA" sz="3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5292080" y="1988840"/>
            <a:ext cx="1224136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800" b="1" dirty="0" err="1" smtClean="0">
                <a:latin typeface="Times New Roman" pitchFamily="18" charset="0"/>
                <a:cs typeface="Times New Roman" pitchFamily="18" charset="0"/>
              </a:rPr>
              <a:t>ЕН</a:t>
            </a:r>
            <a:endParaRPr lang="uk-UA" sz="3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5364088" y="2780928"/>
            <a:ext cx="1224136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800" b="1" dirty="0" smtClean="0">
                <a:latin typeface="Times New Roman" pitchFamily="18" charset="0"/>
                <a:cs typeface="Times New Roman" pitchFamily="18" charset="0"/>
              </a:rPr>
              <a:t>ЛЕ</a:t>
            </a:r>
            <a:endParaRPr lang="uk-UA" sz="3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5364088" y="3717032"/>
            <a:ext cx="1224136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800" b="1" dirty="0" err="1" smtClean="0">
                <a:latin typeface="Times New Roman" pitchFamily="18" charset="0"/>
                <a:cs typeface="Times New Roman" pitchFamily="18" charset="0"/>
              </a:rPr>
              <a:t>ЕЛ</a:t>
            </a:r>
            <a:endParaRPr lang="uk-UA" sz="3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6300192" y="1988840"/>
            <a:ext cx="97160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800" b="1" dirty="0" smtClean="0">
                <a:latin typeface="Times New Roman" pitchFamily="18" charset="0"/>
                <a:cs typeface="Times New Roman" pitchFamily="18" charset="0"/>
              </a:rPr>
              <a:t>ЄН</a:t>
            </a:r>
            <a:endParaRPr lang="uk-UA" sz="3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6300192" y="2780928"/>
            <a:ext cx="97160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800" b="1" dirty="0" smtClean="0">
                <a:latin typeface="Times New Roman" pitchFamily="18" charset="0"/>
                <a:cs typeface="Times New Roman" pitchFamily="18" charset="0"/>
              </a:rPr>
              <a:t>ЛЄ</a:t>
            </a:r>
            <a:endParaRPr lang="uk-UA" sz="3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6300192" y="3717032"/>
            <a:ext cx="97160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800" b="1" dirty="0" smtClean="0">
                <a:latin typeface="Times New Roman" pitchFamily="18" charset="0"/>
                <a:cs typeface="Times New Roman" pitchFamily="18" charset="0"/>
              </a:rPr>
              <a:t>ЄЛ</a:t>
            </a:r>
            <a:endParaRPr lang="uk-UA" sz="3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7164288" y="1988840"/>
            <a:ext cx="97160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800" b="1" dirty="0" smtClean="0">
                <a:latin typeface="Times New Roman" pitchFamily="18" charset="0"/>
                <a:cs typeface="Times New Roman" pitchFamily="18" charset="0"/>
              </a:rPr>
              <a:t>ІН</a:t>
            </a:r>
            <a:endParaRPr lang="uk-UA" sz="3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7164288" y="2780928"/>
            <a:ext cx="108012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800" b="1" dirty="0" smtClean="0">
                <a:latin typeface="Times New Roman" pitchFamily="18" charset="0"/>
                <a:cs typeface="Times New Roman" pitchFamily="18" charset="0"/>
              </a:rPr>
              <a:t>ЛІ</a:t>
            </a:r>
            <a:endParaRPr lang="uk-UA" sz="3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7991872" y="3717032"/>
            <a:ext cx="1152128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800" b="1" dirty="0" smtClean="0">
                <a:latin typeface="Times New Roman" pitchFamily="18" charset="0"/>
                <a:cs typeface="Times New Roman" pitchFamily="18" charset="0"/>
              </a:rPr>
              <a:t>ЇЛ</a:t>
            </a:r>
            <a:endParaRPr lang="uk-UA" sz="3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7020272" y="3717032"/>
            <a:ext cx="1224136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800" b="1" dirty="0" smtClean="0">
                <a:latin typeface="Times New Roman" pitchFamily="18" charset="0"/>
                <a:cs typeface="Times New Roman" pitchFamily="18" charset="0"/>
              </a:rPr>
              <a:t>ІЛ</a:t>
            </a:r>
            <a:endParaRPr lang="uk-UA" sz="3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5364088" y="4653136"/>
            <a:ext cx="1296144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800" b="1" dirty="0" smtClean="0">
                <a:latin typeface="Times New Roman" pitchFamily="18" charset="0"/>
                <a:cs typeface="Times New Roman" pitchFamily="18" charset="0"/>
              </a:rPr>
              <a:t>СЕ</a:t>
            </a:r>
            <a:endParaRPr lang="uk-UA" sz="3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6228184" y="4653136"/>
            <a:ext cx="1296144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800" b="1" dirty="0" smtClean="0">
                <a:latin typeface="Times New Roman" pitchFamily="18" charset="0"/>
                <a:cs typeface="Times New Roman" pitchFamily="18" charset="0"/>
              </a:rPr>
              <a:t>СЄ</a:t>
            </a:r>
            <a:endParaRPr lang="uk-UA" sz="3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7092280" y="4653136"/>
            <a:ext cx="1296144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800" b="1" dirty="0" smtClean="0">
                <a:latin typeface="Times New Roman" pitchFamily="18" charset="0"/>
                <a:cs typeface="Times New Roman" pitchFamily="18" charset="0"/>
              </a:rPr>
              <a:t>СІ</a:t>
            </a:r>
            <a:endParaRPr lang="uk-UA" sz="3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1619672" y="5517232"/>
            <a:ext cx="1224136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800" b="1" dirty="0" smtClean="0">
                <a:latin typeface="Times New Roman" pitchFamily="18" charset="0"/>
                <a:cs typeface="Times New Roman" pitchFamily="18" charset="0"/>
              </a:rPr>
              <a:t>АС</a:t>
            </a:r>
          </a:p>
        </p:txBody>
      </p:sp>
      <p:sp>
        <p:nvSpPr>
          <p:cNvPr id="74" name="TextBox 73"/>
          <p:cNvSpPr txBox="1"/>
          <p:nvPr/>
        </p:nvSpPr>
        <p:spPr>
          <a:xfrm>
            <a:off x="2627784" y="5517232"/>
            <a:ext cx="1152128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800" b="1" dirty="0" smtClean="0">
                <a:latin typeface="Times New Roman" pitchFamily="18" charset="0"/>
                <a:cs typeface="Times New Roman" pitchFamily="18" charset="0"/>
              </a:rPr>
              <a:t>ЯС</a:t>
            </a:r>
            <a:endParaRPr lang="uk-UA" sz="3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3491880" y="5517232"/>
            <a:ext cx="1152128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800" b="1" dirty="0" smtClean="0">
                <a:latin typeface="Times New Roman" pitchFamily="18" charset="0"/>
                <a:cs typeface="Times New Roman" pitchFamily="18" charset="0"/>
              </a:rPr>
              <a:t>УС</a:t>
            </a:r>
            <a:endParaRPr lang="uk-UA" sz="3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4427984" y="5517232"/>
            <a:ext cx="1296144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800" b="1" dirty="0" smtClean="0">
                <a:latin typeface="Times New Roman" pitchFamily="18" charset="0"/>
                <a:cs typeface="Times New Roman" pitchFamily="18" charset="0"/>
              </a:rPr>
              <a:t>ЮС</a:t>
            </a:r>
            <a:endParaRPr lang="uk-UA" sz="3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5436096" y="5517232"/>
            <a:ext cx="1296144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800" b="1" dirty="0" err="1" smtClean="0">
                <a:latin typeface="Times New Roman" pitchFamily="18" charset="0"/>
                <a:cs typeface="Times New Roman" pitchFamily="18" charset="0"/>
              </a:rPr>
              <a:t>ЕС</a:t>
            </a:r>
            <a:endParaRPr lang="uk-UA" sz="3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6300192" y="5517232"/>
            <a:ext cx="1296144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800" b="1" dirty="0" smtClean="0">
                <a:latin typeface="Times New Roman" pitchFamily="18" charset="0"/>
                <a:cs typeface="Times New Roman" pitchFamily="18" charset="0"/>
              </a:rPr>
              <a:t>ЄС</a:t>
            </a:r>
            <a:endParaRPr lang="uk-UA" sz="3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7164288" y="5517232"/>
            <a:ext cx="1296144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800" b="1" dirty="0" smtClean="0">
                <a:latin typeface="Times New Roman" pitchFamily="18" charset="0"/>
                <a:cs typeface="Times New Roman" pitchFamily="18" charset="0"/>
              </a:rPr>
              <a:t>ІС</a:t>
            </a:r>
            <a:endParaRPr lang="uk-UA" sz="3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7847856" y="5373216"/>
            <a:ext cx="1296144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800" b="1" dirty="0" smtClean="0">
                <a:latin typeface="Times New Roman" pitchFamily="18" charset="0"/>
                <a:cs typeface="Times New Roman" pitchFamily="18" charset="0"/>
              </a:rPr>
              <a:t>ЇС</a:t>
            </a:r>
            <a:endParaRPr lang="uk-UA" sz="3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62D1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8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62D18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EEE2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3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4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EEE2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9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4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39D3A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39D3A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0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E2CAB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1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E2CAB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3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E2CAB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8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8A644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9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4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8A644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44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62D1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4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62D18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50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5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55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56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57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5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59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0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61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63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65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6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67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69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70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1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7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3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74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5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7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7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78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9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8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81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82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86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62D1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87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88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62D18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92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EEE2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93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94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EEE2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9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99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0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0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39D3A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0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0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39D3A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1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E2CAB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11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1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E2CAB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1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8A644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17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1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8A644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2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62D1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23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24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62D18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28" dur="500" fill="hold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32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33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34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35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36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37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38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39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4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41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4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43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4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45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4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47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4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49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5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51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5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53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5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55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5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57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5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59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60" dur="500" fill="hold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64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62D1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6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66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62D18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70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EEE2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71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72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EEE2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7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77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7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8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39D3A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83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84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39D3A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8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E2CAB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89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90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E2CAB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94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8A644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9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96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8A644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00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62D1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01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02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62D18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06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10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11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1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13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14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15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16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17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1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19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20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21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2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23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24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25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2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27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2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29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30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31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3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33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34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35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36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37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38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39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40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6" grpId="1"/>
      <p:bldP spid="64" grpId="0"/>
      <p:bldP spid="64" grpId="1"/>
      <p:bldP spid="71" grpId="0"/>
      <p:bldP spid="71" grpId="1"/>
      <p:bldP spid="89" grpId="0"/>
      <p:bldP spid="89" grpId="1"/>
      <p:bldP spid="96" grpId="0"/>
      <p:bldP spid="96" grpId="1"/>
      <p:bldP spid="103" grpId="0"/>
      <p:bldP spid="103" grpId="1"/>
      <p:bldP spid="86" grpId="0"/>
      <p:bldP spid="86" grpId="1"/>
      <p:bldP spid="87" grpId="0"/>
      <p:bldP spid="87" grpId="1"/>
      <p:bldP spid="118" grpId="0"/>
      <p:bldP spid="118" grpId="1"/>
      <p:bldP spid="119" grpId="0"/>
      <p:bldP spid="119" grpId="1"/>
      <p:bldP spid="120" grpId="0"/>
      <p:bldP spid="120" grpId="1"/>
      <p:bldP spid="121" grpId="0"/>
      <p:bldP spid="121" grpId="1"/>
      <p:bldP spid="122" grpId="0"/>
      <p:bldP spid="122" grpId="1"/>
      <p:bldP spid="123" grpId="0"/>
      <p:bldP spid="123" grpId="1"/>
      <p:bldP spid="124" grpId="0"/>
      <p:bldP spid="124" grpId="1"/>
      <p:bldP spid="125" grpId="0"/>
      <p:bldP spid="125" grpId="1"/>
      <p:bldP spid="41" grpId="0"/>
      <p:bldP spid="41" grpId="1"/>
      <p:bldP spid="42" grpId="0"/>
      <p:bldP spid="42" grpId="1"/>
      <p:bldP spid="43" grpId="0"/>
      <p:bldP spid="43" grpId="1"/>
      <p:bldP spid="44" grpId="0"/>
      <p:bldP spid="44" grpId="1"/>
      <p:bldP spid="45" grpId="0"/>
      <p:bldP spid="45" grpId="1"/>
      <p:bldP spid="46" grpId="0"/>
      <p:bldP spid="46" grpId="1"/>
      <p:bldP spid="47" grpId="0"/>
      <p:bldP spid="47" grpId="1"/>
      <p:bldP spid="48" grpId="0"/>
      <p:bldP spid="48" grpId="1"/>
      <p:bldP spid="48" grpId="2"/>
      <p:bldP spid="49" grpId="0"/>
      <p:bldP spid="49" grpId="1"/>
      <p:bldP spid="49" grpId="2"/>
      <p:bldP spid="50" grpId="0"/>
      <p:bldP spid="50" grpId="1"/>
      <p:bldP spid="51" grpId="0"/>
      <p:bldP spid="51" grpId="1"/>
      <p:bldP spid="53" grpId="0"/>
      <p:bldP spid="53" grpId="1"/>
      <p:bldP spid="54" grpId="0"/>
      <p:bldP spid="54" grpId="1"/>
      <p:bldP spid="55" grpId="0"/>
      <p:bldP spid="55" grpId="1"/>
      <p:bldP spid="57" grpId="0"/>
      <p:bldP spid="57" grpId="1"/>
      <p:bldP spid="58" grpId="0"/>
      <p:bldP spid="58" grpId="1"/>
      <p:bldP spid="65" grpId="0" build="allAtOnce"/>
      <p:bldP spid="69" grpId="0"/>
      <p:bldP spid="69" grpId="1"/>
      <p:bldP spid="67" grpId="0"/>
      <p:bldP spid="67" grpId="1"/>
      <p:bldP spid="68" grpId="0"/>
      <p:bldP spid="68" grpId="1"/>
      <p:bldP spid="72" grpId="0"/>
      <p:bldP spid="72" grpId="1"/>
      <p:bldP spid="73" grpId="0"/>
      <p:bldP spid="73" grpId="1"/>
      <p:bldP spid="74" grpId="0"/>
      <p:bldP spid="74" grpId="1"/>
      <p:bldP spid="75" grpId="0"/>
      <p:bldP spid="75" grpId="1"/>
      <p:bldP spid="76" grpId="0"/>
      <p:bldP spid="76" grpId="1"/>
      <p:bldP spid="77" grpId="0"/>
      <p:bldP spid="77" grpId="1"/>
      <p:bldP spid="78" grpId="0"/>
      <p:bldP spid="78" grpId="1"/>
      <p:bldP spid="79" grpId="0"/>
      <p:bldP spid="79" grpId="1"/>
      <p:bldP spid="82" grpId="0"/>
      <p:bldP spid="82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" name="Picture 2" descr="D:\mama\школа\фони презентації\голубая 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43408"/>
            <a:ext cx="9144000" cy="6858000"/>
          </a:xfrm>
          <a:prstGeom prst="rect">
            <a:avLst/>
          </a:prstGeom>
          <a:noFill/>
        </p:spPr>
      </p:pic>
      <p:graphicFrame>
        <p:nvGraphicFramePr>
          <p:cNvPr id="80" name="Таблица 79"/>
          <p:cNvGraphicFramePr>
            <a:graphicFrameLocks noGrp="1"/>
          </p:cNvGraphicFramePr>
          <p:nvPr/>
        </p:nvGraphicFramePr>
        <p:xfrm>
          <a:off x="1043608" y="-387424"/>
          <a:ext cx="7848871" cy="6672637"/>
        </p:xfrm>
        <a:graphic>
          <a:graphicData uri="http://schemas.openxmlformats.org/drawingml/2006/table">
            <a:tbl>
              <a:tblPr/>
              <a:tblGrid>
                <a:gridCol w="660185"/>
                <a:gridCol w="1026955"/>
                <a:gridCol w="902987"/>
                <a:gridCol w="866257"/>
                <a:gridCol w="1018205"/>
                <a:gridCol w="880247"/>
                <a:gridCol w="880247"/>
                <a:gridCol w="821701"/>
                <a:gridCol w="792087"/>
              </a:tblGrid>
              <a:tr h="131881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57448"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 b="1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31697"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52479"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36104"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53101">
                <a:tc rowSpan="2">
                  <a:txBody>
                    <a:bodyPr/>
                    <a:lstStyle/>
                    <a:p>
                      <a:endParaRPr lang="uk-UA" dirty="0"/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22992"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979712" y="0"/>
            <a:ext cx="7200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endParaRPr lang="uk-UA" sz="4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99592" y="1268760"/>
            <a:ext cx="8640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latin typeface="Times New Roman" pitchFamily="18" charset="0"/>
                <a:cs typeface="Times New Roman" pitchFamily="18" charset="0"/>
              </a:rPr>
              <a:t>Р</a:t>
            </a:r>
            <a:endParaRPr lang="uk-UA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99592" y="3068960"/>
            <a:ext cx="93610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latin typeface="Times New Roman" pitchFamily="18" charset="0"/>
                <a:cs typeface="Times New Roman" pitchFamily="18" charset="0"/>
              </a:rPr>
              <a:t>Т</a:t>
            </a:r>
            <a:endParaRPr lang="uk-UA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99592" y="4869160"/>
            <a:ext cx="93610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latin typeface="Times New Roman" pitchFamily="18" charset="0"/>
                <a:cs typeface="Times New Roman" pitchFamily="18" charset="0"/>
              </a:rPr>
              <a:t>Д</a:t>
            </a:r>
            <a:endParaRPr lang="uk-UA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1547664" y="1052736"/>
            <a:ext cx="1296144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800" b="1" dirty="0" smtClean="0">
                <a:latin typeface="Times New Roman" pitchFamily="18" charset="0"/>
                <a:cs typeface="Times New Roman" pitchFamily="18" charset="0"/>
              </a:rPr>
              <a:t>РА</a:t>
            </a:r>
            <a:endParaRPr lang="uk-UA" sz="3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2699792" y="0"/>
            <a:ext cx="7200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Я</a:t>
            </a:r>
            <a:endParaRPr lang="uk-UA" sz="44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3635896" y="0"/>
            <a:ext cx="7200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solidFill>
                  <a:srgbClr val="5D2884"/>
                </a:solidFill>
                <a:latin typeface="Times New Roman" pitchFamily="18" charset="0"/>
                <a:cs typeface="Times New Roman" pitchFamily="18" charset="0"/>
              </a:rPr>
              <a:t>У</a:t>
            </a:r>
            <a:endParaRPr lang="uk-UA" sz="4400" b="1" dirty="0">
              <a:solidFill>
                <a:srgbClr val="5D2884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4644008" y="0"/>
            <a:ext cx="7200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solidFill>
                  <a:srgbClr val="4B8242"/>
                </a:solidFill>
                <a:latin typeface="Times New Roman" pitchFamily="18" charset="0"/>
                <a:cs typeface="Times New Roman" pitchFamily="18" charset="0"/>
              </a:rPr>
              <a:t>Ю</a:t>
            </a:r>
            <a:endParaRPr lang="uk-UA" sz="4400" b="1" dirty="0">
              <a:solidFill>
                <a:srgbClr val="4B824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5364088" y="0"/>
            <a:ext cx="100811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solidFill>
                  <a:srgbClr val="CC3399"/>
                </a:solidFill>
                <a:latin typeface="Times New Roman" pitchFamily="18" charset="0"/>
                <a:cs typeface="Times New Roman" pitchFamily="18" charset="0"/>
              </a:rPr>
              <a:t>Е</a:t>
            </a:r>
            <a:endParaRPr lang="uk-UA" sz="4400" b="1" dirty="0">
              <a:solidFill>
                <a:srgbClr val="CC33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6372200" y="0"/>
            <a:ext cx="7200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solidFill>
                  <a:srgbClr val="FF9933"/>
                </a:solidFill>
                <a:latin typeface="Times New Roman" pitchFamily="18" charset="0"/>
                <a:cs typeface="Times New Roman" pitchFamily="18" charset="0"/>
              </a:rPr>
              <a:t>Є</a:t>
            </a:r>
            <a:endParaRPr lang="uk-UA" sz="4400" b="1" dirty="0">
              <a:solidFill>
                <a:srgbClr val="FF993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2555776" y="1052736"/>
            <a:ext cx="1224136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800" b="1" dirty="0" smtClean="0">
                <a:latin typeface="Times New Roman" pitchFamily="18" charset="0"/>
                <a:cs typeface="Times New Roman" pitchFamily="18" charset="0"/>
              </a:rPr>
              <a:t>РЯ</a:t>
            </a:r>
            <a:endParaRPr lang="uk-UA" sz="3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3347864" y="1052736"/>
            <a:ext cx="1368152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800" b="1" dirty="0" smtClean="0">
                <a:latin typeface="Times New Roman" pitchFamily="18" charset="0"/>
                <a:cs typeface="Times New Roman" pitchFamily="18" charset="0"/>
              </a:rPr>
              <a:t>РУ</a:t>
            </a:r>
            <a:endParaRPr lang="uk-UA" sz="3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9" name="TextBox 88"/>
          <p:cNvSpPr txBox="1"/>
          <p:nvPr/>
        </p:nvSpPr>
        <p:spPr>
          <a:xfrm>
            <a:off x="4283968" y="1052736"/>
            <a:ext cx="144016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800" b="1" dirty="0" smtClean="0">
                <a:latin typeface="Times New Roman" pitchFamily="18" charset="0"/>
                <a:cs typeface="Times New Roman" pitchFamily="18" charset="0"/>
              </a:rPr>
              <a:t>РЮ</a:t>
            </a:r>
            <a:endParaRPr lang="uk-UA" sz="3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6" name="TextBox 95"/>
          <p:cNvSpPr txBox="1"/>
          <p:nvPr/>
        </p:nvSpPr>
        <p:spPr>
          <a:xfrm>
            <a:off x="5292080" y="1052736"/>
            <a:ext cx="1368152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800" b="1" dirty="0" smtClean="0">
                <a:latin typeface="Times New Roman" pitchFamily="18" charset="0"/>
                <a:cs typeface="Times New Roman" pitchFamily="18" charset="0"/>
              </a:rPr>
              <a:t>РЕ</a:t>
            </a:r>
            <a:endParaRPr lang="uk-UA" sz="3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3" name="TextBox 102"/>
          <p:cNvSpPr txBox="1"/>
          <p:nvPr/>
        </p:nvSpPr>
        <p:spPr>
          <a:xfrm>
            <a:off x="6444208" y="1052736"/>
            <a:ext cx="97160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800" b="1" dirty="0" smtClean="0">
                <a:latin typeface="Times New Roman" pitchFamily="18" charset="0"/>
                <a:cs typeface="Times New Roman" pitchFamily="18" charset="0"/>
              </a:rPr>
              <a:t>РЄ</a:t>
            </a:r>
            <a:endParaRPr lang="uk-UA" sz="3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7236296" y="0"/>
            <a:ext cx="7200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І</a:t>
            </a:r>
            <a:endParaRPr lang="uk-UA" sz="4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8028384" y="0"/>
            <a:ext cx="79208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solidFill>
                  <a:srgbClr val="5D2884"/>
                </a:solidFill>
                <a:latin typeface="Times New Roman" pitchFamily="18" charset="0"/>
                <a:cs typeface="Times New Roman" pitchFamily="18" charset="0"/>
              </a:rPr>
              <a:t>Ї</a:t>
            </a:r>
            <a:endParaRPr lang="uk-UA" sz="4400" b="1" dirty="0">
              <a:solidFill>
                <a:srgbClr val="5D2884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6" name="TextBox 85"/>
          <p:cNvSpPr txBox="1"/>
          <p:nvPr/>
        </p:nvSpPr>
        <p:spPr>
          <a:xfrm>
            <a:off x="7164288" y="1052736"/>
            <a:ext cx="97160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800" b="1" dirty="0" smtClean="0">
                <a:latin typeface="Times New Roman" pitchFamily="18" charset="0"/>
                <a:cs typeface="Times New Roman" pitchFamily="18" charset="0"/>
              </a:rPr>
              <a:t>РІ</a:t>
            </a:r>
            <a:endParaRPr lang="uk-UA" sz="3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7" name="TextBox 86"/>
          <p:cNvSpPr txBox="1"/>
          <p:nvPr/>
        </p:nvSpPr>
        <p:spPr>
          <a:xfrm>
            <a:off x="7919864" y="1916832"/>
            <a:ext cx="1224136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800" b="1" dirty="0" smtClean="0">
                <a:latin typeface="Times New Roman" pitchFamily="18" charset="0"/>
                <a:cs typeface="Times New Roman" pitchFamily="18" charset="0"/>
              </a:rPr>
              <a:t>ЇР</a:t>
            </a:r>
            <a:endParaRPr lang="uk-UA" sz="3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8" name="TextBox 117"/>
          <p:cNvSpPr txBox="1"/>
          <p:nvPr/>
        </p:nvSpPr>
        <p:spPr>
          <a:xfrm>
            <a:off x="1547664" y="1988840"/>
            <a:ext cx="1296144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800" b="1" dirty="0" smtClean="0">
                <a:latin typeface="Times New Roman" pitchFamily="18" charset="0"/>
                <a:cs typeface="Times New Roman" pitchFamily="18" charset="0"/>
              </a:rPr>
              <a:t>АР</a:t>
            </a:r>
            <a:endParaRPr lang="uk-UA" sz="3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9" name="TextBox 118"/>
          <p:cNvSpPr txBox="1"/>
          <p:nvPr/>
        </p:nvSpPr>
        <p:spPr>
          <a:xfrm>
            <a:off x="1547664" y="2780928"/>
            <a:ext cx="1296144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800" b="1" dirty="0" smtClean="0">
                <a:latin typeface="Times New Roman" pitchFamily="18" charset="0"/>
                <a:cs typeface="Times New Roman" pitchFamily="18" charset="0"/>
              </a:rPr>
              <a:t>ТА</a:t>
            </a:r>
            <a:endParaRPr lang="uk-UA" sz="3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0" name="TextBox 119"/>
          <p:cNvSpPr txBox="1"/>
          <p:nvPr/>
        </p:nvSpPr>
        <p:spPr>
          <a:xfrm>
            <a:off x="1547664" y="3717032"/>
            <a:ext cx="1296144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800" b="1" dirty="0" smtClean="0">
                <a:latin typeface="Times New Roman" pitchFamily="18" charset="0"/>
                <a:cs typeface="Times New Roman" pitchFamily="18" charset="0"/>
              </a:rPr>
              <a:t>АТ</a:t>
            </a:r>
            <a:endParaRPr lang="uk-UA" sz="3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1" name="TextBox 120"/>
          <p:cNvSpPr txBox="1"/>
          <p:nvPr/>
        </p:nvSpPr>
        <p:spPr>
          <a:xfrm>
            <a:off x="1547664" y="4653136"/>
            <a:ext cx="1224136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800" b="1" dirty="0" err="1" smtClean="0">
                <a:latin typeface="Times New Roman" pitchFamily="18" charset="0"/>
                <a:cs typeface="Times New Roman" pitchFamily="18" charset="0"/>
              </a:rPr>
              <a:t>ДА</a:t>
            </a:r>
            <a:endParaRPr lang="uk-UA" sz="38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2" name="TextBox 121"/>
          <p:cNvSpPr txBox="1"/>
          <p:nvPr/>
        </p:nvSpPr>
        <p:spPr>
          <a:xfrm>
            <a:off x="2555776" y="1988840"/>
            <a:ext cx="1224136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800" b="1" dirty="0" smtClean="0">
                <a:latin typeface="Times New Roman" pitchFamily="18" charset="0"/>
                <a:cs typeface="Times New Roman" pitchFamily="18" charset="0"/>
              </a:rPr>
              <a:t>ЯР</a:t>
            </a:r>
            <a:endParaRPr lang="uk-UA" sz="3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3" name="TextBox 122"/>
          <p:cNvSpPr txBox="1"/>
          <p:nvPr/>
        </p:nvSpPr>
        <p:spPr>
          <a:xfrm>
            <a:off x="2627784" y="2780928"/>
            <a:ext cx="1152128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800" b="1" dirty="0" smtClean="0">
                <a:latin typeface="Times New Roman" pitchFamily="18" charset="0"/>
                <a:cs typeface="Times New Roman" pitchFamily="18" charset="0"/>
              </a:rPr>
              <a:t>ТЯ</a:t>
            </a:r>
            <a:endParaRPr lang="uk-UA" sz="3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4" name="TextBox 123"/>
          <p:cNvSpPr txBox="1"/>
          <p:nvPr/>
        </p:nvSpPr>
        <p:spPr>
          <a:xfrm>
            <a:off x="2483768" y="3717032"/>
            <a:ext cx="1224136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800" b="1" dirty="0" smtClean="0">
                <a:latin typeface="Times New Roman" pitchFamily="18" charset="0"/>
                <a:cs typeface="Times New Roman" pitchFamily="18" charset="0"/>
              </a:rPr>
              <a:t>ЯТ</a:t>
            </a:r>
            <a:endParaRPr lang="uk-UA" sz="3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5" name="TextBox 124"/>
          <p:cNvSpPr txBox="1"/>
          <p:nvPr/>
        </p:nvSpPr>
        <p:spPr>
          <a:xfrm>
            <a:off x="2555776" y="4653136"/>
            <a:ext cx="1152128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800" b="1" dirty="0" err="1" smtClean="0">
                <a:latin typeface="Times New Roman" pitchFamily="18" charset="0"/>
                <a:cs typeface="Times New Roman" pitchFamily="18" charset="0"/>
              </a:rPr>
              <a:t>ДЯ</a:t>
            </a:r>
            <a:endParaRPr lang="uk-UA" sz="3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3491880" y="1988840"/>
            <a:ext cx="1152128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800" b="1" dirty="0" smtClean="0">
                <a:latin typeface="Times New Roman" pitchFamily="18" charset="0"/>
                <a:cs typeface="Times New Roman" pitchFamily="18" charset="0"/>
              </a:rPr>
              <a:t>УР</a:t>
            </a:r>
            <a:endParaRPr lang="uk-UA" sz="3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3491880" y="2780928"/>
            <a:ext cx="1152128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800" b="1" dirty="0" smtClean="0">
                <a:latin typeface="Times New Roman" pitchFamily="18" charset="0"/>
                <a:cs typeface="Times New Roman" pitchFamily="18" charset="0"/>
              </a:rPr>
              <a:t>ТУ</a:t>
            </a:r>
            <a:endParaRPr lang="uk-UA" sz="3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3491880" y="3717032"/>
            <a:ext cx="1152128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800" b="1" dirty="0" smtClean="0">
                <a:latin typeface="Times New Roman" pitchFamily="18" charset="0"/>
                <a:cs typeface="Times New Roman" pitchFamily="18" charset="0"/>
              </a:rPr>
              <a:t>УТ</a:t>
            </a:r>
            <a:endParaRPr lang="uk-UA" sz="3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3563888" y="4653136"/>
            <a:ext cx="1152128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800" b="1" dirty="0" smtClean="0">
                <a:latin typeface="Times New Roman" pitchFamily="18" charset="0"/>
                <a:cs typeface="Times New Roman" pitchFamily="18" charset="0"/>
              </a:rPr>
              <a:t>ДУ</a:t>
            </a:r>
            <a:endParaRPr lang="uk-UA" sz="3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4355976" y="1988840"/>
            <a:ext cx="1296144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800" b="1" dirty="0" smtClean="0">
                <a:latin typeface="Times New Roman" pitchFamily="18" charset="0"/>
                <a:cs typeface="Times New Roman" pitchFamily="18" charset="0"/>
              </a:rPr>
              <a:t>ЮР</a:t>
            </a:r>
            <a:endParaRPr lang="uk-UA" sz="3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4427984" y="2780928"/>
            <a:ext cx="1296144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800" b="1" dirty="0" smtClean="0">
                <a:latin typeface="Times New Roman" pitchFamily="18" charset="0"/>
                <a:cs typeface="Times New Roman" pitchFamily="18" charset="0"/>
              </a:rPr>
              <a:t>ТЮ</a:t>
            </a:r>
            <a:endParaRPr lang="uk-UA" sz="3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4499992" y="3717032"/>
            <a:ext cx="108012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800" b="1" dirty="0" smtClean="0">
                <a:latin typeface="Times New Roman" pitchFamily="18" charset="0"/>
                <a:cs typeface="Times New Roman" pitchFamily="18" charset="0"/>
              </a:rPr>
              <a:t>ЮТ</a:t>
            </a:r>
            <a:endParaRPr lang="uk-UA" sz="3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4355976" y="4653136"/>
            <a:ext cx="1296144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800" b="1" dirty="0" err="1" smtClean="0">
                <a:latin typeface="Times New Roman" pitchFamily="18" charset="0"/>
                <a:cs typeface="Times New Roman" pitchFamily="18" charset="0"/>
              </a:rPr>
              <a:t>ДЮ</a:t>
            </a:r>
            <a:endParaRPr lang="uk-UA" sz="3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5292080" y="1988840"/>
            <a:ext cx="1224136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800" b="1" dirty="0" smtClean="0">
                <a:latin typeface="Times New Roman" pitchFamily="18" charset="0"/>
                <a:cs typeface="Times New Roman" pitchFamily="18" charset="0"/>
              </a:rPr>
              <a:t>ЕР</a:t>
            </a:r>
            <a:endParaRPr lang="uk-UA" sz="3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5364088" y="2780928"/>
            <a:ext cx="1224136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800" b="1" dirty="0" smtClean="0">
                <a:latin typeface="Times New Roman" pitchFamily="18" charset="0"/>
                <a:cs typeface="Times New Roman" pitchFamily="18" charset="0"/>
              </a:rPr>
              <a:t>ТЕ</a:t>
            </a:r>
            <a:endParaRPr lang="uk-UA" sz="3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5364088" y="3717032"/>
            <a:ext cx="1224136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800" b="1" dirty="0" err="1" smtClean="0">
                <a:latin typeface="Times New Roman" pitchFamily="18" charset="0"/>
                <a:cs typeface="Times New Roman" pitchFamily="18" charset="0"/>
              </a:rPr>
              <a:t>ЕТ</a:t>
            </a:r>
            <a:endParaRPr lang="uk-UA" sz="3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6300192" y="1988840"/>
            <a:ext cx="97160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800" b="1" dirty="0" smtClean="0">
                <a:latin typeface="Times New Roman" pitchFamily="18" charset="0"/>
                <a:cs typeface="Times New Roman" pitchFamily="18" charset="0"/>
              </a:rPr>
              <a:t>ЄР</a:t>
            </a:r>
            <a:endParaRPr lang="uk-UA" sz="3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6300192" y="2780928"/>
            <a:ext cx="97160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800" b="1" dirty="0" smtClean="0">
                <a:latin typeface="Times New Roman" pitchFamily="18" charset="0"/>
                <a:cs typeface="Times New Roman" pitchFamily="18" charset="0"/>
              </a:rPr>
              <a:t>ТЄ</a:t>
            </a:r>
            <a:endParaRPr lang="uk-UA" sz="3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6300192" y="3717032"/>
            <a:ext cx="97160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800" b="1" dirty="0" smtClean="0">
                <a:latin typeface="Times New Roman" pitchFamily="18" charset="0"/>
                <a:cs typeface="Times New Roman" pitchFamily="18" charset="0"/>
              </a:rPr>
              <a:t>ЄТ</a:t>
            </a:r>
            <a:endParaRPr lang="uk-UA" sz="3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7164288" y="1988840"/>
            <a:ext cx="97160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800" b="1" dirty="0" smtClean="0">
                <a:latin typeface="Times New Roman" pitchFamily="18" charset="0"/>
                <a:cs typeface="Times New Roman" pitchFamily="18" charset="0"/>
              </a:rPr>
              <a:t>ІР</a:t>
            </a:r>
            <a:endParaRPr lang="uk-UA" sz="3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7164288" y="2780928"/>
            <a:ext cx="108012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800" b="1" dirty="0" smtClean="0">
                <a:latin typeface="Times New Roman" pitchFamily="18" charset="0"/>
                <a:cs typeface="Times New Roman" pitchFamily="18" charset="0"/>
              </a:rPr>
              <a:t>ТІ</a:t>
            </a:r>
            <a:endParaRPr lang="uk-UA" sz="3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7991872" y="3717032"/>
            <a:ext cx="1152128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800" b="1" dirty="0" smtClean="0">
                <a:latin typeface="Times New Roman" pitchFamily="18" charset="0"/>
                <a:cs typeface="Times New Roman" pitchFamily="18" charset="0"/>
              </a:rPr>
              <a:t>ЇТ</a:t>
            </a:r>
            <a:endParaRPr lang="uk-UA" sz="3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7020272" y="3717032"/>
            <a:ext cx="1224136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800" b="1" dirty="0" smtClean="0">
                <a:latin typeface="Times New Roman" pitchFamily="18" charset="0"/>
                <a:cs typeface="Times New Roman" pitchFamily="18" charset="0"/>
              </a:rPr>
              <a:t>ІТ</a:t>
            </a:r>
            <a:endParaRPr lang="uk-UA" sz="3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5364088" y="4653136"/>
            <a:ext cx="1296144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800" b="1" dirty="0" smtClean="0">
                <a:latin typeface="Times New Roman" pitchFamily="18" charset="0"/>
                <a:cs typeface="Times New Roman" pitchFamily="18" charset="0"/>
              </a:rPr>
              <a:t>ДЕ</a:t>
            </a:r>
            <a:endParaRPr lang="uk-UA" sz="3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6228184" y="4653136"/>
            <a:ext cx="1296144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800" b="1" dirty="0" err="1" smtClean="0">
                <a:latin typeface="Times New Roman" pitchFamily="18" charset="0"/>
                <a:cs typeface="Times New Roman" pitchFamily="18" charset="0"/>
              </a:rPr>
              <a:t>ДЄ</a:t>
            </a:r>
            <a:endParaRPr lang="uk-UA" sz="3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7092280" y="4653136"/>
            <a:ext cx="1296144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800" b="1" dirty="0" err="1" smtClean="0">
                <a:latin typeface="Times New Roman" pitchFamily="18" charset="0"/>
                <a:cs typeface="Times New Roman" pitchFamily="18" charset="0"/>
              </a:rPr>
              <a:t>ДІ</a:t>
            </a:r>
            <a:endParaRPr lang="uk-UA" sz="3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1619672" y="5517232"/>
            <a:ext cx="1224136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800" b="1" dirty="0" smtClean="0">
                <a:latin typeface="Times New Roman" pitchFamily="18" charset="0"/>
                <a:cs typeface="Times New Roman" pitchFamily="18" charset="0"/>
              </a:rPr>
              <a:t>АД</a:t>
            </a:r>
          </a:p>
        </p:txBody>
      </p:sp>
      <p:sp>
        <p:nvSpPr>
          <p:cNvPr id="74" name="TextBox 73"/>
          <p:cNvSpPr txBox="1"/>
          <p:nvPr/>
        </p:nvSpPr>
        <p:spPr>
          <a:xfrm>
            <a:off x="2627784" y="5517232"/>
            <a:ext cx="1152128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800" b="1" dirty="0" smtClean="0">
                <a:latin typeface="Times New Roman" pitchFamily="18" charset="0"/>
                <a:cs typeface="Times New Roman" pitchFamily="18" charset="0"/>
              </a:rPr>
              <a:t>ЯД</a:t>
            </a:r>
            <a:endParaRPr lang="uk-UA" sz="3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3491880" y="5517232"/>
            <a:ext cx="1152128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800" b="1" dirty="0" smtClean="0">
                <a:latin typeface="Times New Roman" pitchFamily="18" charset="0"/>
                <a:cs typeface="Times New Roman" pitchFamily="18" charset="0"/>
              </a:rPr>
              <a:t>УД</a:t>
            </a:r>
            <a:endParaRPr lang="uk-UA" sz="3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4427984" y="5517232"/>
            <a:ext cx="1296144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800" b="1" dirty="0" smtClean="0">
                <a:latin typeface="Times New Roman" pitchFamily="18" charset="0"/>
                <a:cs typeface="Times New Roman" pitchFamily="18" charset="0"/>
              </a:rPr>
              <a:t>ЮД</a:t>
            </a:r>
            <a:endParaRPr lang="uk-UA" sz="3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5436096" y="5517232"/>
            <a:ext cx="1296144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800" b="1" dirty="0" err="1" smtClean="0">
                <a:latin typeface="Times New Roman" pitchFamily="18" charset="0"/>
                <a:cs typeface="Times New Roman" pitchFamily="18" charset="0"/>
              </a:rPr>
              <a:t>ЕД</a:t>
            </a:r>
            <a:endParaRPr lang="uk-UA" sz="3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6300192" y="5517232"/>
            <a:ext cx="1296144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800" b="1" dirty="0" smtClean="0">
                <a:latin typeface="Times New Roman" pitchFamily="18" charset="0"/>
                <a:cs typeface="Times New Roman" pitchFamily="18" charset="0"/>
              </a:rPr>
              <a:t>ЄД</a:t>
            </a:r>
            <a:endParaRPr lang="uk-UA" sz="3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7164288" y="5517232"/>
            <a:ext cx="1296144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800" b="1" dirty="0" smtClean="0">
                <a:latin typeface="Times New Roman" pitchFamily="18" charset="0"/>
                <a:cs typeface="Times New Roman" pitchFamily="18" charset="0"/>
              </a:rPr>
              <a:t>ІД</a:t>
            </a:r>
            <a:endParaRPr lang="uk-UA" sz="3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7847856" y="5373216"/>
            <a:ext cx="1296144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800" b="1" dirty="0" smtClean="0">
                <a:latin typeface="Times New Roman" pitchFamily="18" charset="0"/>
                <a:cs typeface="Times New Roman" pitchFamily="18" charset="0"/>
              </a:rPr>
              <a:t>ЇД</a:t>
            </a:r>
            <a:endParaRPr lang="uk-UA" sz="3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62D1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8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62D18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EEE2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3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4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EEE2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9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4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39D3A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39D3A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0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E2CAB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1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E2CAB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3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E2CAB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8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8A644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9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4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8A644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44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62D1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4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62D18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50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5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55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56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57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5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59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0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61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63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65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6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67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69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70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1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7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3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74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5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7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7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78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9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8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81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82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86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62D1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87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88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62D18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92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EEE2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93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94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EEE2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9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99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0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0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39D3A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0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0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39D3A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1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E2CAB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11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1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E2CAB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1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8A644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17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1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8A644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2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62D1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23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24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62D18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28" dur="500" fill="hold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32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33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34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35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36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37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38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39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4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41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4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43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4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45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4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47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4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49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5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51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5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53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5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55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5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57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5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59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60" dur="500" fill="hold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64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62D1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6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66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62D18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70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EEE2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71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72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EEE2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7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77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7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8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39D3A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83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84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39D3A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8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E2CAB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89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90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E2CAB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94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8A644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9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96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8A644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00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62D1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01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02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62D18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06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10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11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1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13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14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15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16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17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1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19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20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21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2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23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24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25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2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27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2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29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30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31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3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33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34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35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36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37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38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39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40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6" grpId="1"/>
      <p:bldP spid="64" grpId="0"/>
      <p:bldP spid="64" grpId="1"/>
      <p:bldP spid="71" grpId="0"/>
      <p:bldP spid="71" grpId="1"/>
      <p:bldP spid="89" grpId="0"/>
      <p:bldP spid="89" grpId="1"/>
      <p:bldP spid="96" grpId="0"/>
      <p:bldP spid="96" grpId="1"/>
      <p:bldP spid="103" grpId="0"/>
      <p:bldP spid="103" grpId="1"/>
      <p:bldP spid="86" grpId="0"/>
      <p:bldP spid="86" grpId="1"/>
      <p:bldP spid="87" grpId="0"/>
      <p:bldP spid="87" grpId="1"/>
      <p:bldP spid="118" grpId="0"/>
      <p:bldP spid="118" grpId="1"/>
      <p:bldP spid="119" grpId="0"/>
      <p:bldP spid="119" grpId="1"/>
      <p:bldP spid="120" grpId="0"/>
      <p:bldP spid="120" grpId="1"/>
      <p:bldP spid="121" grpId="0"/>
      <p:bldP spid="121" grpId="1"/>
      <p:bldP spid="122" grpId="0"/>
      <p:bldP spid="122" grpId="1"/>
      <p:bldP spid="123" grpId="0"/>
      <p:bldP spid="123" grpId="1"/>
      <p:bldP spid="124" grpId="0"/>
      <p:bldP spid="124" grpId="1"/>
      <p:bldP spid="125" grpId="0"/>
      <p:bldP spid="125" grpId="1"/>
      <p:bldP spid="41" grpId="0"/>
      <p:bldP spid="41" grpId="1"/>
      <p:bldP spid="42" grpId="0"/>
      <p:bldP spid="42" grpId="1"/>
      <p:bldP spid="43" grpId="0"/>
      <p:bldP spid="43" grpId="1"/>
      <p:bldP spid="44" grpId="0"/>
      <p:bldP spid="44" grpId="1"/>
      <p:bldP spid="45" grpId="0"/>
      <p:bldP spid="45" grpId="1"/>
      <p:bldP spid="46" grpId="0"/>
      <p:bldP spid="46" grpId="1"/>
      <p:bldP spid="47" grpId="0"/>
      <p:bldP spid="47" grpId="1"/>
      <p:bldP spid="48" grpId="0"/>
      <p:bldP spid="48" grpId="1"/>
      <p:bldP spid="48" grpId="2"/>
      <p:bldP spid="49" grpId="0"/>
      <p:bldP spid="49" grpId="1"/>
      <p:bldP spid="49" grpId="2"/>
      <p:bldP spid="50" grpId="0"/>
      <p:bldP spid="50" grpId="1"/>
      <p:bldP spid="51" grpId="0"/>
      <p:bldP spid="51" grpId="1"/>
      <p:bldP spid="53" grpId="0"/>
      <p:bldP spid="53" grpId="1"/>
      <p:bldP spid="54" grpId="0"/>
      <p:bldP spid="54" grpId="1"/>
      <p:bldP spid="55" grpId="0"/>
      <p:bldP spid="55" grpId="1"/>
      <p:bldP spid="57" grpId="0"/>
      <p:bldP spid="57" grpId="1"/>
      <p:bldP spid="58" grpId="0"/>
      <p:bldP spid="58" grpId="1"/>
      <p:bldP spid="65" grpId="0" build="allAtOnce"/>
      <p:bldP spid="69" grpId="0"/>
      <p:bldP spid="69" grpId="1"/>
      <p:bldP spid="67" grpId="0"/>
      <p:bldP spid="67" grpId="1"/>
      <p:bldP spid="68" grpId="0"/>
      <p:bldP spid="68" grpId="1"/>
      <p:bldP spid="72" grpId="0"/>
      <p:bldP spid="72" grpId="1"/>
      <p:bldP spid="73" grpId="0"/>
      <p:bldP spid="73" grpId="1"/>
      <p:bldP spid="74" grpId="0"/>
      <p:bldP spid="74" grpId="1"/>
      <p:bldP spid="75" grpId="0"/>
      <p:bldP spid="75" grpId="1"/>
      <p:bldP spid="76" grpId="0"/>
      <p:bldP spid="76" grpId="1"/>
      <p:bldP spid="77" grpId="0"/>
      <p:bldP spid="77" grpId="1"/>
      <p:bldP spid="78" grpId="0"/>
      <p:bldP spid="78" grpId="1"/>
      <p:bldP spid="79" grpId="0"/>
      <p:bldP spid="79" grpId="1"/>
      <p:bldP spid="82" grpId="0"/>
      <p:bldP spid="82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" name="Picture 2" descr="D:\mama\школа\фони презентації\голубая 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43408"/>
            <a:ext cx="9144000" cy="6858000"/>
          </a:xfrm>
          <a:prstGeom prst="rect">
            <a:avLst/>
          </a:prstGeom>
          <a:noFill/>
        </p:spPr>
      </p:pic>
      <p:graphicFrame>
        <p:nvGraphicFramePr>
          <p:cNvPr id="80" name="Таблица 79"/>
          <p:cNvGraphicFramePr>
            <a:graphicFrameLocks noGrp="1"/>
          </p:cNvGraphicFramePr>
          <p:nvPr/>
        </p:nvGraphicFramePr>
        <p:xfrm>
          <a:off x="1043608" y="-387424"/>
          <a:ext cx="7848871" cy="6672637"/>
        </p:xfrm>
        <a:graphic>
          <a:graphicData uri="http://schemas.openxmlformats.org/drawingml/2006/table">
            <a:tbl>
              <a:tblPr/>
              <a:tblGrid>
                <a:gridCol w="660185"/>
                <a:gridCol w="1026955"/>
                <a:gridCol w="902987"/>
                <a:gridCol w="866257"/>
                <a:gridCol w="1018205"/>
                <a:gridCol w="880247"/>
                <a:gridCol w="880247"/>
                <a:gridCol w="821701"/>
                <a:gridCol w="792087"/>
              </a:tblGrid>
              <a:tr h="131881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57448"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 b="1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31697"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52479"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36104"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53101">
                <a:tc rowSpan="2">
                  <a:txBody>
                    <a:bodyPr/>
                    <a:lstStyle/>
                    <a:p>
                      <a:endParaRPr lang="uk-UA" dirty="0"/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22992"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979712" y="0"/>
            <a:ext cx="7200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endParaRPr lang="uk-UA" sz="4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99592" y="1268760"/>
            <a:ext cx="8640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latin typeface="Times New Roman" pitchFamily="18" charset="0"/>
                <a:cs typeface="Times New Roman" pitchFamily="18" charset="0"/>
              </a:rPr>
              <a:t>З</a:t>
            </a:r>
            <a:endParaRPr lang="uk-UA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99592" y="3068960"/>
            <a:ext cx="93610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latin typeface="Times New Roman" pitchFamily="18" charset="0"/>
                <a:cs typeface="Times New Roman" pitchFamily="18" charset="0"/>
              </a:rPr>
              <a:t>Ц</a:t>
            </a:r>
            <a:endParaRPr lang="uk-UA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99592" y="4869160"/>
            <a:ext cx="93610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err="1" smtClean="0">
                <a:latin typeface="Times New Roman" pitchFamily="18" charset="0"/>
                <a:cs typeface="Times New Roman" pitchFamily="18" charset="0"/>
              </a:rPr>
              <a:t>ДЗ</a:t>
            </a:r>
            <a:endParaRPr lang="uk-UA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1547664" y="1052736"/>
            <a:ext cx="1296144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800" b="1" dirty="0" smtClean="0">
                <a:latin typeface="Times New Roman" pitchFamily="18" charset="0"/>
                <a:cs typeface="Times New Roman" pitchFamily="18" charset="0"/>
              </a:rPr>
              <a:t>ЗА</a:t>
            </a:r>
            <a:endParaRPr lang="uk-UA" sz="3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2699792" y="0"/>
            <a:ext cx="7200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Я</a:t>
            </a:r>
            <a:endParaRPr lang="uk-UA" sz="44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3635896" y="0"/>
            <a:ext cx="7200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solidFill>
                  <a:srgbClr val="5D2884"/>
                </a:solidFill>
                <a:latin typeface="Times New Roman" pitchFamily="18" charset="0"/>
                <a:cs typeface="Times New Roman" pitchFamily="18" charset="0"/>
              </a:rPr>
              <a:t>У</a:t>
            </a:r>
            <a:endParaRPr lang="uk-UA" sz="4400" b="1" dirty="0">
              <a:solidFill>
                <a:srgbClr val="5D2884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4644008" y="0"/>
            <a:ext cx="7200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solidFill>
                  <a:srgbClr val="4B8242"/>
                </a:solidFill>
                <a:latin typeface="Times New Roman" pitchFamily="18" charset="0"/>
                <a:cs typeface="Times New Roman" pitchFamily="18" charset="0"/>
              </a:rPr>
              <a:t>Ю</a:t>
            </a:r>
            <a:endParaRPr lang="uk-UA" sz="4400" b="1" dirty="0">
              <a:solidFill>
                <a:srgbClr val="4B824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5364088" y="0"/>
            <a:ext cx="100811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solidFill>
                  <a:srgbClr val="CC3399"/>
                </a:solidFill>
                <a:latin typeface="Times New Roman" pitchFamily="18" charset="0"/>
                <a:cs typeface="Times New Roman" pitchFamily="18" charset="0"/>
              </a:rPr>
              <a:t>Е</a:t>
            </a:r>
            <a:endParaRPr lang="uk-UA" sz="4400" b="1" dirty="0">
              <a:solidFill>
                <a:srgbClr val="CC33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6372200" y="0"/>
            <a:ext cx="7200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solidFill>
                  <a:srgbClr val="FF9933"/>
                </a:solidFill>
                <a:latin typeface="Times New Roman" pitchFamily="18" charset="0"/>
                <a:cs typeface="Times New Roman" pitchFamily="18" charset="0"/>
              </a:rPr>
              <a:t>Є</a:t>
            </a:r>
            <a:endParaRPr lang="uk-UA" sz="4400" b="1" dirty="0">
              <a:solidFill>
                <a:srgbClr val="FF993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2555776" y="1052736"/>
            <a:ext cx="1224136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800" b="1" dirty="0" smtClean="0">
                <a:latin typeface="Times New Roman" pitchFamily="18" charset="0"/>
                <a:cs typeface="Times New Roman" pitchFamily="18" charset="0"/>
              </a:rPr>
              <a:t>ЗЯ</a:t>
            </a:r>
            <a:endParaRPr lang="uk-UA" sz="3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3347864" y="1052736"/>
            <a:ext cx="1368152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800" b="1" dirty="0" smtClean="0">
                <a:latin typeface="Times New Roman" pitchFamily="18" charset="0"/>
                <a:cs typeface="Times New Roman" pitchFamily="18" charset="0"/>
              </a:rPr>
              <a:t>ЗУ</a:t>
            </a:r>
            <a:endParaRPr lang="uk-UA" sz="3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9" name="TextBox 88"/>
          <p:cNvSpPr txBox="1"/>
          <p:nvPr/>
        </p:nvSpPr>
        <p:spPr>
          <a:xfrm>
            <a:off x="4283968" y="1052736"/>
            <a:ext cx="144016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800" b="1" dirty="0" smtClean="0">
                <a:latin typeface="Times New Roman" pitchFamily="18" charset="0"/>
                <a:cs typeface="Times New Roman" pitchFamily="18" charset="0"/>
              </a:rPr>
              <a:t>ЗЮ</a:t>
            </a:r>
            <a:endParaRPr lang="uk-UA" sz="3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6" name="TextBox 95"/>
          <p:cNvSpPr txBox="1"/>
          <p:nvPr/>
        </p:nvSpPr>
        <p:spPr>
          <a:xfrm>
            <a:off x="5292080" y="1052736"/>
            <a:ext cx="1368152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800" b="1" dirty="0" smtClean="0">
                <a:latin typeface="Times New Roman" pitchFamily="18" charset="0"/>
                <a:cs typeface="Times New Roman" pitchFamily="18" charset="0"/>
              </a:rPr>
              <a:t>ЗЕ</a:t>
            </a:r>
            <a:endParaRPr lang="uk-UA" sz="3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3" name="TextBox 102"/>
          <p:cNvSpPr txBox="1"/>
          <p:nvPr/>
        </p:nvSpPr>
        <p:spPr>
          <a:xfrm>
            <a:off x="6444208" y="1052736"/>
            <a:ext cx="97160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800" b="1" dirty="0" smtClean="0">
                <a:latin typeface="Times New Roman" pitchFamily="18" charset="0"/>
                <a:cs typeface="Times New Roman" pitchFamily="18" charset="0"/>
              </a:rPr>
              <a:t>ЗЄ</a:t>
            </a:r>
            <a:endParaRPr lang="uk-UA" sz="3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7236296" y="0"/>
            <a:ext cx="7200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І</a:t>
            </a:r>
            <a:endParaRPr lang="uk-UA" sz="4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8028384" y="0"/>
            <a:ext cx="79208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solidFill>
                  <a:srgbClr val="5D2884"/>
                </a:solidFill>
                <a:latin typeface="Times New Roman" pitchFamily="18" charset="0"/>
                <a:cs typeface="Times New Roman" pitchFamily="18" charset="0"/>
              </a:rPr>
              <a:t>Ї</a:t>
            </a:r>
            <a:endParaRPr lang="uk-UA" sz="4400" b="1" dirty="0">
              <a:solidFill>
                <a:srgbClr val="5D2884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6" name="TextBox 85"/>
          <p:cNvSpPr txBox="1"/>
          <p:nvPr/>
        </p:nvSpPr>
        <p:spPr>
          <a:xfrm>
            <a:off x="7164288" y="1052736"/>
            <a:ext cx="97160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800" b="1" dirty="0" smtClean="0">
                <a:latin typeface="Times New Roman" pitchFamily="18" charset="0"/>
                <a:cs typeface="Times New Roman" pitchFamily="18" charset="0"/>
              </a:rPr>
              <a:t>ЗІ</a:t>
            </a:r>
            <a:endParaRPr lang="uk-UA" sz="3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7" name="TextBox 86"/>
          <p:cNvSpPr txBox="1"/>
          <p:nvPr/>
        </p:nvSpPr>
        <p:spPr>
          <a:xfrm>
            <a:off x="7919864" y="1916832"/>
            <a:ext cx="1224136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800" b="1" dirty="0" smtClean="0">
                <a:latin typeface="Times New Roman" pitchFamily="18" charset="0"/>
                <a:cs typeface="Times New Roman" pitchFamily="18" charset="0"/>
              </a:rPr>
              <a:t>ЇЗ</a:t>
            </a:r>
            <a:endParaRPr lang="uk-UA" sz="3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8" name="TextBox 117"/>
          <p:cNvSpPr txBox="1"/>
          <p:nvPr/>
        </p:nvSpPr>
        <p:spPr>
          <a:xfrm>
            <a:off x="1547664" y="1988840"/>
            <a:ext cx="1296144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800" b="1" dirty="0" smtClean="0">
                <a:latin typeface="Times New Roman" pitchFamily="18" charset="0"/>
                <a:cs typeface="Times New Roman" pitchFamily="18" charset="0"/>
              </a:rPr>
              <a:t>АЗ</a:t>
            </a:r>
            <a:endParaRPr lang="uk-UA" sz="3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9" name="TextBox 118"/>
          <p:cNvSpPr txBox="1"/>
          <p:nvPr/>
        </p:nvSpPr>
        <p:spPr>
          <a:xfrm>
            <a:off x="1547664" y="2780928"/>
            <a:ext cx="1296144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800" b="1" dirty="0" smtClean="0">
                <a:latin typeface="Times New Roman" pitchFamily="18" charset="0"/>
                <a:cs typeface="Times New Roman" pitchFamily="18" charset="0"/>
              </a:rPr>
              <a:t>ЦА</a:t>
            </a:r>
            <a:endParaRPr lang="uk-UA" sz="3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0" name="TextBox 119"/>
          <p:cNvSpPr txBox="1"/>
          <p:nvPr/>
        </p:nvSpPr>
        <p:spPr>
          <a:xfrm>
            <a:off x="1547664" y="3717032"/>
            <a:ext cx="1296144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800" b="1" dirty="0" smtClean="0">
                <a:latin typeface="Times New Roman" pitchFamily="18" charset="0"/>
                <a:cs typeface="Times New Roman" pitchFamily="18" charset="0"/>
              </a:rPr>
              <a:t>АЦ</a:t>
            </a:r>
            <a:endParaRPr lang="uk-UA" sz="3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1" name="TextBox 120"/>
          <p:cNvSpPr txBox="1"/>
          <p:nvPr/>
        </p:nvSpPr>
        <p:spPr>
          <a:xfrm>
            <a:off x="1547664" y="4653136"/>
            <a:ext cx="12241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ДЗА</a:t>
            </a:r>
          </a:p>
        </p:txBody>
      </p:sp>
      <p:sp>
        <p:nvSpPr>
          <p:cNvPr id="122" name="TextBox 121"/>
          <p:cNvSpPr txBox="1"/>
          <p:nvPr/>
        </p:nvSpPr>
        <p:spPr>
          <a:xfrm>
            <a:off x="2555776" y="1988840"/>
            <a:ext cx="1224136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800" b="1" dirty="0" smtClean="0">
                <a:latin typeface="Times New Roman" pitchFamily="18" charset="0"/>
                <a:cs typeface="Times New Roman" pitchFamily="18" charset="0"/>
              </a:rPr>
              <a:t>ЯЗ</a:t>
            </a:r>
            <a:endParaRPr lang="uk-UA" sz="3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3" name="TextBox 122"/>
          <p:cNvSpPr txBox="1"/>
          <p:nvPr/>
        </p:nvSpPr>
        <p:spPr>
          <a:xfrm>
            <a:off x="2627784" y="2780928"/>
            <a:ext cx="1152128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800" b="1" dirty="0" smtClean="0">
                <a:latin typeface="Times New Roman" pitchFamily="18" charset="0"/>
                <a:cs typeface="Times New Roman" pitchFamily="18" charset="0"/>
              </a:rPr>
              <a:t>ЦЯ</a:t>
            </a:r>
            <a:endParaRPr lang="uk-UA" sz="3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4" name="TextBox 123"/>
          <p:cNvSpPr txBox="1"/>
          <p:nvPr/>
        </p:nvSpPr>
        <p:spPr>
          <a:xfrm>
            <a:off x="2483768" y="3717032"/>
            <a:ext cx="1224136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800" b="1" dirty="0" smtClean="0">
                <a:latin typeface="Times New Roman" pitchFamily="18" charset="0"/>
                <a:cs typeface="Times New Roman" pitchFamily="18" charset="0"/>
              </a:rPr>
              <a:t>ЯЦ</a:t>
            </a:r>
            <a:endParaRPr lang="uk-UA" sz="3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5" name="TextBox 124"/>
          <p:cNvSpPr txBox="1"/>
          <p:nvPr/>
        </p:nvSpPr>
        <p:spPr>
          <a:xfrm>
            <a:off x="2555776" y="4653136"/>
            <a:ext cx="11521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ДЗЯ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3491880" y="1988840"/>
            <a:ext cx="1152128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800" b="1" dirty="0" smtClean="0">
                <a:latin typeface="Times New Roman" pitchFamily="18" charset="0"/>
                <a:cs typeface="Times New Roman" pitchFamily="18" charset="0"/>
              </a:rPr>
              <a:t>УЗ</a:t>
            </a:r>
            <a:endParaRPr lang="uk-UA" sz="3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3491880" y="2780928"/>
            <a:ext cx="1152128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800" b="1" dirty="0" smtClean="0">
                <a:latin typeface="Times New Roman" pitchFamily="18" charset="0"/>
                <a:cs typeface="Times New Roman" pitchFamily="18" charset="0"/>
              </a:rPr>
              <a:t>ЦУ</a:t>
            </a:r>
            <a:endParaRPr lang="uk-UA" sz="3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3491880" y="3717032"/>
            <a:ext cx="1152128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800" b="1" dirty="0" smtClean="0">
                <a:latin typeface="Times New Roman" pitchFamily="18" charset="0"/>
                <a:cs typeface="Times New Roman" pitchFamily="18" charset="0"/>
              </a:rPr>
              <a:t>УЦ</a:t>
            </a:r>
            <a:endParaRPr lang="uk-UA" sz="3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3563888" y="4653136"/>
            <a:ext cx="11521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ДЗУ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4355976" y="1988840"/>
            <a:ext cx="1296144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800" b="1" dirty="0" smtClean="0">
                <a:latin typeface="Times New Roman" pitchFamily="18" charset="0"/>
                <a:cs typeface="Times New Roman" pitchFamily="18" charset="0"/>
              </a:rPr>
              <a:t>ЮЗ</a:t>
            </a:r>
            <a:endParaRPr lang="uk-UA" sz="3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4427984" y="2780928"/>
            <a:ext cx="1296144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800" b="1" dirty="0" smtClean="0">
                <a:latin typeface="Times New Roman" pitchFamily="18" charset="0"/>
                <a:cs typeface="Times New Roman" pitchFamily="18" charset="0"/>
              </a:rPr>
              <a:t>ЦЮ</a:t>
            </a:r>
            <a:endParaRPr lang="uk-UA" sz="3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4283968" y="3717032"/>
            <a:ext cx="1512168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800" b="1" dirty="0" smtClean="0">
                <a:latin typeface="Times New Roman" pitchFamily="18" charset="0"/>
                <a:cs typeface="Times New Roman" pitchFamily="18" charset="0"/>
              </a:rPr>
              <a:t>ЮЦ</a:t>
            </a:r>
            <a:endParaRPr lang="uk-UA" sz="3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4355976" y="4653136"/>
            <a:ext cx="1296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ДЗЮ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5292080" y="1988840"/>
            <a:ext cx="1224136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800" b="1" dirty="0" err="1" smtClean="0">
                <a:latin typeface="Times New Roman" pitchFamily="18" charset="0"/>
                <a:cs typeface="Times New Roman" pitchFamily="18" charset="0"/>
              </a:rPr>
              <a:t>ЕЗ</a:t>
            </a:r>
            <a:endParaRPr lang="uk-UA" sz="3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5364088" y="2780928"/>
            <a:ext cx="1224136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800" b="1" dirty="0" smtClean="0">
                <a:latin typeface="Times New Roman" pitchFamily="18" charset="0"/>
                <a:cs typeface="Times New Roman" pitchFamily="18" charset="0"/>
              </a:rPr>
              <a:t>ЦЕ</a:t>
            </a:r>
            <a:endParaRPr lang="uk-UA" sz="3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5364088" y="3717032"/>
            <a:ext cx="1224136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800" b="1" dirty="0" err="1" smtClean="0">
                <a:latin typeface="Times New Roman" pitchFamily="18" charset="0"/>
                <a:cs typeface="Times New Roman" pitchFamily="18" charset="0"/>
              </a:rPr>
              <a:t>ЕЦ</a:t>
            </a:r>
            <a:endParaRPr lang="uk-UA" sz="3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6300192" y="1988840"/>
            <a:ext cx="97160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800" b="1" dirty="0" smtClean="0">
                <a:latin typeface="Times New Roman" pitchFamily="18" charset="0"/>
                <a:cs typeface="Times New Roman" pitchFamily="18" charset="0"/>
              </a:rPr>
              <a:t>ЄЗ</a:t>
            </a:r>
            <a:endParaRPr lang="uk-UA" sz="3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6300192" y="2780928"/>
            <a:ext cx="97160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800" b="1" dirty="0" smtClean="0">
                <a:latin typeface="Times New Roman" pitchFamily="18" charset="0"/>
                <a:cs typeface="Times New Roman" pitchFamily="18" charset="0"/>
              </a:rPr>
              <a:t>ЦЄ</a:t>
            </a:r>
            <a:endParaRPr lang="uk-UA" sz="3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6300192" y="3717032"/>
            <a:ext cx="97160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800" b="1" dirty="0" smtClean="0">
                <a:latin typeface="Times New Roman" pitchFamily="18" charset="0"/>
                <a:cs typeface="Times New Roman" pitchFamily="18" charset="0"/>
              </a:rPr>
              <a:t>ЄЦ</a:t>
            </a:r>
            <a:endParaRPr lang="uk-UA" sz="3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7164288" y="1988840"/>
            <a:ext cx="97160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800" b="1" dirty="0" smtClean="0">
                <a:latin typeface="Times New Roman" pitchFamily="18" charset="0"/>
                <a:cs typeface="Times New Roman" pitchFamily="18" charset="0"/>
              </a:rPr>
              <a:t>ІЗ</a:t>
            </a:r>
            <a:endParaRPr lang="uk-UA" sz="3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7164288" y="2780928"/>
            <a:ext cx="108012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800" b="1" dirty="0" smtClean="0">
                <a:latin typeface="Times New Roman" pitchFamily="18" charset="0"/>
                <a:cs typeface="Times New Roman" pitchFamily="18" charset="0"/>
              </a:rPr>
              <a:t>ЦІ</a:t>
            </a:r>
            <a:endParaRPr lang="uk-UA" sz="3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7991872" y="3717032"/>
            <a:ext cx="1152128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800" b="1" dirty="0" smtClean="0">
                <a:latin typeface="Times New Roman" pitchFamily="18" charset="0"/>
                <a:cs typeface="Times New Roman" pitchFamily="18" charset="0"/>
              </a:rPr>
              <a:t>ЇЦ</a:t>
            </a:r>
            <a:endParaRPr lang="uk-UA" sz="3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7020272" y="3717032"/>
            <a:ext cx="1224136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800" b="1" dirty="0" smtClean="0">
                <a:latin typeface="Times New Roman" pitchFamily="18" charset="0"/>
                <a:cs typeface="Times New Roman" pitchFamily="18" charset="0"/>
              </a:rPr>
              <a:t>ІЦ</a:t>
            </a:r>
            <a:endParaRPr lang="uk-UA" sz="3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5364088" y="4653136"/>
            <a:ext cx="1296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ДЗЕ</a:t>
            </a:r>
            <a:endParaRPr lang="uk-UA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6228184" y="4653136"/>
            <a:ext cx="1296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ДЗЄ</a:t>
            </a:r>
            <a:endParaRPr lang="uk-UA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7092280" y="4653136"/>
            <a:ext cx="1296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ДЗІ</a:t>
            </a:r>
            <a:endParaRPr lang="uk-UA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1619672" y="5517232"/>
            <a:ext cx="12241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dirty="0" err="1" smtClean="0">
                <a:latin typeface="Times New Roman" pitchFamily="18" charset="0"/>
                <a:cs typeface="Times New Roman" pitchFamily="18" charset="0"/>
              </a:rPr>
              <a:t>АДЗ</a:t>
            </a:r>
            <a:endParaRPr lang="uk-UA" sz="32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2627784" y="5517232"/>
            <a:ext cx="11521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ЯДЗ</a:t>
            </a:r>
          </a:p>
        </p:txBody>
      </p:sp>
      <p:sp>
        <p:nvSpPr>
          <p:cNvPr id="75" name="TextBox 74"/>
          <p:cNvSpPr txBox="1"/>
          <p:nvPr/>
        </p:nvSpPr>
        <p:spPr>
          <a:xfrm>
            <a:off x="3491880" y="5517232"/>
            <a:ext cx="11521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УДЗ</a:t>
            </a:r>
          </a:p>
        </p:txBody>
      </p:sp>
      <p:sp>
        <p:nvSpPr>
          <p:cNvPr id="76" name="TextBox 75"/>
          <p:cNvSpPr txBox="1"/>
          <p:nvPr/>
        </p:nvSpPr>
        <p:spPr>
          <a:xfrm>
            <a:off x="4427984" y="5517232"/>
            <a:ext cx="1296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ЮДЗ</a:t>
            </a:r>
          </a:p>
        </p:txBody>
      </p:sp>
      <p:sp>
        <p:nvSpPr>
          <p:cNvPr id="77" name="TextBox 76"/>
          <p:cNvSpPr txBox="1"/>
          <p:nvPr/>
        </p:nvSpPr>
        <p:spPr>
          <a:xfrm>
            <a:off x="5436096" y="5517232"/>
            <a:ext cx="1296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ЕДЗ</a:t>
            </a:r>
            <a:endParaRPr lang="uk-UA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6228184" y="5589240"/>
            <a:ext cx="12961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ЄДЗ</a:t>
            </a:r>
            <a:endParaRPr lang="uk-UA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7092280" y="5589240"/>
            <a:ext cx="1296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dirty="0" err="1" smtClean="0">
                <a:latin typeface="Times New Roman" pitchFamily="18" charset="0"/>
                <a:cs typeface="Times New Roman" pitchFamily="18" charset="0"/>
              </a:rPr>
              <a:t>ІДЗ</a:t>
            </a:r>
            <a:endParaRPr lang="uk-UA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7847856" y="5373216"/>
            <a:ext cx="1296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ЇДЗ</a:t>
            </a:r>
            <a:endParaRPr lang="uk-UA" sz="32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62D1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8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62D18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EEE2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3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4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EEE2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9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4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39D3A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39D3A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0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E2CAB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1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E2CAB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3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E2CAB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8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8A644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9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4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8A644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44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62D1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4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62D18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50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5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55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56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57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5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59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0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61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63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65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6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67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69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70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1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7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3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74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5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7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7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78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9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8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81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82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86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62D1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87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88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62D18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92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EEE2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93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94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EEE2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9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99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0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0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39D3A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0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0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39D3A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1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E2CAB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11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1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E2CAB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1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8A644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17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1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8A644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2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62D1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23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24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62D18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28" dur="500" fill="hold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32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33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34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35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36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37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38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39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4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41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4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43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4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45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4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47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4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49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5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51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5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53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5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55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5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57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5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59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60" dur="500" fill="hold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64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62D1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6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66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62D18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70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EEE2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71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72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EEE2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7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77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7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8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39D3A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83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84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39D3A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8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E2CAB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89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90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E2CAB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94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8A644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9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96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8A644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00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62D1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01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02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62D18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06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10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11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1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13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14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15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16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17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1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19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20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21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2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23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24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25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2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27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2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29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30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31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3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33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34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35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36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37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38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39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40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6" grpId="1"/>
      <p:bldP spid="64" grpId="0"/>
      <p:bldP spid="64" grpId="1"/>
      <p:bldP spid="71" grpId="0"/>
      <p:bldP spid="71" grpId="1"/>
      <p:bldP spid="89" grpId="0"/>
      <p:bldP spid="89" grpId="1"/>
      <p:bldP spid="96" grpId="0"/>
      <p:bldP spid="96" grpId="1"/>
      <p:bldP spid="103" grpId="0"/>
      <p:bldP spid="103" grpId="1"/>
      <p:bldP spid="86" grpId="0"/>
      <p:bldP spid="86" grpId="1"/>
      <p:bldP spid="87" grpId="0"/>
      <p:bldP spid="87" grpId="1"/>
      <p:bldP spid="118" grpId="0"/>
      <p:bldP spid="118" grpId="1"/>
      <p:bldP spid="119" grpId="0"/>
      <p:bldP spid="119" grpId="1"/>
      <p:bldP spid="120" grpId="0"/>
      <p:bldP spid="120" grpId="1"/>
      <p:bldP spid="121" grpId="0"/>
      <p:bldP spid="121" grpId="1"/>
      <p:bldP spid="122" grpId="0"/>
      <p:bldP spid="122" grpId="1"/>
      <p:bldP spid="123" grpId="0"/>
      <p:bldP spid="123" grpId="1"/>
      <p:bldP spid="124" grpId="0"/>
      <p:bldP spid="124" grpId="1"/>
      <p:bldP spid="125" grpId="0"/>
      <p:bldP spid="125" grpId="1"/>
      <p:bldP spid="41" grpId="0"/>
      <p:bldP spid="41" grpId="1"/>
      <p:bldP spid="42" grpId="0"/>
      <p:bldP spid="42" grpId="1"/>
      <p:bldP spid="43" grpId="0"/>
      <p:bldP spid="43" grpId="1"/>
      <p:bldP spid="44" grpId="0"/>
      <p:bldP spid="44" grpId="1"/>
      <p:bldP spid="45" grpId="0"/>
      <p:bldP spid="45" grpId="1"/>
      <p:bldP spid="46" grpId="0"/>
      <p:bldP spid="46" grpId="1"/>
      <p:bldP spid="47" grpId="0"/>
      <p:bldP spid="47" grpId="1"/>
      <p:bldP spid="48" grpId="0"/>
      <p:bldP spid="48" grpId="1"/>
      <p:bldP spid="48" grpId="2"/>
      <p:bldP spid="49" grpId="0"/>
      <p:bldP spid="49" grpId="1"/>
      <p:bldP spid="49" grpId="2"/>
      <p:bldP spid="50" grpId="0"/>
      <p:bldP spid="50" grpId="1"/>
      <p:bldP spid="51" grpId="0"/>
      <p:bldP spid="51" grpId="1"/>
      <p:bldP spid="53" grpId="0"/>
      <p:bldP spid="53" grpId="1"/>
      <p:bldP spid="54" grpId="0"/>
      <p:bldP spid="54" grpId="1"/>
      <p:bldP spid="55" grpId="0"/>
      <p:bldP spid="55" grpId="1"/>
      <p:bldP spid="57" grpId="0"/>
      <p:bldP spid="57" grpId="1"/>
      <p:bldP spid="58" grpId="0"/>
      <p:bldP spid="58" grpId="1"/>
      <p:bldP spid="65" grpId="0" build="allAtOnce"/>
      <p:bldP spid="69" grpId="0"/>
      <p:bldP spid="69" grpId="1"/>
      <p:bldP spid="67" grpId="0"/>
      <p:bldP spid="67" grpId="1"/>
      <p:bldP spid="68" grpId="0"/>
      <p:bldP spid="68" grpId="1"/>
      <p:bldP spid="72" grpId="0"/>
      <p:bldP spid="72" grpId="1"/>
      <p:bldP spid="73" grpId="0"/>
      <p:bldP spid="73" grpId="1"/>
      <p:bldP spid="74" grpId="0"/>
      <p:bldP spid="74" grpId="1"/>
      <p:bldP spid="75" grpId="0"/>
      <p:bldP spid="75" grpId="1"/>
      <p:bldP spid="76" grpId="0"/>
      <p:bldP spid="76" grpId="1"/>
      <p:bldP spid="77" grpId="0"/>
      <p:bldP spid="77" grpId="1"/>
      <p:bldP spid="78" grpId="0"/>
      <p:bldP spid="78" grpId="1"/>
      <p:bldP spid="79" grpId="0"/>
      <p:bldP spid="79" grpId="1"/>
      <p:bldP spid="82" grpId="0"/>
      <p:bldP spid="82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915816" y="5057800"/>
            <a:ext cx="3609650" cy="180020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Дякуємо!</a:t>
            </a:r>
            <a:endParaRPr lang="uk-UA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4" name="Picture 2" descr="http://profclipart.ru/wp-content/uploads/2011/06/russian-alfavit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31409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mama\школа\фони презентації\голубая 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459432"/>
            <a:ext cx="9144000" cy="6858000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971600" y="2852936"/>
            <a:ext cx="785824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200" b="1" i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Таблиці:  </a:t>
            </a:r>
            <a:r>
              <a:rPr lang="en-US" sz="2200" b="1" i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http://alldz.net/publ/1_klas/chitannja/chitannja</a:t>
            </a:r>
            <a:endParaRPr lang="uk-UA" sz="2200" b="1" i="1" dirty="0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  <a:p>
            <a:r>
              <a:rPr lang="en-US" sz="2200" b="1" i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_1_klas_rekomendaciji_ta_tablici_dlja_rozvitku/105-1-0-244</a:t>
            </a:r>
            <a:endParaRPr lang="uk-UA" sz="2200" b="1" i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15616" y="332656"/>
            <a:ext cx="76128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b="1" i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Джерела: </a:t>
            </a:r>
            <a:endParaRPr lang="uk-UA" sz="4000" b="1" i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043608" y="1268760"/>
            <a:ext cx="8100392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200" b="1" i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Веселка: </a:t>
            </a:r>
            <a:r>
              <a:rPr lang="en-US" sz="2200" b="1" i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http://d3569.colo.hc.ru/upload/iblock/7e3/7e3de5e37e6bb55bd998e7f4326fe304.jpg</a:t>
            </a:r>
            <a:endParaRPr lang="uk-UA" sz="2200" b="1" i="1" dirty="0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ctr">
          <a:defRPr sz="3800" b="1" dirty="0" smtClean="0">
            <a:latin typeface="Times New Roman" pitchFamily="18" charset="0"/>
            <a:cs typeface="Times New Roman" pitchFamily="18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1737</TotalTime>
  <Words>205</Words>
  <Application>Microsoft Office PowerPoint</Application>
  <PresentationFormat>Экран (4:3)</PresentationFormat>
  <Paragraphs>177</Paragraphs>
  <Slides>6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Ромашка</dc:title>
  <dc:creator>mama</dc:creator>
  <cp:lastModifiedBy>mama</cp:lastModifiedBy>
  <cp:revision>371</cp:revision>
  <dcterms:created xsi:type="dcterms:W3CDTF">2015-06-24T08:15:35Z</dcterms:created>
  <dcterms:modified xsi:type="dcterms:W3CDTF">2015-11-01T12:33:14Z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666324</vt:lpwstr>
  </property>
  <property fmtid="{D5CDD505-2E9C-101B-9397-08002B2CF9AE}" name="NXPowerLiteVersion" pid="3">
    <vt:lpwstr>D4.1.4</vt:lpwstr>
  </property>
</Properties>
</file>