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8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64" r:id="rId10"/>
    <p:sldId id="271" r:id="rId11"/>
    <p:sldId id="272" r:id="rId12"/>
    <p:sldId id="273" r:id="rId13"/>
    <p:sldId id="274" r:id="rId14"/>
    <p:sldId id="275" r:id="rId15"/>
    <p:sldId id="277" r:id="rId16"/>
    <p:sldId id="279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8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71600" y="836712"/>
            <a:ext cx="81724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«Півник </a:t>
            </a:r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Голосисте </a:t>
            </a:r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Горличко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№7  для закріплення здобутих вмінь</a:t>
            </a:r>
          </a:p>
          <a:p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тгн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трп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гкп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скл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мкр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28800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тгн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трп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гкп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скл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мкр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28800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тгн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трп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гкп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скл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мкр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і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тгн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трп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гкп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скл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мкр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12776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тгн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трп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гкп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скл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мкр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28800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gtneij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7576" y="1556792"/>
            <a:ext cx="3816424" cy="3872430"/>
          </a:xfrm>
          <a:prstGeom prst="rect">
            <a:avLst/>
          </a:prstGeom>
        </p:spPr>
      </p:pic>
      <p:pic>
        <p:nvPicPr>
          <p:cNvPr id="4" name="Рисунок 3" descr="петушок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72816"/>
            <a:ext cx="4798155" cy="36724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79036" y="620688"/>
            <a:ext cx="3105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15616" y="980728"/>
            <a:ext cx="76128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Півники: 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3356992"/>
            <a:ext cx="7858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980728"/>
            <a:ext cx="6120680" cy="792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http://img1.liveinternet.ru/images/attach/c/9/106/717/106717061_large_002.png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1916832"/>
            <a:ext cx="66247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http://img-fotki.yandex.ru/get/6621/47407354.7c0/0_f6bc3_f7feefbe_orig.png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131840" y="1844824"/>
            <a:ext cx="2664296" cy="24482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мнз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  <p:sp>
        <p:nvSpPr>
          <p:cNvPr id="16" name="Овал 15"/>
          <p:cNvSpPr/>
          <p:nvPr/>
        </p:nvSpPr>
        <p:spPr>
          <a:xfrm>
            <a:off x="3131840" y="1844824"/>
            <a:ext cx="2664296" cy="24482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скл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131840" y="1844824"/>
            <a:ext cx="2664296" cy="24482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трп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131840" y="1844824"/>
            <a:ext cx="2664296" cy="24482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мкр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131840" y="1844824"/>
            <a:ext cx="2664296" cy="24482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гкп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131840" y="1844824"/>
            <a:ext cx="2664296" cy="24482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тгн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131840" y="1844824"/>
            <a:ext cx="2664296" cy="24482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вдз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6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тгн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трп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гкп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скл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вдз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мкр</a:t>
              </a:r>
              <a:endParaRPr lang="uk-UA" sz="4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00808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143</Words>
  <Application>Microsoft Office PowerPoint</Application>
  <PresentationFormat>Экран (4:3)</PresentationFormat>
  <Paragraphs>113</Paragraphs>
  <Slides>16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59</cp:revision>
  <dcterms:created xsi:type="dcterms:W3CDTF">2015-06-24T08:15:35Z</dcterms:created>
  <dcterms:modified xsi:type="dcterms:W3CDTF">2015-11-01T13:08:45Z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543571</vt:lpwstr>
  </property>
  <property fmtid="{D5CDD505-2E9C-101B-9397-08002B2CF9AE}" name="NXPowerLiteVersion" pid="3">
    <vt:lpwstr>D4.1.4</vt:lpwstr>
  </property>
</Properties>
</file>