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notesSlide+xml" PartName="/ppt/notesSlides/notesSlide15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2" r:id="rId2"/>
    <p:sldId id="264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71" r:id="rId18"/>
    <p:sldId id="270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6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11</a:t>
            </a:fld>
            <a:endParaRPr lang="uk-U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12</a:t>
            </a:fld>
            <a:endParaRPr lang="uk-U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13</a:t>
            </a:fld>
            <a:endParaRPr lang="uk-U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14</a:t>
            </a:fld>
            <a:endParaRPr lang="uk-U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15</a:t>
            </a:fld>
            <a:endParaRPr lang="uk-U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16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10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1628800"/>
            <a:ext cx="81724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«Котик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Мурчик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</a:t>
            </a:r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</a:t>
            </a:r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швидкого читання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складів-злиття.</a:t>
            </a:r>
          </a:p>
          <a:p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357436"/>
            <a:chOff x="1496365" y="-1796"/>
            <a:chExt cx="6912568" cy="6357436"/>
          </a:xfrm>
        </p:grpSpPr>
        <p:sp>
          <p:nvSpPr>
            <p:cNvPr id="6" name="Овал 5"/>
            <p:cNvSpPr/>
            <p:nvPr/>
          </p:nvSpPr>
          <p:spPr>
            <a:xfrm rot="7376601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14862862">
              <a:off x="4948530" y="4555640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</p:grpSp>
      <p:pic>
        <p:nvPicPr>
          <p:cNvPr id="15" name="Рисунок 14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96552" y="2060848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357436"/>
            <a:chOff x="1496365" y="-1796"/>
            <a:chExt cx="6912568" cy="6357436"/>
          </a:xfrm>
        </p:grpSpPr>
        <p:sp>
          <p:nvSpPr>
            <p:cNvPr id="6" name="Овал 5"/>
            <p:cNvSpPr/>
            <p:nvPr/>
          </p:nvSpPr>
          <p:spPr>
            <a:xfrm rot="7376601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14862862">
              <a:off x="4948530" y="4555640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</p:grpSp>
      <p:pic>
        <p:nvPicPr>
          <p:cNvPr id="15" name="Рисунок 14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2204864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357436"/>
            <a:chOff x="1496365" y="-1796"/>
            <a:chExt cx="6912568" cy="6357436"/>
          </a:xfrm>
        </p:grpSpPr>
        <p:sp>
          <p:nvSpPr>
            <p:cNvPr id="6" name="Овал 5"/>
            <p:cNvSpPr/>
            <p:nvPr/>
          </p:nvSpPr>
          <p:spPr>
            <a:xfrm rot="7376601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14862862">
              <a:off x="4948530" y="4555640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</p:grpSp>
      <p:pic>
        <p:nvPicPr>
          <p:cNvPr id="15" name="Рисунок 14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2204864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357436"/>
            <a:chOff x="1496365" y="-1796"/>
            <a:chExt cx="6912568" cy="6357436"/>
          </a:xfrm>
        </p:grpSpPr>
        <p:sp>
          <p:nvSpPr>
            <p:cNvPr id="6" name="Овал 5"/>
            <p:cNvSpPr/>
            <p:nvPr/>
          </p:nvSpPr>
          <p:spPr>
            <a:xfrm rot="7376601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14862862">
              <a:off x="4948530" y="4555640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</p:grpSp>
      <p:pic>
        <p:nvPicPr>
          <p:cNvPr id="15" name="Рисунок 14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2204864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357436"/>
            <a:chOff x="1496365" y="-1796"/>
            <a:chExt cx="6912568" cy="6357436"/>
          </a:xfrm>
        </p:grpSpPr>
        <p:sp>
          <p:nvSpPr>
            <p:cNvPr id="6" name="Овал 5"/>
            <p:cNvSpPr/>
            <p:nvPr/>
          </p:nvSpPr>
          <p:spPr>
            <a:xfrm rot="7376601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14862862">
              <a:off x="4948530" y="4555640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</p:grpSp>
      <p:pic>
        <p:nvPicPr>
          <p:cNvPr id="15" name="Рисунок 14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2204864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357436"/>
            <a:chOff x="1496365" y="-1796"/>
            <a:chExt cx="6912568" cy="6357436"/>
          </a:xfrm>
        </p:grpSpPr>
        <p:sp>
          <p:nvSpPr>
            <p:cNvPr id="6" name="Овал 5"/>
            <p:cNvSpPr/>
            <p:nvPr/>
          </p:nvSpPr>
          <p:spPr>
            <a:xfrm rot="7376601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14862862">
              <a:off x="4948530" y="4555640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</p:grpSp>
      <p:pic>
        <p:nvPicPr>
          <p:cNvPr id="15" name="Рисунок 14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2204864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357436"/>
            <a:chOff x="1496365" y="-1796"/>
            <a:chExt cx="6912568" cy="6357436"/>
          </a:xfrm>
        </p:grpSpPr>
        <p:sp>
          <p:nvSpPr>
            <p:cNvPr id="6" name="Овал 5"/>
            <p:cNvSpPr/>
            <p:nvPr/>
          </p:nvSpPr>
          <p:spPr>
            <a:xfrm rot="7376601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14862862">
              <a:off x="4948530" y="4555640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</p:grpSp>
      <p:pic>
        <p:nvPicPr>
          <p:cNvPr id="15" name="Рисунок 14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2204864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05375" y="620688"/>
            <a:ext cx="2452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котик 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1916832"/>
            <a:ext cx="2771378" cy="322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85759" y="1916832"/>
            <a:ext cx="7858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1268760"/>
            <a:ext cx="684033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Котик: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http://kartinki-vernisazh.ru/photo/11-0-3421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419872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1331640" y="103095"/>
            <a:ext cx="6641566" cy="6689284"/>
            <a:chOff x="1331640" y="0"/>
            <a:chExt cx="6641566" cy="6689284"/>
          </a:xfrm>
        </p:grpSpPr>
        <p:sp>
          <p:nvSpPr>
            <p:cNvPr id="17" name="Овал 16"/>
            <p:cNvSpPr/>
            <p:nvPr/>
          </p:nvSpPr>
          <p:spPr>
            <a:xfrm rot="9762869">
              <a:off x="5758423" y="1871674"/>
              <a:ext cx="2160000" cy="10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</a:t>
              </a: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331640" y="2996952"/>
              <a:ext cx="2160000" cy="10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</a:t>
              </a:r>
            </a:p>
          </p:txBody>
        </p:sp>
        <p:sp>
          <p:nvSpPr>
            <p:cNvPr id="19" name="Овал 18"/>
            <p:cNvSpPr/>
            <p:nvPr/>
          </p:nvSpPr>
          <p:spPr>
            <a:xfrm rot="16688775">
              <a:off x="3387499" y="5069284"/>
              <a:ext cx="2160000" cy="10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ч</a:t>
              </a:r>
            </a:p>
          </p:txBody>
        </p:sp>
        <p:sp>
          <p:nvSpPr>
            <p:cNvPr id="20" name="Овал 19"/>
            <p:cNvSpPr/>
            <p:nvPr/>
          </p:nvSpPr>
          <p:spPr>
            <a:xfrm rot="11732588">
              <a:off x="5813206" y="3323894"/>
              <a:ext cx="2160000" cy="10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б</a:t>
              </a:r>
            </a:p>
          </p:txBody>
        </p:sp>
        <p:sp>
          <p:nvSpPr>
            <p:cNvPr id="21" name="Овал 20"/>
            <p:cNvSpPr/>
            <p:nvPr/>
          </p:nvSpPr>
          <p:spPr>
            <a:xfrm rot="19085055">
              <a:off x="2012242" y="4337215"/>
              <a:ext cx="2160000" cy="10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</a:t>
              </a:r>
            </a:p>
          </p:txBody>
        </p:sp>
        <p:sp>
          <p:nvSpPr>
            <p:cNvPr id="22" name="Овал 21"/>
            <p:cNvSpPr/>
            <p:nvPr/>
          </p:nvSpPr>
          <p:spPr>
            <a:xfrm rot="6840135">
              <a:off x="4640644" y="563175"/>
              <a:ext cx="2160000" cy="10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</a:t>
              </a:r>
            </a:p>
          </p:txBody>
        </p:sp>
        <p:sp>
          <p:nvSpPr>
            <p:cNvPr id="23" name="Овал 22"/>
            <p:cNvSpPr/>
            <p:nvPr/>
          </p:nvSpPr>
          <p:spPr>
            <a:xfrm rot="13642829">
              <a:off x="4908697" y="4594362"/>
              <a:ext cx="2160000" cy="10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</a:t>
              </a:r>
            </a:p>
          </p:txBody>
        </p:sp>
        <p:sp>
          <p:nvSpPr>
            <p:cNvPr id="14" name="Овал 13"/>
            <p:cNvSpPr/>
            <p:nvPr/>
          </p:nvSpPr>
          <p:spPr>
            <a:xfrm rot="4719425">
              <a:off x="2951880" y="540000"/>
              <a:ext cx="2160000" cy="10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р</a:t>
              </a:r>
            </a:p>
          </p:txBody>
        </p:sp>
        <p:sp>
          <p:nvSpPr>
            <p:cNvPr id="15" name="Овал 14"/>
            <p:cNvSpPr/>
            <p:nvPr/>
          </p:nvSpPr>
          <p:spPr>
            <a:xfrm rot="2290668">
              <a:off x="1616179" y="1511158"/>
              <a:ext cx="2160000" cy="10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д</a:t>
              </a:r>
            </a:p>
          </p:txBody>
        </p:sp>
      </p:grpSp>
      <p:pic>
        <p:nvPicPr>
          <p:cNvPr id="38" name="Рисунок 37" descr="котик 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492896"/>
            <a:ext cx="1619250" cy="1885950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3563888" y="2924944"/>
            <a:ext cx="4475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3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14" name="Рисунок 13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750" y="2348880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14" name="Рисунок 13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750" y="2276872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14" name="Рисунок 13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750" y="2348880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14" name="Рисунок 13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750" y="2348880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15" name="Рисунок 14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750" y="2348880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14" name="Рисунок 13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750" y="2348880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14" name="Рисунок 13" descr="котик 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750" y="2348880"/>
            <a:ext cx="16192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167</Words>
  <Application>Microsoft Office PowerPoint</Application>
  <PresentationFormat>Экран (4:3)</PresentationFormat>
  <Paragraphs>131</Paragraphs>
  <Slides>18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85</cp:revision>
  <dcterms:created xsi:type="dcterms:W3CDTF">2015-06-24T08:15:35Z</dcterms:created>
  <dcterms:modified xsi:type="dcterms:W3CDTF">2015-11-01T08:03:16Z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183723</vt:lpwstr>
  </property>
  <property fmtid="{D5CDD505-2E9C-101B-9397-08002B2CF9AE}" name="NXPowerLiteVersion" pid="3">
    <vt:lpwstr>D4.1.4</vt:lpwstr>
  </property>
</Properties>
</file>