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72" r:id="rId2"/>
    <p:sldId id="281" r:id="rId3"/>
    <p:sldId id="282" r:id="rId4"/>
    <p:sldId id="285" r:id="rId5"/>
    <p:sldId id="280" r:id="rId6"/>
    <p:sldId id="274" r:id="rId7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769" autoAdjust="0"/>
  </p:normalViewPr>
  <p:slideViewPr>
    <p:cSldViewPr>
      <p:cViewPr>
        <p:scale>
          <a:sx n="48" d="100"/>
          <a:sy n="48" d="100"/>
        </p:scale>
        <p:origin x="-504" y="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CF8CC0-A309-4A4F-BA6D-F02F8F8AB58A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E8A273-E700-425D-A734-7F267961C495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E8A273-E700-425D-A734-7F267961C495}" type="slidenum">
              <a:rPr lang="uk-UA" smtClean="0"/>
              <a:pPr/>
              <a:t>2</a:t>
            </a:fld>
            <a:endParaRPr lang="uk-UA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E8A273-E700-425D-A734-7F267961C495}" type="slidenum">
              <a:rPr lang="uk-UA" smtClean="0"/>
              <a:pPr/>
              <a:t>3</a:t>
            </a:fld>
            <a:endParaRPr lang="uk-UA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E8A273-E700-425D-A734-7F267961C495}" type="slidenum">
              <a:rPr lang="uk-UA" smtClean="0"/>
              <a:pPr/>
              <a:t>4</a:t>
            </a:fld>
            <a:endParaRPr lang="uk-U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971600" y="0"/>
            <a:ext cx="8172400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isometricOffAxis1Righ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Гра «Білосніжка та гномики»</a:t>
            </a:r>
          </a:p>
          <a:p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</a:t>
            </a:r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Таблиця №2 </a:t>
            </a:r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для розпізнавання великих та</a:t>
            </a:r>
          </a:p>
          <a:p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маленький літер</a:t>
            </a:r>
            <a:endParaRPr lang="uk-U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Рисунок 3" descr="Белоснежка і гном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72200" y="3356992"/>
            <a:ext cx="2376264" cy="29900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691680" y="548680"/>
          <a:ext cx="6912767" cy="4968550"/>
        </p:xfrm>
        <a:graphic>
          <a:graphicData uri="http://schemas.openxmlformats.org/drawingml/2006/table">
            <a:tbl>
              <a:tblPr/>
              <a:tblGrid>
                <a:gridCol w="1440160"/>
                <a:gridCol w="1440160"/>
                <a:gridCol w="1440160"/>
                <a:gridCol w="1260470"/>
                <a:gridCol w="1331817"/>
              </a:tblGrid>
              <a:tr h="9937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37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37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37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37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907704" y="620688"/>
            <a:ext cx="1008112" cy="888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в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907704" y="1556792"/>
            <a:ext cx="1008112" cy="888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к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907704" y="2636912"/>
            <a:ext cx="1008112" cy="888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й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979712" y="3645024"/>
            <a:ext cx="1008112" cy="888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Щ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907704" y="4581128"/>
            <a:ext cx="1008112" cy="888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347864" y="620688"/>
            <a:ext cx="1008112" cy="888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р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347864" y="1628800"/>
            <a:ext cx="1008112" cy="888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ш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347864" y="2636912"/>
            <a:ext cx="1008112" cy="888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347864" y="3573016"/>
            <a:ext cx="1008112" cy="888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с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419872" y="4509120"/>
            <a:ext cx="1008112" cy="888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ф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716016" y="620688"/>
            <a:ext cx="1008112" cy="888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Д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788024" y="1556792"/>
            <a:ext cx="1008112" cy="888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Ю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788024" y="2564904"/>
            <a:ext cx="1008112" cy="888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А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788024" y="3501008"/>
            <a:ext cx="1008112" cy="888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Ц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788024" y="4581128"/>
            <a:ext cx="1008112" cy="888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З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156176" y="548680"/>
            <a:ext cx="1008112" cy="888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Ж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156176" y="2636912"/>
            <a:ext cx="1008112" cy="888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Х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156176" y="1556792"/>
            <a:ext cx="1008112" cy="9417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е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156176" y="3573016"/>
            <a:ext cx="1008112" cy="8737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ч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156176" y="4581128"/>
            <a:ext cx="1008112" cy="8737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г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452320" y="620688"/>
            <a:ext cx="1008112" cy="8737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я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452320" y="1556792"/>
            <a:ext cx="1008112" cy="8737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п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452320" y="2636912"/>
            <a:ext cx="1008112" cy="8737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Ґ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452320" y="3501008"/>
            <a:ext cx="1008112" cy="8737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ї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452320" y="4581128"/>
            <a:ext cx="1008112" cy="8737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у</a:t>
            </a:r>
          </a:p>
        </p:txBody>
      </p:sp>
      <p:pic>
        <p:nvPicPr>
          <p:cNvPr id="30" name="Рисунок 29" descr="Белоснежка і гном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4293096"/>
            <a:ext cx="1800201" cy="22651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691680" y="548680"/>
          <a:ext cx="6912767" cy="4968550"/>
        </p:xfrm>
        <a:graphic>
          <a:graphicData uri="http://schemas.openxmlformats.org/drawingml/2006/table">
            <a:tbl>
              <a:tblPr/>
              <a:tblGrid>
                <a:gridCol w="1440160"/>
                <a:gridCol w="1440160"/>
                <a:gridCol w="1440160"/>
                <a:gridCol w="1260470"/>
                <a:gridCol w="1331817"/>
              </a:tblGrid>
              <a:tr h="9937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37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37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37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37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907704" y="620688"/>
            <a:ext cx="1008112" cy="888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в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907704" y="1556792"/>
            <a:ext cx="1008112" cy="888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к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907704" y="2636912"/>
            <a:ext cx="1008112" cy="888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й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979712" y="3645024"/>
            <a:ext cx="1008112" cy="888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Щ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907704" y="4581128"/>
            <a:ext cx="1008112" cy="888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347864" y="620688"/>
            <a:ext cx="1008112" cy="888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р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347864" y="1628800"/>
            <a:ext cx="1008112" cy="888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ш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347864" y="2636912"/>
            <a:ext cx="1008112" cy="888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347864" y="3573016"/>
            <a:ext cx="1008112" cy="888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с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419872" y="4509120"/>
            <a:ext cx="1008112" cy="888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ф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716016" y="620688"/>
            <a:ext cx="1008112" cy="888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Д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788024" y="1556792"/>
            <a:ext cx="1008112" cy="888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Ю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788024" y="2564904"/>
            <a:ext cx="1008112" cy="888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А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788024" y="3501008"/>
            <a:ext cx="1008112" cy="888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Ц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788024" y="4581128"/>
            <a:ext cx="1008112" cy="888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З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156176" y="548680"/>
            <a:ext cx="1008112" cy="888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Ж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156176" y="2636912"/>
            <a:ext cx="1008112" cy="888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Х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156176" y="1556792"/>
            <a:ext cx="1008112" cy="9417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е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156176" y="3573016"/>
            <a:ext cx="1008112" cy="8737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ч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156176" y="4581128"/>
            <a:ext cx="1008112" cy="8737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г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452320" y="620688"/>
            <a:ext cx="1008112" cy="8737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я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452320" y="1556792"/>
            <a:ext cx="1008112" cy="8737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п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452320" y="2636912"/>
            <a:ext cx="1008112" cy="8737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Ґ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524328" y="3501008"/>
            <a:ext cx="1008112" cy="8737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ї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452320" y="4581128"/>
            <a:ext cx="1008112" cy="8737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у</a:t>
            </a:r>
          </a:p>
        </p:txBody>
      </p:sp>
      <p:pic>
        <p:nvPicPr>
          <p:cNvPr id="29" name="Рисунок 28" descr="Белоснежка і гном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4293096"/>
            <a:ext cx="1800201" cy="22651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C391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C391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C391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C391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C391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C391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1" grpId="0"/>
      <p:bldP spid="24" grpId="0"/>
      <p:bldP spid="27" grpId="0"/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691680" y="548680"/>
          <a:ext cx="6912767" cy="4968550"/>
        </p:xfrm>
        <a:graphic>
          <a:graphicData uri="http://schemas.openxmlformats.org/drawingml/2006/table">
            <a:tbl>
              <a:tblPr/>
              <a:tblGrid>
                <a:gridCol w="1440160"/>
                <a:gridCol w="1440160"/>
                <a:gridCol w="1440160"/>
                <a:gridCol w="1260470"/>
                <a:gridCol w="1331817"/>
              </a:tblGrid>
              <a:tr h="9937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37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37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37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37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907704" y="620688"/>
            <a:ext cx="1008112" cy="888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в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907704" y="1556792"/>
            <a:ext cx="1008112" cy="888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к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907704" y="2636912"/>
            <a:ext cx="1008112" cy="8737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й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979712" y="3645024"/>
            <a:ext cx="1008112" cy="888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Щ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907704" y="4581128"/>
            <a:ext cx="1008112" cy="888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347864" y="620688"/>
            <a:ext cx="1008112" cy="888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р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347864" y="1628800"/>
            <a:ext cx="1008112" cy="888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ш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347864" y="2636912"/>
            <a:ext cx="1008112" cy="888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347864" y="3573016"/>
            <a:ext cx="1008112" cy="888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с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419872" y="4509120"/>
            <a:ext cx="1008112" cy="888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ф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716016" y="620688"/>
            <a:ext cx="1008112" cy="888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Д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788024" y="1556792"/>
            <a:ext cx="1008112" cy="888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Ю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788024" y="2564904"/>
            <a:ext cx="1008112" cy="888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А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788024" y="3501008"/>
            <a:ext cx="1008112" cy="888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Ц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788024" y="4581128"/>
            <a:ext cx="1008112" cy="888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З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156176" y="548680"/>
            <a:ext cx="1008112" cy="888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Ж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156176" y="2636912"/>
            <a:ext cx="1008112" cy="888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Х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156176" y="1556792"/>
            <a:ext cx="1008112" cy="9417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е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156176" y="3573016"/>
            <a:ext cx="1008112" cy="8737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ч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156176" y="4581128"/>
            <a:ext cx="1008112" cy="8737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г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452320" y="620688"/>
            <a:ext cx="1008112" cy="8737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я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452320" y="1556792"/>
            <a:ext cx="1008112" cy="8737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п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452320" y="2636912"/>
            <a:ext cx="1008112" cy="8737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Ґ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452320" y="3501008"/>
            <a:ext cx="1008112" cy="8737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ї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452320" y="4581128"/>
            <a:ext cx="1008112" cy="8737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у</a:t>
            </a:r>
          </a:p>
        </p:txBody>
      </p:sp>
      <p:pic>
        <p:nvPicPr>
          <p:cNvPr id="30" name="Рисунок 29" descr="Белоснежка і гном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4293096"/>
            <a:ext cx="1800201" cy="22651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D1EF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D1EF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D1EF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D1EF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D1EF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D1EF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D1EF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D1EF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D1EF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D1EF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D1EF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D1EF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D1EF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D1EF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D1EF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D1EF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D1EF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D1EF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D1EF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7" grpId="0"/>
      <p:bldP spid="18" grpId="0"/>
      <p:bldP spid="19" grpId="0"/>
      <p:bldP spid="20" grpId="0"/>
      <p:bldP spid="22" grpId="0"/>
      <p:bldP spid="23" grpId="0"/>
      <p:bldP spid="25" grpId="0"/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835696" y="1340768"/>
            <a:ext cx="6768752" cy="2952328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6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МОЛОДЦІ!</a:t>
            </a:r>
            <a:endParaRPr lang="ru-RU" sz="6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Белоснежка і гном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63888" y="2348880"/>
            <a:ext cx="3024336" cy="3805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115616" y="2996952"/>
            <a:ext cx="774035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Таблиці:  </a:t>
            </a:r>
            <a:r>
              <a:rPr lang="en-US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http://alldz.net/publ/1_klas/chitannja/chitannja</a:t>
            </a:r>
            <a:endParaRPr lang="uk-UA" sz="2200" b="1" i="1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  <a:p>
            <a:r>
              <a:rPr lang="en-US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_1_klas_rekomendaciji_ta_tablici_dlja_rozvitku/105-1-0-244</a:t>
            </a:r>
            <a:endParaRPr lang="uk-UA" sz="2200" b="1" i="1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31640" y="476672"/>
            <a:ext cx="25314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Джерела: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115616" y="1484784"/>
            <a:ext cx="8028384" cy="1152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Білосніжка та гномик: </a:t>
            </a:r>
            <a:r>
              <a:rPr lang="en-US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http://www.gifmania.ru/Animated-Gifs-Walt-Disney/Animations-Disney-Movies/Images-Snow-White-Seven-Dwarfs/Snow-White</a:t>
            </a:r>
            <a:r>
              <a:rPr lang="en-US" dirty="0" smtClean="0"/>
              <a:t>/?p=4</a:t>
            </a: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1132</TotalTime>
  <Words>115</Words>
  <Application>Microsoft Office PowerPoint</Application>
  <PresentationFormat>Экран (4:3)</PresentationFormat>
  <Paragraphs>86</Paragraphs>
  <Slides>6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Ромашка</dc:title>
  <dc:creator>mama</dc:creator>
  <cp:lastModifiedBy>mama</cp:lastModifiedBy>
  <cp:revision>182</cp:revision>
  <dcterms:created xsi:type="dcterms:W3CDTF">2015-06-24T08:15:35Z</dcterms:created>
  <dcterms:modified xsi:type="dcterms:W3CDTF">2015-11-01T07:07:23Z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137303</vt:lpwstr>
  </property>
  <property fmtid="{D5CDD505-2E9C-101B-9397-08002B2CF9AE}" name="NXPowerLiteVersion" pid="3">
    <vt:lpwstr>D4.1.4</vt:lpwstr>
  </property>
</Properties>
</file>