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2" r:id="rId2"/>
    <p:sldId id="323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271" r:id="rId20"/>
    <p:sldId id="270" r:id="rId2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33CC33"/>
    <a:srgbClr val="66FF33"/>
    <a:srgbClr val="FF9933"/>
    <a:srgbClr val="CC3399"/>
    <a:srgbClr val="4B8242"/>
    <a:srgbClr val="5D2884"/>
    <a:srgbClr val="57EB57"/>
    <a:srgbClr val="92CEEC"/>
    <a:srgbClr val="D3F3F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256" autoAdjust="0"/>
  </p:normalViewPr>
  <p:slideViewPr>
    <p:cSldViewPr>
      <p:cViewPr>
        <p:scale>
          <a:sx n="35" d="100"/>
          <a:sy n="35" d="100"/>
        </p:scale>
        <p:origin x="-864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F8CC0-A309-4A4F-BA6D-F02F8F8AB58A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8A273-E700-425D-A734-7F267961C49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20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vospitatel.com.ua/images/c/circus-3god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476672"/>
            <a:ext cx="81724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«Пірамідки»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Таблиця № 11  для розширення кута зору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483768" y="1268760"/>
            <a:ext cx="4752528" cy="3711317"/>
            <a:chOff x="467544" y="1988840"/>
            <a:chExt cx="4752528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ВЕ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СЛО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27584" y="4149080"/>
              <a:ext cx="15121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ТЕ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ПЛО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43608" y="342900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РЕ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ВЕ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59632" y="270892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МО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РЕ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47664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СЕ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ЛО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483768" y="1268760"/>
            <a:ext cx="4752528" cy="3711317"/>
            <a:chOff x="467544" y="1988840"/>
            <a:chExt cx="4752528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8722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ПІДВОД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НИК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27584" y="4149080"/>
              <a:ext cx="15121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ДВІР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НИК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43608" y="342900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ДРЕ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РІ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59632" y="270892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ДВО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И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47664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ВІР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483768" y="1268760"/>
            <a:ext cx="4968552" cy="3711317"/>
            <a:chOff x="467544" y="1988840"/>
            <a:chExt cx="4968552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8722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ЗВІ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СТКА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27584" y="4149080"/>
              <a:ext cx="15121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ЗВІД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КИ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43608" y="342900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ЗВІ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РІ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59632" y="270892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ЗДУ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ТИ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47664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ЗЛИ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ТИ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483768" y="1268760"/>
            <a:ext cx="4968552" cy="3711317"/>
            <a:chOff x="467544" y="1988840"/>
            <a:chExt cx="4968552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8722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КІЛЬ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КИ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27584" y="4149080"/>
              <a:ext cx="15121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КУЛЬ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КИ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43608" y="342900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ТІЛЬ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КИ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7584" y="270892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ДЕНЬ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КИ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87624" y="1988840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НЕНЬ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КИ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411760" y="1268760"/>
            <a:ext cx="5040560" cy="3711317"/>
            <a:chOff x="395536" y="1988840"/>
            <a:chExt cx="5040560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8722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БАДЬО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РА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5536" y="4149080"/>
              <a:ext cx="2160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ПОЛЬО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ВА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43608" y="342900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ЛЬО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ДОК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7584" y="270892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ДЕ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НЬОК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87624" y="1988840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МА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0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ЛЬОК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411760" y="1268760"/>
            <a:ext cx="5040560" cy="3711317"/>
            <a:chOff x="395536" y="1988840"/>
            <a:chExt cx="5040560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8722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БУБЛИ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КИ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5536" y="4149080"/>
              <a:ext cx="2160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БРА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ТИ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43608" y="3429001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ВЕР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БА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7584" y="270892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ЗУ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БР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87624" y="1988840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БІ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0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Б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411760" y="1268760"/>
            <a:ext cx="5328592" cy="3711317"/>
            <a:chOff x="395536" y="1988840"/>
            <a:chExt cx="5328592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8722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ГВО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ЗДИКА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5536" y="4149080"/>
              <a:ext cx="2160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ГЛИ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БИНА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55576" y="3429001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ГНІ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3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ЗДО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7584" y="270892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ГНУ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ТИ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87624" y="1988840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Г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НОМ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411760" y="1268760"/>
            <a:ext cx="5328592" cy="3711317"/>
            <a:chOff x="395536" y="1988840"/>
            <a:chExt cx="5328592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8722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КУКУ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РУДЗА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5536" y="4149080"/>
              <a:ext cx="2160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ДЗЕР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КАЛО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55576" y="3429001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ДЗИ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3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ҐА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7584" y="270892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ҐУ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ДЗИК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87624" y="1988840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ҐЕ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ДЗЬ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123728" y="1268760"/>
            <a:ext cx="5616624" cy="3711317"/>
            <a:chOff x="107504" y="1988840"/>
            <a:chExt cx="5616624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107504" y="4869161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ГРА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ЮСЯ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5536" y="4149080"/>
              <a:ext cx="2160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ТАН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ЦЮЮ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55576" y="3429001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МА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3"/>
              <a:ext cx="172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ЛЮЮ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7584" y="270892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ЧИ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ТАЮ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87624" y="1988840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МИ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1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Ю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vospitatel.com.ua/images/c/circus-3god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55776" y="2132856"/>
            <a:ext cx="3609650" cy="18002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Дякуємо!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45" name="Группа 44"/>
          <p:cNvGrpSpPr/>
          <p:nvPr/>
        </p:nvGrpSpPr>
        <p:grpSpPr>
          <a:xfrm>
            <a:off x="2483768" y="1268760"/>
            <a:ext cx="4752528" cy="3711317"/>
            <a:chOff x="467544" y="1988840"/>
            <a:chExt cx="4752528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ВИ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ЛИ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27584" y="414908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ВО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ЛИ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43608" y="342900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ВІ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59632" y="270892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ЛИ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47664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ЛИ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Н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71600" y="2852936"/>
            <a:ext cx="7858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Таблиці: 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http://alldz.net/publ/1_klas/chitannja/chitannja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_1_klas_rekomendaciji_ta_tablici_dlja_rozvitku/105-1-0-244</a:t>
            </a:r>
            <a:endParaRPr lang="uk-UA" sz="2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332656"/>
            <a:ext cx="7612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Джерела: </a:t>
            </a:r>
            <a:endParaRPr lang="uk-UA" sz="40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1268760"/>
            <a:ext cx="81003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Веселка: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http://d3569.colo.hc.ru/upload/iblock/7e3/7e3de5e37e6bb55bd998e7f4326fe304.jpg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483768" y="1268760"/>
            <a:ext cx="4752528" cy="3711317"/>
            <a:chOff x="467544" y="1988840"/>
            <a:chExt cx="4752528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ЛАМА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ЛА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27584" y="4149080"/>
              <a:ext cx="15121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НАЛИ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ЛА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43608" y="342900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МА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ЛА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59632" y="270892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МИ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ЛА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47664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ЛИ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ЛА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483768" y="1268760"/>
            <a:ext cx="4752528" cy="3711317"/>
            <a:chOff x="467544" y="1988840"/>
            <a:chExt cx="4752528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СН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О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27584" y="4149080"/>
              <a:ext cx="15121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СН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И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43608" y="342900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СН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І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59632" y="270892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СН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47664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СН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У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483768" y="1268760"/>
            <a:ext cx="4752528" cy="3711317"/>
            <a:chOff x="467544" y="1988840"/>
            <a:chExt cx="4752528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СОС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НА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27584" y="4149080"/>
              <a:ext cx="15121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МАС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ЛО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43608" y="342900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СЛО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ВА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59632" y="270892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СЛА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ВА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47664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СЛИ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ВА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483768" y="1268760"/>
            <a:ext cx="4752528" cy="3711317"/>
            <a:chOff x="467544" y="1988840"/>
            <a:chExt cx="4752528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КЛ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АС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27584" y="4149080"/>
              <a:ext cx="15121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КВ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АС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43608" y="342900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СУ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59632" y="270892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СА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47664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МА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483768" y="1268760"/>
            <a:ext cx="4752528" cy="3711317"/>
            <a:chOff x="467544" y="1988840"/>
            <a:chExt cx="4752528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СУМ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КА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27584" y="4149080"/>
              <a:ext cx="15121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СУК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НО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43608" y="342900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ВІК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НО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59632" y="270892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МИС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КА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47664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ЛА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СКА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483768" y="1268760"/>
            <a:ext cx="4752528" cy="3711317"/>
            <a:chOff x="467544" y="1988840"/>
            <a:chExt cx="4752528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СОРО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КА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27584" y="4149080"/>
              <a:ext cx="15121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КОРО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ВА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43608" y="342900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КРО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ЛИК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59632" y="270892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РАВ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ЛИК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47664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РА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К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4"/>
          <p:cNvGrpSpPr/>
          <p:nvPr/>
        </p:nvGrpSpPr>
        <p:grpSpPr>
          <a:xfrm>
            <a:off x="2483768" y="1268760"/>
            <a:ext cx="4752528" cy="3711317"/>
            <a:chOff x="467544" y="1988840"/>
            <a:chExt cx="4752528" cy="3711317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4869160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ТРАК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486916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ТОР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27584" y="4149080"/>
              <a:ext cx="15121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МА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4149080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ТРОС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43608" y="342900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err="1" smtClean="0">
                  <a:latin typeface="Times New Roman" pitchFamily="18" charset="0"/>
                  <a:cs typeface="Times New Roman" pitchFamily="18" charset="0"/>
                </a:rPr>
                <a:t>ТІС</a:t>
              </a:r>
              <a:endParaRPr lang="uk-UA" sz="32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335699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ТО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59632" y="270892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ТА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31840" y="2636912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ТО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47664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Т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43808" y="1988840"/>
              <a:ext cx="1224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latin typeface="Times New Roman" pitchFamily="18" charset="0"/>
                  <a:cs typeface="Times New Roman" pitchFamily="18" charset="0"/>
                </a:rPr>
                <a:t>РИ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95736" y="1988840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27809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350100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5736" y="422108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486916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4800" b="1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75856" y="188640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ПІРАМІДА</a:t>
            </a:r>
          </a:p>
        </p:txBody>
      </p:sp>
      <p:pic>
        <p:nvPicPr>
          <p:cNvPr id="1026" name="Picture 2" descr="http://shkola7gnomov.ru/upload/image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971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3800" b="1" dirty="0" smtClean="0">
            <a:latin typeface="Times New Roman" pitchFamily="18" charset="0"/>
            <a:cs typeface="Times New Roman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</TotalTime>
  <Words>300</Words>
  <Application>Microsoft Office PowerPoint</Application>
  <PresentationFormat>Экран (4:3)</PresentationFormat>
  <Paragraphs>280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Ромашка</dc:title>
  <dc:creator>mama</dc:creator>
  <cp:lastModifiedBy>mama</cp:lastModifiedBy>
  <cp:revision>417</cp:revision>
  <dcterms:created xsi:type="dcterms:W3CDTF">2015-06-24T08:15:35Z</dcterms:created>
  <dcterms:modified xsi:type="dcterms:W3CDTF">2015-11-01T13:49:52Z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160453</vt:lpwstr>
  </property>
  <property fmtid="{D5CDD505-2E9C-101B-9397-08002B2CF9AE}" name="NXPowerLiteVersion" pid="3">
    <vt:lpwstr>D4.1.4</vt:lpwstr>
  </property>
</Properties>
</file>