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2" r:id="rId2"/>
    <p:sldId id="339" r:id="rId3"/>
    <p:sldId id="358" r:id="rId4"/>
    <p:sldId id="359" r:id="rId5"/>
    <p:sldId id="360" r:id="rId6"/>
    <p:sldId id="361" r:id="rId7"/>
    <p:sldId id="362" r:id="rId8"/>
    <p:sldId id="270" r:id="rId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33CC33"/>
    <a:srgbClr val="66FF33"/>
    <a:srgbClr val="FF9933"/>
    <a:srgbClr val="CC3399"/>
    <a:srgbClr val="4B8242"/>
    <a:srgbClr val="5D2884"/>
    <a:srgbClr val="57EB57"/>
    <a:srgbClr val="92CEEC"/>
    <a:srgbClr val="D3F3F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256" autoAdjust="0"/>
  </p:normalViewPr>
  <p:slideViewPr>
    <p:cSldViewPr>
      <p:cViewPr varScale="1">
        <p:scale>
          <a:sx n="38" d="100"/>
          <a:sy n="38" d="100"/>
        </p:scale>
        <p:origin x="-8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CF8CC0-A309-4A4F-BA6D-F02F8F8AB58A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8A273-E700-425D-A734-7F267961C495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8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expertmemory.ru/2015/01/05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4vector.com/i/free-vector-abstract-colorful-wave-line-background_021928_Abstract%20Colorful%20Wave%20Line%20Background/Abstract%20Colorful%20Wave%20Line%20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131"/>
            <a:ext cx="9144000" cy="682086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1988840"/>
            <a:ext cx="81724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«Переплутані лінії»</a:t>
            </a:r>
            <a:endParaRPr lang="uk-UA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Таблиця 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№3 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розпізнавання 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приголосних та голосних літер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6" name="TextBox 45"/>
          <p:cNvSpPr txBox="1"/>
          <p:nvPr/>
        </p:nvSpPr>
        <p:spPr>
          <a:xfrm>
            <a:off x="2267744" y="0"/>
            <a:ext cx="51125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Переплутані лінії</a:t>
            </a:r>
          </a:p>
        </p:txBody>
      </p:sp>
      <p:pic>
        <p:nvPicPr>
          <p:cNvPr id="21" name="Рисунок 20" descr="http://expertmemory.ru/wp-content/uploads/2015/01/%D0%9F%D0%B5%D1%80%D0%B5%D0%BF%D1%83%D1%82%D0%B0%D0%BD%D0%BD%D1%8B%D0%B5-%D0%BB%D0%B8%D0%BD%D0%B8%D0%B8-%E2%84%96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9045" y="908720"/>
            <a:ext cx="6645910" cy="549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6" name="TextBox 45"/>
          <p:cNvSpPr txBox="1"/>
          <p:nvPr/>
        </p:nvSpPr>
        <p:spPr>
          <a:xfrm>
            <a:off x="2267744" y="0"/>
            <a:ext cx="51125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Переплутані лінії</a:t>
            </a:r>
          </a:p>
        </p:txBody>
      </p:sp>
      <p:pic>
        <p:nvPicPr>
          <p:cNvPr id="21" name="Рисунок 20" descr="http://expertmemory.ru/wp-content/uploads/2015/01/%D0%9F%D0%B5%D1%80%D0%B5%D0%BF%D1%83%D1%82%D0%B0%D0%BD%D0%BD%D1%8B%D0%B5-%D0%BB%D0%B8%D0%BD%D0%B8%D0%B8-%E2%84%96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9045" y="908720"/>
            <a:ext cx="6645910" cy="549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092280" y="980728"/>
            <a:ext cx="720080" cy="7920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uk-UA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92280" y="1772816"/>
            <a:ext cx="720080" cy="7920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092280" y="2492896"/>
            <a:ext cx="720080" cy="7920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092280" y="3212976"/>
            <a:ext cx="720080" cy="7920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092280" y="4005064"/>
            <a:ext cx="720080" cy="7920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092280" y="4725144"/>
            <a:ext cx="720080" cy="7920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092280" y="5445224"/>
            <a:ext cx="720080" cy="7920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6" name="TextBox 45"/>
          <p:cNvSpPr txBox="1"/>
          <p:nvPr/>
        </p:nvSpPr>
        <p:spPr>
          <a:xfrm>
            <a:off x="2267744" y="0"/>
            <a:ext cx="51125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Переплутані лінії</a:t>
            </a:r>
          </a:p>
        </p:txBody>
      </p:sp>
      <p:pic>
        <p:nvPicPr>
          <p:cNvPr id="12" name="Рисунок 11" descr="http://expertmemory.ru/wp-content/uploads/2015/01/%D0%9F%D0%B5%D1%80%D0%B5%D0%BF%D1%83%D1%82%D0%B0%D0%BD%D0%BD%D1%8B%D0%B5-%D0%BB%D0%B8%D0%BD%D0%B8%D0%B8-%E2%84%962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764704"/>
            <a:ext cx="6264696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876256" y="836712"/>
            <a:ext cx="720080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uk-UA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76256" y="1412776"/>
            <a:ext cx="720080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uk-UA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76256" y="1916832"/>
            <a:ext cx="720080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uk-UA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876256" y="2492896"/>
            <a:ext cx="720080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endParaRPr lang="uk-UA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876256" y="2996952"/>
            <a:ext cx="720080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uk-UA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76256" y="3573016"/>
            <a:ext cx="720080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endParaRPr lang="uk-UA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876256" y="4077072"/>
            <a:ext cx="720080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uk-UA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76256" y="4653136"/>
            <a:ext cx="720080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uk-UA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76256" y="5157192"/>
            <a:ext cx="720080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uk-UA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876256" y="5733256"/>
            <a:ext cx="720080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uk-UA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6" name="TextBox 45"/>
          <p:cNvSpPr txBox="1"/>
          <p:nvPr/>
        </p:nvSpPr>
        <p:spPr>
          <a:xfrm>
            <a:off x="2267744" y="0"/>
            <a:ext cx="51125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Переплутані лінії</a:t>
            </a:r>
          </a:p>
        </p:txBody>
      </p:sp>
      <p:pic>
        <p:nvPicPr>
          <p:cNvPr id="12" name="Рисунок 11" descr="http://expertmemory.ru/wp-content/uploads/2015/01/%D0%9F%D0%B5%D1%80%D0%B5%D0%BF%D1%83%D1%82%D0%B0%D0%BD%D0%BD%D1%8B%D0%B5-%D0%BB%D0%B8%D0%BD%D0%B8%D0%B8-%E2%84%962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764704"/>
            <a:ext cx="6264696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876256" y="836712"/>
            <a:ext cx="720080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uk-UA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76256" y="1412776"/>
            <a:ext cx="720080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uk-UA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76256" y="1916832"/>
            <a:ext cx="720080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uk-UA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876256" y="2492896"/>
            <a:ext cx="720080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uk-UA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876256" y="2996952"/>
            <a:ext cx="720080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uk-UA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76256" y="3573016"/>
            <a:ext cx="720080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uk-UA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876256" y="4077072"/>
            <a:ext cx="720080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uk-UA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76256" y="4653136"/>
            <a:ext cx="720080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endParaRPr lang="uk-UA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76256" y="5157192"/>
            <a:ext cx="720080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endParaRPr lang="uk-UA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876256" y="5733256"/>
            <a:ext cx="720080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endParaRPr lang="uk-UA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6" name="TextBox 45"/>
          <p:cNvSpPr txBox="1"/>
          <p:nvPr/>
        </p:nvSpPr>
        <p:spPr>
          <a:xfrm>
            <a:off x="2267744" y="0"/>
            <a:ext cx="51125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Переплутані лінії</a:t>
            </a:r>
          </a:p>
        </p:txBody>
      </p:sp>
      <p:pic>
        <p:nvPicPr>
          <p:cNvPr id="21" name="Рисунок 20" descr="http://expertmemory.ru/wp-content/uploads/2015/01/%D0%BF%D0%B5%D1%80%D0%B5%D0%BF%D1%83%D1%82%D0%B0%D0%BD%D0%BD%D1%8B%D0%B5-%D0%BB%D0%B8%D0%BD%D0%B8%D0%B8-%E2%84%963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764704"/>
            <a:ext cx="7200800" cy="5573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740352" y="83671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740352" y="119675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740352" y="155679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740352" y="191683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740352" y="227687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ґ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740352" y="263691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740352" y="299695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740352" y="335699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740352" y="371703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740352" y="407707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740352" y="443711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740352" y="479715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ї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740352" y="515719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740352" y="551723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740352" y="587727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6" name="TextBox 45"/>
          <p:cNvSpPr txBox="1"/>
          <p:nvPr/>
        </p:nvSpPr>
        <p:spPr>
          <a:xfrm>
            <a:off x="2267744" y="0"/>
            <a:ext cx="51125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Переплутані лінії</a:t>
            </a:r>
          </a:p>
        </p:txBody>
      </p:sp>
      <p:pic>
        <p:nvPicPr>
          <p:cNvPr id="21" name="Рисунок 20" descr="http://expertmemory.ru/wp-content/uploads/2015/01/%D0%BF%D0%B5%D1%80%D0%B5%D0%BF%D1%83%D1%82%D0%B0%D0%BD%D0%BD%D1%8B%D0%B5-%D0%BB%D0%B8%D0%BD%D0%B8%D0%B8-%E2%84%963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764704"/>
            <a:ext cx="7200800" cy="5573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740352" y="83671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740352" y="119675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740352" y="155679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740352" y="191683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740352" y="227687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740352" y="263691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740352" y="299695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740352" y="335699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740352" y="371703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740352" y="407707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740352" y="443711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740352" y="479715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740352" y="515719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740352" y="551723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740352" y="5877272"/>
            <a:ext cx="64807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uk-UA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71600" y="3284984"/>
            <a:ext cx="7920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Таблиці: 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hlinkClick r:id="rId4"/>
              </a:rPr>
              <a:t>http://expertmemory.ru/2015/01/05/</a:t>
            </a: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uk-UA" sz="2200" b="1" i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упражнение-перепутанные-линии</a:t>
            </a: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/</a:t>
            </a:r>
            <a:endParaRPr lang="uk-UA" sz="22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332656"/>
            <a:ext cx="76128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Джерела: </a:t>
            </a:r>
            <a:endParaRPr lang="uk-UA" sz="40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1268760"/>
            <a:ext cx="810039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Лінії: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https://yandex.ua/images/search?img_url=http%3A%2F%2Fcdn.freepik.com%2Fimage%2Fth%2F52-9918.jpg&amp;_=1438937832894&amp;nomisspell=1&amp;text=</a:t>
            </a:r>
            <a:r>
              <a:rPr lang="uk-UA" sz="2200" b="1" i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абстрактные</a:t>
            </a: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%20линии&amp;</a:t>
            </a:r>
            <a:r>
              <a:rPr lang="en-US" sz="2200" b="1" i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redircnt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=1438937829.1&amp;pos=8&amp;rpt=</a:t>
            </a:r>
            <a:r>
              <a:rPr lang="en-US" sz="2200" b="1" i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simage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3800" b="1" dirty="0" smtClean="0">
            <a:latin typeface="Times New Roman" pitchFamily="18" charset="0"/>
            <a:cs typeface="Times New Roman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1951</TotalTime>
  <Words>104</Words>
  <Application>Microsoft Office PowerPoint</Application>
  <PresentationFormat>Экран (4:3)</PresentationFormat>
  <Paragraphs>69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Ромашка</dc:title>
  <dc:creator>mama</dc:creator>
  <cp:lastModifiedBy>mama</cp:lastModifiedBy>
  <cp:revision>450</cp:revision>
  <dcterms:created xsi:type="dcterms:W3CDTF">2015-06-24T08:15:35Z</dcterms:created>
  <dcterms:modified xsi:type="dcterms:W3CDTF">2015-11-01T08:01:58Z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369573</vt:lpwstr>
  </property>
  <property fmtid="{D5CDD505-2E9C-101B-9397-08002B2CF9AE}" name="NXPowerLiteVersion" pid="3">
    <vt:lpwstr>D4.1.4</vt:lpwstr>
  </property>
</Properties>
</file>