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72" r:id="rId2"/>
    <p:sldId id="317" r:id="rId3"/>
    <p:sldId id="318" r:id="rId4"/>
    <p:sldId id="319" r:id="rId5"/>
    <p:sldId id="314" r:id="rId6"/>
    <p:sldId id="315" r:id="rId7"/>
    <p:sldId id="316" r:id="rId8"/>
    <p:sldId id="271" r:id="rId9"/>
    <p:sldId id="270" r:id="rId10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33CC33"/>
    <a:srgbClr val="66FF33"/>
    <a:srgbClr val="FF9933"/>
    <a:srgbClr val="CC3399"/>
    <a:srgbClr val="4B8242"/>
    <a:srgbClr val="5D2884"/>
    <a:srgbClr val="57EB57"/>
    <a:srgbClr val="92CEEC"/>
    <a:srgbClr val="D3F3F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256" autoAdjust="0"/>
  </p:normalViewPr>
  <p:slideViewPr>
    <p:cSldViewPr>
      <p:cViewPr>
        <p:scale>
          <a:sx n="53" d="100"/>
          <a:sy n="53" d="100"/>
        </p:scale>
        <p:origin x="-438" y="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CF8CC0-A309-4A4F-BA6D-F02F8F8AB58A}" type="datetimeFigureOut">
              <a:rPr lang="uk-UA" smtClean="0"/>
              <a:pPr/>
              <a:t>07.11.2015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E8A273-E700-425D-A734-7F267961C495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8A273-E700-425D-A734-7F267961C495}" type="slidenum">
              <a:rPr lang="uk-UA" smtClean="0"/>
              <a:pPr/>
              <a:t>9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07.11.2015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07.11.2015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07.11.2015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07.11.2015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07.11.2015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07.11.2015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07.11.2015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07.11.2015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07.11.2015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07.11.2015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07.11.2015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87A43-80DE-4D64-853A-FF6F90AED5CD}" type="datetimeFigureOut">
              <a:rPr lang="uk-UA" smtClean="0"/>
              <a:pPr/>
              <a:t>07.11.2015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71600" y="3429000"/>
            <a:ext cx="8172400" cy="29546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isometricOffAxis1Righ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Гра «Різнокольорові літери»</a:t>
            </a:r>
          </a:p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Таблиця № 9  для закріплення здобутих вмінь</a:t>
            </a:r>
          </a:p>
          <a:p>
            <a:endParaRPr lang="uk-U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218" name="Picture 2" descr="http://profclipart.ru/wp-content/uploads/2011/06/russian-alfavit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140968"/>
          </a:xfrm>
          <a:prstGeom prst="rect">
            <a:avLst/>
          </a:prstGeom>
          <a:noFill/>
        </p:spPr>
      </p:pic>
      <p:sp>
        <p:nvSpPr>
          <p:cNvPr id="6" name="Равнобедренный треугольник 5"/>
          <p:cNvSpPr/>
          <p:nvPr/>
        </p:nvSpPr>
        <p:spPr>
          <a:xfrm>
            <a:off x="7596336" y="3717032"/>
            <a:ext cx="72008" cy="7200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TextBox 6"/>
          <p:cNvSpPr txBox="1"/>
          <p:nvPr/>
        </p:nvSpPr>
        <p:spPr>
          <a:xfrm>
            <a:off x="863080" y="6457890"/>
            <a:ext cx="82809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cs typeface="Aharoni" pitchFamily="2" charset="-79"/>
              </a:rPr>
              <a:t>Вчитель Сумського НВК №42 </a:t>
            </a:r>
            <a:r>
              <a:rPr lang="uk-UA" sz="2000" b="1" dirty="0" err="1" smtClean="0">
                <a:cs typeface="Aharoni" pitchFamily="2" charset="-79"/>
              </a:rPr>
              <a:t>Бариленко</a:t>
            </a:r>
            <a:r>
              <a:rPr lang="uk-UA" sz="2000" b="1" dirty="0" smtClean="0">
                <a:cs typeface="Aharoni" pitchFamily="2" charset="-79"/>
              </a:rPr>
              <a:t> Оксана Анатоліївна</a:t>
            </a:r>
            <a:endParaRPr lang="uk-UA" sz="2000" b="1" dirty="0"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" name="Таблица 79"/>
          <p:cNvGraphicFramePr>
            <a:graphicFrameLocks noGrp="1"/>
          </p:cNvGraphicFramePr>
          <p:nvPr/>
        </p:nvGraphicFramePr>
        <p:xfrm>
          <a:off x="251520" y="1"/>
          <a:ext cx="8640960" cy="6381325"/>
        </p:xfrm>
        <a:graphic>
          <a:graphicData uri="http://schemas.openxmlformats.org/drawingml/2006/table">
            <a:tbl>
              <a:tblPr/>
              <a:tblGrid>
                <a:gridCol w="768133"/>
                <a:gridCol w="921761"/>
                <a:gridCol w="844946"/>
                <a:gridCol w="921761"/>
                <a:gridCol w="768133"/>
                <a:gridCol w="844946"/>
                <a:gridCol w="768133"/>
                <a:gridCol w="921761"/>
                <a:gridCol w="921761"/>
                <a:gridCol w="959625"/>
              </a:tblGrid>
              <a:tr h="11245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13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13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13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13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13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15616" y="260648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uk-UA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1340768"/>
            <a:ext cx="8640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000" b="1" dirty="0" smtClean="0">
                <a:latin typeface="Times New Roman" pitchFamily="18" charset="0"/>
                <a:cs typeface="Times New Roman" pitchFamily="18" charset="0"/>
              </a:rPr>
              <a:t>КВ</a:t>
            </a:r>
            <a:endParaRPr lang="uk-UA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512" y="2420888"/>
            <a:ext cx="10081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000" b="1" dirty="0" smtClean="0">
                <a:latin typeface="Times New Roman" pitchFamily="18" charset="0"/>
                <a:cs typeface="Times New Roman" pitchFamily="18" charset="0"/>
              </a:rPr>
              <a:t>КЛ</a:t>
            </a:r>
            <a:endParaRPr lang="uk-UA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2" y="3429000"/>
            <a:ext cx="9361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000" b="1" dirty="0" smtClean="0">
                <a:latin typeface="Times New Roman" pitchFamily="18" charset="0"/>
                <a:cs typeface="Times New Roman" pitchFamily="18" charset="0"/>
              </a:rPr>
              <a:t>КМ</a:t>
            </a:r>
            <a:endParaRPr lang="uk-UA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4365104"/>
            <a:ext cx="8640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000" b="1" dirty="0" smtClean="0">
                <a:latin typeface="Times New Roman" pitchFamily="18" charset="0"/>
                <a:cs typeface="Times New Roman" pitchFamily="18" charset="0"/>
              </a:rPr>
              <a:t>КН</a:t>
            </a:r>
            <a:endParaRPr lang="uk-UA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512" y="5373216"/>
            <a:ext cx="9361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000" b="1" dirty="0" err="1" smtClean="0">
                <a:latin typeface="Times New Roman" pitchFamily="18" charset="0"/>
                <a:cs typeface="Times New Roman" pitchFamily="18" charset="0"/>
              </a:rPr>
              <a:t>КР</a:t>
            </a:r>
            <a:endParaRPr lang="uk-UA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27584" y="1052736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КВА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979712" y="260648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uk-UA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699792" y="260648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5D2884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uk-UA" sz="4400" b="1" dirty="0">
              <a:solidFill>
                <a:srgbClr val="5D288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707904" y="260648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4B8242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uk-UA" sz="4400" b="1" dirty="0">
              <a:solidFill>
                <a:srgbClr val="4B824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499992" y="260648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uk-UA" sz="44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364088" y="260648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endParaRPr lang="uk-UA" sz="4400" b="1" dirty="0">
              <a:solidFill>
                <a:srgbClr val="FF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835696" y="1628800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err="1" smtClean="0">
                <a:latin typeface="Times New Roman" pitchFamily="18" charset="0"/>
                <a:cs typeface="Times New Roman" pitchFamily="18" charset="0"/>
              </a:rPr>
              <a:t>КВО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2627784" y="1052736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err="1" smtClean="0">
                <a:latin typeface="Times New Roman" pitchFamily="18" charset="0"/>
                <a:cs typeface="Times New Roman" pitchFamily="18" charset="0"/>
              </a:rPr>
              <a:t>КВУ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491880" y="1700808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err="1" smtClean="0">
                <a:latin typeface="Times New Roman" pitchFamily="18" charset="0"/>
                <a:cs typeface="Times New Roman" pitchFamily="18" charset="0"/>
              </a:rPr>
              <a:t>КВЕ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283968" y="1124744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err="1" smtClean="0">
                <a:latin typeface="Times New Roman" pitchFamily="18" charset="0"/>
                <a:cs typeface="Times New Roman" pitchFamily="18" charset="0"/>
              </a:rPr>
              <a:t>КВИ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5292080" y="1700808"/>
            <a:ext cx="971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err="1" smtClean="0">
                <a:latin typeface="Times New Roman" pitchFamily="18" charset="0"/>
                <a:cs typeface="Times New Roman" pitchFamily="18" charset="0"/>
              </a:rPr>
              <a:t>КВІ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6156176" y="260648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uk-UA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7092280" y="260648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Ю</a:t>
            </a:r>
            <a:endParaRPr lang="uk-UA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8100392" y="260648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5D2884"/>
                </a:solidFill>
                <a:latin typeface="Times New Roman" pitchFamily="18" charset="0"/>
                <a:cs typeface="Times New Roman" pitchFamily="18" charset="0"/>
              </a:rPr>
              <a:t>Є</a:t>
            </a:r>
            <a:endParaRPr lang="uk-UA" sz="4400" b="1" dirty="0">
              <a:solidFill>
                <a:srgbClr val="5D288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899592" y="2204864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КЛА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899592" y="3284984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КМА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899592" y="4293096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КНА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827584" y="5301208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КРА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1763688" y="2708920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КЛО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1835696" y="3789040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КМО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1763688" y="4797152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КНО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1835696" y="5949280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КРО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627784" y="2276872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КЛУ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627784" y="3284984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КМУ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699792" y="4293096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КНУ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699792" y="5373216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КРУ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419872" y="2708920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КЛЕ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419872" y="3789040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КМЕ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491880" y="4869160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КНЕ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419872" y="5877272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КРЕ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211960" y="2204864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КЛИ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355976" y="3284984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500" b="1" dirty="0" smtClean="0">
                <a:latin typeface="Times New Roman" pitchFamily="18" charset="0"/>
                <a:cs typeface="Times New Roman" pitchFamily="18" charset="0"/>
              </a:rPr>
              <a:t>КМИ</a:t>
            </a:r>
            <a:endParaRPr lang="uk-UA" sz="2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283968" y="4221088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КНИ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283968" y="5301208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КРИ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292080" y="2708920"/>
            <a:ext cx="971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КЛІ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220072" y="3861048"/>
            <a:ext cx="971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КМІ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220072" y="4869160"/>
            <a:ext cx="971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КНІ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148064" y="5877272"/>
            <a:ext cx="104360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КРІ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084168" y="1052736"/>
            <a:ext cx="971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КЛЯ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940152" y="3212976"/>
            <a:ext cx="115212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КНЯ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940152" y="4221088"/>
            <a:ext cx="108012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КРЯ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876256" y="2708920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КЛЮ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876256" y="4797152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КНЮ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948264" y="5445224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КРЮ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523312" y="3861048"/>
            <a:ext cx="16206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КНЄ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529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529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529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529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5291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6F6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6F6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6F6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6F6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6F61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913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913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913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913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913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F419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F419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F419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F419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F419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7A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7A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7A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7A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7A1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0391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0391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0391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3F53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3F53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3F53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24F1C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24F1C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24F1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" presetClass="emph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F91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F91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F91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" presetClass="emph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9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7" presetID="3" presetClass="emph" presetSubtype="2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3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1" presetID="3" presetClass="emph" presetSubtype="2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7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7" presetID="3" presetClass="emph" presetSubtype="2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5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7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5" presetID="3" presetClass="emph" presetSubtype="2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7" presetID="3" presetClass="emph" presetSubtype="2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5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3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5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36" grpId="0"/>
      <p:bldP spid="36" grpId="1"/>
      <p:bldP spid="36" grpId="2"/>
      <p:bldP spid="36" grpId="3"/>
      <p:bldP spid="64" grpId="0"/>
      <p:bldP spid="64" grpId="1"/>
      <p:bldP spid="64" grpId="2"/>
      <p:bldP spid="64" grpId="3"/>
      <p:bldP spid="71" grpId="0"/>
      <p:bldP spid="71" grpId="1"/>
      <p:bldP spid="71" grpId="2"/>
      <p:bldP spid="71" grpId="3"/>
      <p:bldP spid="89" grpId="0"/>
      <p:bldP spid="89" grpId="1"/>
      <p:bldP spid="89" grpId="2"/>
      <p:bldP spid="89" grpId="3"/>
      <p:bldP spid="96" grpId="0"/>
      <p:bldP spid="96" grpId="1"/>
      <p:bldP spid="96" grpId="2"/>
      <p:bldP spid="96" grpId="3"/>
      <p:bldP spid="103" grpId="0"/>
      <p:bldP spid="103" grpId="1"/>
      <p:bldP spid="103" grpId="2"/>
      <p:bldP spid="103" grpId="3"/>
      <p:bldP spid="118" grpId="0"/>
      <p:bldP spid="118" grpId="1"/>
      <p:bldP spid="118" grpId="2"/>
      <p:bldP spid="118" grpId="3"/>
      <p:bldP spid="119" grpId="0"/>
      <p:bldP spid="119" grpId="1"/>
      <p:bldP spid="119" grpId="2"/>
      <p:bldP spid="119" grpId="3"/>
      <p:bldP spid="120" grpId="0"/>
      <p:bldP spid="120" grpId="1"/>
      <p:bldP spid="120" grpId="2"/>
      <p:bldP spid="120" grpId="3"/>
      <p:bldP spid="121" grpId="0"/>
      <p:bldP spid="121" grpId="1"/>
      <p:bldP spid="121" grpId="2"/>
      <p:bldP spid="122" grpId="0"/>
      <p:bldP spid="122" grpId="1"/>
      <p:bldP spid="122" grpId="2"/>
      <p:bldP spid="122" grpId="3"/>
      <p:bldP spid="123" grpId="0"/>
      <p:bldP spid="123" grpId="1"/>
      <p:bldP spid="123" grpId="2"/>
      <p:bldP spid="123" grpId="3"/>
      <p:bldP spid="124" grpId="0"/>
      <p:bldP spid="124" grpId="1"/>
      <p:bldP spid="124" grpId="2"/>
      <p:bldP spid="124" grpId="3"/>
      <p:bldP spid="125" grpId="0"/>
      <p:bldP spid="125" grpId="1"/>
      <p:bldP spid="125" grpId="2"/>
      <p:bldP spid="41" grpId="0"/>
      <p:bldP spid="41" grpId="1"/>
      <p:bldP spid="41" grpId="2"/>
      <p:bldP spid="41" grpId="3"/>
      <p:bldP spid="42" grpId="0"/>
      <p:bldP spid="42" grpId="1"/>
      <p:bldP spid="42" grpId="2"/>
      <p:bldP spid="42" grpId="3"/>
      <p:bldP spid="43" grpId="0"/>
      <p:bldP spid="43" grpId="1"/>
      <p:bldP spid="43" grpId="2"/>
      <p:bldP spid="43" grpId="3"/>
      <p:bldP spid="44" grpId="0"/>
      <p:bldP spid="44" grpId="1"/>
      <p:bldP spid="44" grpId="2"/>
      <p:bldP spid="45" grpId="0"/>
      <p:bldP spid="45" grpId="1"/>
      <p:bldP spid="45" grpId="2"/>
      <p:bldP spid="45" grpId="3"/>
      <p:bldP spid="46" grpId="0"/>
      <p:bldP spid="46" grpId="1"/>
      <p:bldP spid="46" grpId="2"/>
      <p:bldP spid="46" grpId="3"/>
      <p:bldP spid="47" grpId="0"/>
      <p:bldP spid="47" grpId="1"/>
      <p:bldP spid="47" grpId="2"/>
      <p:bldP spid="47" grpId="3"/>
      <p:bldP spid="48" grpId="0"/>
      <p:bldP spid="48" grpId="1"/>
      <p:bldP spid="48" grpId="2"/>
      <p:bldP spid="49" grpId="0"/>
      <p:bldP spid="49" grpId="1"/>
      <p:bldP spid="49" grpId="2"/>
      <p:bldP spid="49" grpId="3"/>
      <p:bldP spid="50" grpId="0"/>
      <p:bldP spid="50" grpId="1"/>
      <p:bldP spid="50" grpId="2"/>
      <p:bldP spid="50" grpId="3"/>
      <p:bldP spid="51" grpId="0"/>
      <p:bldP spid="51" grpId="1"/>
      <p:bldP spid="51" grpId="2"/>
      <p:bldP spid="51" grpId="3"/>
      <p:bldP spid="52" grpId="0"/>
      <p:bldP spid="52" grpId="1"/>
      <p:bldP spid="52" grpId="2"/>
      <p:bldP spid="53" grpId="0"/>
      <p:bldP spid="53" grpId="1"/>
      <p:bldP spid="53" grpId="2"/>
      <p:bldP spid="53" grpId="3"/>
      <p:bldP spid="54" grpId="0"/>
      <p:bldP spid="54" grpId="1"/>
      <p:bldP spid="54" grpId="2"/>
      <p:bldP spid="54" grpId="3"/>
      <p:bldP spid="55" grpId="0"/>
      <p:bldP spid="55" grpId="1"/>
      <p:bldP spid="55" grpId="2"/>
      <p:bldP spid="55" grpId="3"/>
      <p:bldP spid="56" grpId="0"/>
      <p:bldP spid="56" grpId="1"/>
      <p:bldP spid="56" grpId="2"/>
      <p:bldP spid="57" grpId="0"/>
      <p:bldP spid="57" grpId="1"/>
      <p:bldP spid="57" grpId="2"/>
      <p:bldP spid="57" grpId="3"/>
      <p:bldP spid="57" grpId="4"/>
      <p:bldP spid="57" grpId="5"/>
      <p:bldP spid="65" grpId="0"/>
      <p:bldP spid="65" grpId="1"/>
      <p:bldP spid="65" grpId="2"/>
      <p:bldP spid="65" grpId="3"/>
      <p:bldP spid="65" grpId="4"/>
      <p:bldP spid="65" grpId="5"/>
      <p:bldP spid="66" grpId="0"/>
      <p:bldP spid="66" grpId="1"/>
      <p:bldP spid="66" grpId="2"/>
      <p:bldP spid="66" grpId="3"/>
      <p:bldP spid="66" grpId="4"/>
      <p:bldP spid="66" grpId="5"/>
      <p:bldP spid="67" grpId="0"/>
      <p:bldP spid="67" grpId="1"/>
      <p:bldP spid="67" grpId="2"/>
      <p:bldP spid="67" grpId="3"/>
      <p:bldP spid="67" grpId="4"/>
      <p:bldP spid="67" grpId="5"/>
      <p:bldP spid="69" grpId="0"/>
      <p:bldP spid="69" grpId="1"/>
      <p:bldP spid="69" grpId="2"/>
      <p:bldP spid="69" grpId="3"/>
      <p:bldP spid="69" grpId="4"/>
      <p:bldP spid="69" grpId="5"/>
      <p:bldP spid="70" grpId="0"/>
      <p:bldP spid="70" grpId="1"/>
      <p:bldP spid="70" grpId="2"/>
      <p:bldP spid="70" grpId="3"/>
      <p:bldP spid="70" grpId="4"/>
      <p:bldP spid="74" grpId="0"/>
      <p:bldP spid="74" grpId="1"/>
      <p:bldP spid="74" grpId="2"/>
      <p:bldP spid="74" grpId="3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" name="Таблица 79"/>
          <p:cNvGraphicFramePr>
            <a:graphicFrameLocks noGrp="1"/>
          </p:cNvGraphicFramePr>
          <p:nvPr/>
        </p:nvGraphicFramePr>
        <p:xfrm>
          <a:off x="251520" y="260648"/>
          <a:ext cx="8712967" cy="6264698"/>
        </p:xfrm>
        <a:graphic>
          <a:graphicData uri="http://schemas.openxmlformats.org/drawingml/2006/table">
            <a:tbl>
              <a:tblPr/>
              <a:tblGrid>
                <a:gridCol w="774534"/>
                <a:gridCol w="929442"/>
                <a:gridCol w="851988"/>
                <a:gridCol w="929442"/>
                <a:gridCol w="774534"/>
                <a:gridCol w="851988"/>
                <a:gridCol w="774534"/>
                <a:gridCol w="929442"/>
                <a:gridCol w="929442"/>
                <a:gridCol w="967621"/>
              </a:tblGrid>
              <a:tr h="11119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96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96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96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96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3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43608" y="476672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uk-UA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1844824"/>
            <a:ext cx="8640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000" b="1" dirty="0" smtClean="0">
                <a:latin typeface="Times New Roman" pitchFamily="18" charset="0"/>
                <a:cs typeface="Times New Roman" pitchFamily="18" charset="0"/>
              </a:rPr>
              <a:t>ТВ</a:t>
            </a:r>
            <a:endParaRPr lang="uk-UA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512" y="2924944"/>
            <a:ext cx="10081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000" b="1" dirty="0" smtClean="0">
                <a:latin typeface="Times New Roman" pitchFamily="18" charset="0"/>
                <a:cs typeface="Times New Roman" pitchFamily="18" charset="0"/>
              </a:rPr>
              <a:t>ТК</a:t>
            </a:r>
            <a:endParaRPr lang="uk-UA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3933056"/>
            <a:ext cx="9361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000" b="1" dirty="0" smtClean="0">
                <a:latin typeface="Times New Roman" pitchFamily="18" charset="0"/>
                <a:cs typeface="Times New Roman" pitchFamily="18" charset="0"/>
              </a:rPr>
              <a:t>ТЛ</a:t>
            </a:r>
            <a:endParaRPr lang="uk-UA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5013176"/>
            <a:ext cx="8640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000" b="1" dirty="0" smtClean="0">
                <a:latin typeface="Times New Roman" pitchFamily="18" charset="0"/>
                <a:cs typeface="Times New Roman" pitchFamily="18" charset="0"/>
              </a:rPr>
              <a:t>ТН</a:t>
            </a:r>
            <a:endParaRPr lang="uk-UA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512" y="5517232"/>
            <a:ext cx="9361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000" b="1" dirty="0" smtClean="0">
                <a:latin typeface="Times New Roman" pitchFamily="18" charset="0"/>
                <a:cs typeface="Times New Roman" pitchFamily="18" charset="0"/>
              </a:rPr>
              <a:t>ТР</a:t>
            </a:r>
            <a:endParaRPr lang="uk-UA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27584" y="1412776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ТВА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979712" y="476672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uk-UA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987824" y="404664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4A22F2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uk-UA" sz="4400" b="1" dirty="0">
              <a:solidFill>
                <a:srgbClr val="4A22F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779912" y="404664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4B8242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uk-UA" sz="4400" b="1" dirty="0">
              <a:solidFill>
                <a:srgbClr val="4B824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427984" y="404664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uk-UA" sz="44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436096" y="404664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endParaRPr lang="uk-UA" sz="4400" b="1" dirty="0">
              <a:solidFill>
                <a:srgbClr val="FF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763688" y="1916832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ТВО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2699792" y="1340768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ТВУ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419872" y="1844824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ТВЕ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355976" y="1340768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ТВИ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5292080" y="1844824"/>
            <a:ext cx="971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ТВІ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6228184" y="404664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uk-UA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7092280" y="332656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Ю</a:t>
            </a:r>
            <a:endParaRPr lang="uk-UA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8100392" y="404664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4A22F2"/>
                </a:solidFill>
                <a:latin typeface="Times New Roman" pitchFamily="18" charset="0"/>
                <a:cs typeface="Times New Roman" pitchFamily="18" charset="0"/>
              </a:rPr>
              <a:t>Є</a:t>
            </a:r>
            <a:endParaRPr lang="uk-UA" sz="4400" b="1" dirty="0">
              <a:solidFill>
                <a:srgbClr val="4A22F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827584" y="2420888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ТКА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827584" y="3573016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ТЛА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827584" y="4509120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ТНА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899592" y="5517232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ТРА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1907704" y="2924944"/>
            <a:ext cx="10081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ТКО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1763688" y="3933056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ТЛО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1763688" y="5013176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ТНО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1907704" y="6021288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ТРО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699792" y="2348880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ТКУ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699792" y="3429000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ТЛУ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699792" y="4509120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ТНУ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699792" y="5589240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ТРУ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491880" y="2924944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ТКЕ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491880" y="3934726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ТЛЕ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491880" y="5085184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ТНЕ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563888" y="5949280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ТРЕ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355976" y="2420888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ТКИ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283968" y="3429000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500" b="1" dirty="0" smtClean="0">
                <a:latin typeface="Times New Roman" pitchFamily="18" charset="0"/>
                <a:cs typeface="Times New Roman" pitchFamily="18" charset="0"/>
              </a:rPr>
              <a:t>ТЛИ</a:t>
            </a:r>
            <a:endParaRPr lang="uk-UA" sz="2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427984" y="4437112"/>
            <a:ext cx="1008112" cy="504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ТНИ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355976" y="5517232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ТРИ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220072" y="2924944"/>
            <a:ext cx="971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ТКІ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292080" y="3933056"/>
            <a:ext cx="971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ТЛІ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292080" y="4941168"/>
            <a:ext cx="971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ТНІ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292080" y="6021288"/>
            <a:ext cx="104360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ТРІ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084168" y="2564904"/>
            <a:ext cx="108012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ТЛЯ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012160" y="4437112"/>
            <a:ext cx="115212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ТНЯ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012160" y="5517232"/>
            <a:ext cx="108012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ТРЯ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948264" y="4005064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ТЛЮ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948264" y="5013176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ТНЮ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948264" y="5949280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ТРЮ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740352" y="3429000"/>
            <a:ext cx="140364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ТНЄ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529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529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529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529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5291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6F6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6F6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6F6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6F6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6F61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913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913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913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913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913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F419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F419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F419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F419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F419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7A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7A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7A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7A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7A1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4491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4491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4491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6F43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6F43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6F43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3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36" grpId="0"/>
      <p:bldP spid="36" grpId="1"/>
      <p:bldP spid="36" grpId="2"/>
      <p:bldP spid="36" grpId="3"/>
      <p:bldP spid="64" grpId="0"/>
      <p:bldP spid="64" grpId="1"/>
      <p:bldP spid="64" grpId="2"/>
      <p:bldP spid="64" grpId="3"/>
      <p:bldP spid="71" grpId="0"/>
      <p:bldP spid="71" grpId="1"/>
      <p:bldP spid="71" grpId="2"/>
      <p:bldP spid="71" grpId="3"/>
      <p:bldP spid="89" grpId="0"/>
      <p:bldP spid="89" grpId="1"/>
      <p:bldP spid="89" grpId="2"/>
      <p:bldP spid="89" grpId="3"/>
      <p:bldP spid="96" grpId="0"/>
      <p:bldP spid="96" grpId="1"/>
      <p:bldP spid="96" grpId="2"/>
      <p:bldP spid="96" grpId="3"/>
      <p:bldP spid="103" grpId="0"/>
      <p:bldP spid="103" grpId="1"/>
      <p:bldP spid="103" grpId="2"/>
      <p:bldP spid="103" grpId="3"/>
      <p:bldP spid="118" grpId="0"/>
      <p:bldP spid="118" grpId="1"/>
      <p:bldP spid="118" grpId="2"/>
      <p:bldP spid="118" grpId="3"/>
      <p:bldP spid="119" grpId="0"/>
      <p:bldP spid="119" grpId="1"/>
      <p:bldP spid="119" grpId="2"/>
      <p:bldP spid="119" grpId="3"/>
      <p:bldP spid="120" grpId="0"/>
      <p:bldP spid="120" grpId="1"/>
      <p:bldP spid="120" grpId="2"/>
      <p:bldP spid="120" grpId="3"/>
      <p:bldP spid="121" grpId="0"/>
      <p:bldP spid="121" grpId="1"/>
      <p:bldP spid="121" grpId="2"/>
      <p:bldP spid="122" grpId="0"/>
      <p:bldP spid="122" grpId="1"/>
      <p:bldP spid="122" grpId="2"/>
      <p:bldP spid="122" grpId="3"/>
      <p:bldP spid="123" grpId="0"/>
      <p:bldP spid="123" grpId="1"/>
      <p:bldP spid="123" grpId="2"/>
      <p:bldP spid="123" grpId="3"/>
      <p:bldP spid="124" grpId="0"/>
      <p:bldP spid="124" grpId="1"/>
      <p:bldP spid="124" grpId="2"/>
      <p:bldP spid="124" grpId="3"/>
      <p:bldP spid="125" grpId="0"/>
      <p:bldP spid="125" grpId="1"/>
      <p:bldP spid="125" grpId="2"/>
      <p:bldP spid="41" grpId="0"/>
      <p:bldP spid="41" grpId="1"/>
      <p:bldP spid="41" grpId="2"/>
      <p:bldP spid="41" grpId="3"/>
      <p:bldP spid="42" grpId="0"/>
      <p:bldP spid="42" grpId="1"/>
      <p:bldP spid="42" grpId="2"/>
      <p:bldP spid="42" grpId="3"/>
      <p:bldP spid="43" grpId="0"/>
      <p:bldP spid="43" grpId="1"/>
      <p:bldP spid="43" grpId="2"/>
      <p:bldP spid="43" grpId="3"/>
      <p:bldP spid="44" grpId="0"/>
      <p:bldP spid="44" grpId="1"/>
      <p:bldP spid="44" grpId="2"/>
      <p:bldP spid="45" grpId="0"/>
      <p:bldP spid="45" grpId="1"/>
      <p:bldP spid="45" grpId="2"/>
      <p:bldP spid="45" grpId="3"/>
      <p:bldP spid="46" grpId="0"/>
      <p:bldP spid="46" grpId="1"/>
      <p:bldP spid="46" grpId="2"/>
      <p:bldP spid="46" grpId="3"/>
      <p:bldP spid="47" grpId="0"/>
      <p:bldP spid="47" grpId="1"/>
      <p:bldP spid="47" grpId="2"/>
      <p:bldP spid="47" grpId="3"/>
      <p:bldP spid="48" grpId="0"/>
      <p:bldP spid="48" grpId="1"/>
      <p:bldP spid="48" grpId="2"/>
      <p:bldP spid="49" grpId="0"/>
      <p:bldP spid="49" grpId="1"/>
      <p:bldP spid="49" grpId="2"/>
      <p:bldP spid="49" grpId="3"/>
      <p:bldP spid="50" grpId="0"/>
      <p:bldP spid="50" grpId="1"/>
      <p:bldP spid="50" grpId="2"/>
      <p:bldP spid="50" grpId="3"/>
      <p:bldP spid="51" grpId="0"/>
      <p:bldP spid="51" grpId="1"/>
      <p:bldP spid="51" grpId="2"/>
      <p:bldP spid="51" grpId="3"/>
      <p:bldP spid="52" grpId="0"/>
      <p:bldP spid="52" grpId="1"/>
      <p:bldP spid="52" grpId="2"/>
      <p:bldP spid="53" grpId="0"/>
      <p:bldP spid="53" grpId="1"/>
      <p:bldP spid="53" grpId="2"/>
      <p:bldP spid="53" grpId="3"/>
      <p:bldP spid="54" grpId="0"/>
      <p:bldP spid="54" grpId="1"/>
      <p:bldP spid="54" grpId="2"/>
      <p:bldP spid="54" grpId="3"/>
      <p:bldP spid="55" grpId="0"/>
      <p:bldP spid="55" grpId="1"/>
      <p:bldP spid="55" grpId="2"/>
      <p:bldP spid="55" grpId="3"/>
      <p:bldP spid="56" grpId="0"/>
      <p:bldP spid="56" grpId="1"/>
      <p:bldP spid="56" grpId="2"/>
      <p:bldP spid="58" grpId="0"/>
      <p:bldP spid="58" grpId="1"/>
      <p:bldP spid="58" grpId="2"/>
      <p:bldP spid="58" grpId="3"/>
      <p:bldP spid="65" grpId="0"/>
      <p:bldP spid="65" grpId="1"/>
      <p:bldP spid="65" grpId="2"/>
      <p:bldP spid="65" grpId="3"/>
      <p:bldP spid="66" grpId="0"/>
      <p:bldP spid="66" grpId="1"/>
      <p:bldP spid="66" grpId="2"/>
      <p:bldP spid="68" grpId="0"/>
      <p:bldP spid="68" grpId="1"/>
      <p:bldP spid="68" grpId="2"/>
      <p:bldP spid="69" grpId="0"/>
      <p:bldP spid="69" grpId="1"/>
      <p:bldP spid="69" grpId="2"/>
      <p:bldP spid="70" grpId="0"/>
      <p:bldP spid="70" grpId="1"/>
      <p:bldP spid="74" grpId="0"/>
      <p:bldP spid="74" grpId="1"/>
      <p:bldP spid="74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3408"/>
            <a:ext cx="9144000" cy="7101408"/>
          </a:xfrm>
          <a:prstGeom prst="rect">
            <a:avLst/>
          </a:prstGeom>
          <a:noFill/>
        </p:spPr>
      </p:pic>
      <p:graphicFrame>
        <p:nvGraphicFramePr>
          <p:cNvPr id="80" name="Таблица 79"/>
          <p:cNvGraphicFramePr>
            <a:graphicFrameLocks noGrp="1"/>
          </p:cNvGraphicFramePr>
          <p:nvPr/>
        </p:nvGraphicFramePr>
        <p:xfrm>
          <a:off x="827583" y="0"/>
          <a:ext cx="8316418" cy="6858001"/>
        </p:xfrm>
        <a:graphic>
          <a:graphicData uri="http://schemas.openxmlformats.org/drawingml/2006/table">
            <a:tbl>
              <a:tblPr/>
              <a:tblGrid>
                <a:gridCol w="784568"/>
                <a:gridCol w="1019937"/>
                <a:gridCol w="1019937"/>
                <a:gridCol w="1019937"/>
                <a:gridCol w="941482"/>
                <a:gridCol w="863025"/>
                <a:gridCol w="863025"/>
                <a:gridCol w="832906"/>
                <a:gridCol w="971601"/>
              </a:tblGrid>
              <a:tr h="12085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98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98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98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98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98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979712" y="404664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uk-UA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1772816"/>
            <a:ext cx="8640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000" b="1" dirty="0" smtClean="0">
                <a:latin typeface="Times New Roman" pitchFamily="18" charset="0"/>
                <a:cs typeface="Times New Roman" pitchFamily="18" charset="0"/>
              </a:rPr>
              <a:t>ПЛ</a:t>
            </a:r>
            <a:endParaRPr lang="uk-UA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5576" y="2780928"/>
            <a:ext cx="10081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000" b="1" dirty="0" smtClean="0">
                <a:latin typeface="Times New Roman" pitchFamily="18" charset="0"/>
                <a:cs typeface="Times New Roman" pitchFamily="18" charset="0"/>
              </a:rPr>
              <a:t>ПР</a:t>
            </a:r>
            <a:endParaRPr lang="uk-UA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5576" y="3861048"/>
            <a:ext cx="9361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000" b="1" dirty="0" err="1" smtClean="0">
                <a:latin typeface="Times New Roman" pitchFamily="18" charset="0"/>
                <a:cs typeface="Times New Roman" pitchFamily="18" charset="0"/>
              </a:rPr>
              <a:t>ПТ</a:t>
            </a:r>
            <a:endParaRPr lang="uk-UA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5576" y="4653136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err="1" smtClean="0">
                <a:latin typeface="Times New Roman" pitchFamily="18" charset="0"/>
                <a:cs typeface="Times New Roman" pitchFamily="18" charset="0"/>
              </a:rPr>
              <a:t>ПШ</a:t>
            </a:r>
            <a:endParaRPr lang="uk-UA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5576" y="6021288"/>
            <a:ext cx="9361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000" b="1" dirty="0" smtClean="0">
                <a:latin typeface="Times New Roman" pitchFamily="18" charset="0"/>
                <a:cs typeface="Times New Roman" pitchFamily="18" charset="0"/>
              </a:rPr>
              <a:t>РВ</a:t>
            </a:r>
            <a:endParaRPr lang="uk-UA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475656" y="1844824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ПЛА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915816" y="404664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uk-UA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995936" y="404664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5D2884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uk-UA" sz="4400" b="1" dirty="0">
              <a:solidFill>
                <a:srgbClr val="5D288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860032" y="332656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4B8242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uk-UA" sz="4400" b="1" dirty="0">
              <a:solidFill>
                <a:srgbClr val="4B824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65212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uk-UA" sz="44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588224" y="260648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endParaRPr lang="uk-UA" sz="4400" b="1" dirty="0">
              <a:solidFill>
                <a:srgbClr val="FF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627784" y="1196752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ПЛО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563888" y="1772816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ПЛУ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4427984" y="1196752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ПЛЕ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5364088" y="1844824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ПЛИ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6372200" y="1196752"/>
            <a:ext cx="971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ПЛІ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7452320" y="332656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uk-UA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8423920" y="260648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Ю</a:t>
            </a:r>
            <a:endParaRPr lang="uk-UA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7236296" y="1844824"/>
            <a:ext cx="971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ПЛЯ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8063880" y="1340768"/>
            <a:ext cx="1080120" cy="504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ПЛЮ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1475656" y="2924944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ПРА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1475656" y="4005064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ПТА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1475656" y="5157192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ПША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1475656" y="6093296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РВА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2483768" y="2348880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ПРО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2555776" y="3501008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ПТО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2555776" y="4653136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ПШО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2483768" y="5661248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РВО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563888" y="2852936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ПРУ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563888" y="4077072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ПТУ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563888" y="5157192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ПШУ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635896" y="6093296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РВУ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427984" y="2348880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ПРЕ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427984" y="3501008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ПТЕ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499992" y="4581128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ПШЕ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499992" y="5733256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РВЕ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364088" y="2852936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ПРИ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508104" y="4077072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500" b="1" dirty="0" smtClean="0">
                <a:latin typeface="Times New Roman" pitchFamily="18" charset="0"/>
                <a:cs typeface="Times New Roman" pitchFamily="18" charset="0"/>
              </a:rPr>
              <a:t>ПТИ</a:t>
            </a:r>
            <a:endParaRPr lang="uk-UA" sz="2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436096" y="5157192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ПШИ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436096" y="6093296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РВИ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372200" y="2420888"/>
            <a:ext cx="971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ПРІ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444208" y="3501008"/>
            <a:ext cx="971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ПТІ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372200" y="4725144"/>
            <a:ext cx="971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ПШІ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372200" y="5733256"/>
            <a:ext cx="104360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РВІ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236296" y="2924944"/>
            <a:ext cx="971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ПРЯ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236296" y="4077072"/>
            <a:ext cx="108012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ПТЯ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8028384" y="2420888"/>
            <a:ext cx="11156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ПРЮ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8100392" y="3429000"/>
            <a:ext cx="1296144" cy="504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ПТЮ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529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529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529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529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5291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6F6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6F6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6F6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6F6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6F61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913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913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913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913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913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F419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F419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F419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F419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F419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7A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7A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7A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7A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7A1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0391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0391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0391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3F53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3F53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3F53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0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5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 build="allAtOnce"/>
      <p:bldP spid="8" grpId="0"/>
      <p:bldP spid="8" grpId="1"/>
      <p:bldP spid="9" grpId="0"/>
      <p:bldP spid="9" grpId="1"/>
      <p:bldP spid="10" grpId="0"/>
      <p:bldP spid="10" grpId="1"/>
      <p:bldP spid="36" grpId="0"/>
      <p:bldP spid="36" grpId="1"/>
      <p:bldP spid="36" grpId="2"/>
      <p:bldP spid="36" grpId="3"/>
      <p:bldP spid="64" grpId="0"/>
      <p:bldP spid="64" grpId="1"/>
      <p:bldP spid="64" grpId="2"/>
      <p:bldP spid="64" grpId="3"/>
      <p:bldP spid="71" grpId="0"/>
      <p:bldP spid="71" grpId="1"/>
      <p:bldP spid="71" grpId="2"/>
      <p:bldP spid="71" grpId="3"/>
      <p:bldP spid="89" grpId="0"/>
      <p:bldP spid="89" grpId="1"/>
      <p:bldP spid="89" grpId="2"/>
      <p:bldP spid="89" grpId="3"/>
      <p:bldP spid="96" grpId="0"/>
      <p:bldP spid="96" grpId="1"/>
      <p:bldP spid="96" grpId="2"/>
      <p:bldP spid="96" grpId="3"/>
      <p:bldP spid="103" grpId="0"/>
      <p:bldP spid="103" grpId="1"/>
      <p:bldP spid="103" grpId="2"/>
      <p:bldP spid="103" grpId="3"/>
      <p:bldP spid="86" grpId="0"/>
      <p:bldP spid="86" grpId="1"/>
      <p:bldP spid="86" grpId="2"/>
      <p:bldP spid="86" grpId="3"/>
      <p:bldP spid="87" grpId="0"/>
      <p:bldP spid="87" grpId="1"/>
      <p:bldP spid="87" grpId="2"/>
      <p:bldP spid="87" grpId="3"/>
      <p:bldP spid="118" grpId="0"/>
      <p:bldP spid="118" grpId="1"/>
      <p:bldP spid="118" grpId="2"/>
      <p:bldP spid="118" grpId="3"/>
      <p:bldP spid="119" grpId="0"/>
      <p:bldP spid="119" grpId="1"/>
      <p:bldP spid="119" grpId="2"/>
      <p:bldP spid="119" grpId="3"/>
      <p:bldP spid="120" grpId="0"/>
      <p:bldP spid="120" grpId="1"/>
      <p:bldP spid="120" grpId="2"/>
      <p:bldP spid="120" grpId="3"/>
      <p:bldP spid="121" grpId="0"/>
      <p:bldP spid="121" grpId="1"/>
      <p:bldP spid="121" grpId="2"/>
      <p:bldP spid="121" grpId="3"/>
      <p:bldP spid="122" grpId="0"/>
      <p:bldP spid="122" grpId="1"/>
      <p:bldP spid="122" grpId="2"/>
      <p:bldP spid="122" grpId="3"/>
      <p:bldP spid="123" grpId="0"/>
      <p:bldP spid="123" grpId="1"/>
      <p:bldP spid="123" grpId="2"/>
      <p:bldP spid="123" grpId="3"/>
      <p:bldP spid="124" grpId="0"/>
      <p:bldP spid="124" grpId="1"/>
      <p:bldP spid="124" grpId="2"/>
      <p:bldP spid="124" grpId="3"/>
      <p:bldP spid="125" grpId="0"/>
      <p:bldP spid="125" grpId="1"/>
      <p:bldP spid="125" grpId="2"/>
      <p:bldP spid="125" grpId="3"/>
      <p:bldP spid="41" grpId="0"/>
      <p:bldP spid="41" grpId="1"/>
      <p:bldP spid="41" grpId="2"/>
      <p:bldP spid="41" grpId="3"/>
      <p:bldP spid="42" grpId="0"/>
      <p:bldP spid="42" grpId="1"/>
      <p:bldP spid="42" grpId="2"/>
      <p:bldP spid="42" grpId="3"/>
      <p:bldP spid="43" grpId="0"/>
      <p:bldP spid="43" grpId="1"/>
      <p:bldP spid="43" grpId="2"/>
      <p:bldP spid="43" grpId="3"/>
      <p:bldP spid="43" grpId="4"/>
      <p:bldP spid="44" grpId="0"/>
      <p:bldP spid="44" grpId="1"/>
      <p:bldP spid="44" grpId="2"/>
      <p:bldP spid="44" grpId="3"/>
      <p:bldP spid="45" grpId="0"/>
      <p:bldP spid="45" grpId="1"/>
      <p:bldP spid="45" grpId="2"/>
      <p:bldP spid="45" grpId="3"/>
      <p:bldP spid="46" grpId="0"/>
      <p:bldP spid="46" grpId="1"/>
      <p:bldP spid="46" grpId="2"/>
      <p:bldP spid="46" grpId="3"/>
      <p:bldP spid="47" grpId="0"/>
      <p:bldP spid="47" grpId="1"/>
      <p:bldP spid="47" grpId="2"/>
      <p:bldP spid="47" grpId="3"/>
      <p:bldP spid="48" grpId="0"/>
      <p:bldP spid="48" grpId="1"/>
      <p:bldP spid="48" grpId="2"/>
      <p:bldP spid="48" grpId="3"/>
      <p:bldP spid="49" grpId="0"/>
      <p:bldP spid="49" grpId="1"/>
      <p:bldP spid="49" grpId="2"/>
      <p:bldP spid="49" grpId="3"/>
      <p:bldP spid="50" grpId="0"/>
      <p:bldP spid="50" grpId="1"/>
      <p:bldP spid="50" grpId="2"/>
      <p:bldP spid="50" grpId="3"/>
      <p:bldP spid="51" grpId="0"/>
      <p:bldP spid="51" grpId="1"/>
      <p:bldP spid="51" grpId="2"/>
      <p:bldP spid="51" grpId="3"/>
      <p:bldP spid="52" grpId="0"/>
      <p:bldP spid="52" grpId="1"/>
      <p:bldP spid="52" grpId="2"/>
      <p:bldP spid="52" grpId="3"/>
      <p:bldP spid="53" grpId="0"/>
      <p:bldP spid="53" grpId="1"/>
      <p:bldP spid="53" grpId="2"/>
      <p:bldP spid="53" grpId="3"/>
      <p:bldP spid="54" grpId="0"/>
      <p:bldP spid="54" grpId="1"/>
      <p:bldP spid="54" grpId="2"/>
      <p:bldP spid="54" grpId="3"/>
      <p:bldP spid="55" grpId="0"/>
      <p:bldP spid="55" grpId="1"/>
      <p:bldP spid="55" grpId="2"/>
      <p:bldP spid="55" grpId="3"/>
      <p:bldP spid="56" grpId="0"/>
      <p:bldP spid="56" grpId="1"/>
      <p:bldP spid="56" grpId="2"/>
      <p:bldP spid="56" grpId="3"/>
      <p:bldP spid="57" grpId="0"/>
      <p:bldP spid="57" grpId="1"/>
      <p:bldP spid="57" grpId="2"/>
      <p:bldP spid="57" grpId="3"/>
      <p:bldP spid="58" grpId="0"/>
      <p:bldP spid="58" grpId="1"/>
      <p:bldP spid="58" grpId="2"/>
      <p:bldP spid="58" grpId="3"/>
      <p:bldP spid="67" grpId="0"/>
      <p:bldP spid="67" grpId="1"/>
      <p:bldP spid="67" grpId="2"/>
      <p:bldP spid="67" grpId="3"/>
      <p:bldP spid="68" grpId="0"/>
      <p:bldP spid="68" grpId="1"/>
      <p:bldP spid="68" grpId="2"/>
      <p:bldP spid="68" grpId="3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3408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80" name="Таблица 79"/>
          <p:cNvGraphicFramePr>
            <a:graphicFrameLocks noGrp="1"/>
          </p:cNvGraphicFramePr>
          <p:nvPr/>
        </p:nvGraphicFramePr>
        <p:xfrm>
          <a:off x="1043608" y="-387424"/>
          <a:ext cx="8100392" cy="6382509"/>
        </p:xfrm>
        <a:graphic>
          <a:graphicData uri="http://schemas.openxmlformats.org/drawingml/2006/table">
            <a:tbl>
              <a:tblPr/>
              <a:tblGrid>
                <a:gridCol w="720080"/>
                <a:gridCol w="864096"/>
                <a:gridCol w="792088"/>
                <a:gridCol w="864096"/>
                <a:gridCol w="720080"/>
                <a:gridCol w="792088"/>
                <a:gridCol w="720080"/>
                <a:gridCol w="864096"/>
                <a:gridCol w="864096"/>
                <a:gridCol w="899592"/>
              </a:tblGrid>
              <a:tr h="11247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15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15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15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15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15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979712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uk-UA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908720"/>
            <a:ext cx="8640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000" b="1" dirty="0" smtClean="0">
                <a:latin typeface="Times New Roman" pitchFamily="18" charset="0"/>
                <a:cs typeface="Times New Roman" pitchFamily="18" charset="0"/>
              </a:rPr>
              <a:t>ПЛ</a:t>
            </a:r>
            <a:endParaRPr lang="uk-UA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1988840"/>
            <a:ext cx="10081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000" b="1" dirty="0" smtClean="0">
                <a:latin typeface="Times New Roman" pitchFamily="18" charset="0"/>
                <a:cs typeface="Times New Roman" pitchFamily="18" charset="0"/>
              </a:rPr>
              <a:t>ПР</a:t>
            </a:r>
            <a:endParaRPr lang="uk-UA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71600" y="3068960"/>
            <a:ext cx="9361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000" b="1" dirty="0" err="1" smtClean="0">
                <a:latin typeface="Times New Roman" pitchFamily="18" charset="0"/>
                <a:cs typeface="Times New Roman" pitchFamily="18" charset="0"/>
              </a:rPr>
              <a:t>ПТ</a:t>
            </a:r>
            <a:endParaRPr lang="uk-UA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71600" y="4077072"/>
            <a:ext cx="9361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000" b="1" dirty="0" err="1" smtClean="0">
                <a:latin typeface="Times New Roman" pitchFamily="18" charset="0"/>
                <a:cs typeface="Times New Roman" pitchFamily="18" charset="0"/>
              </a:rPr>
              <a:t>ПЩ</a:t>
            </a:r>
            <a:endParaRPr lang="uk-UA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9592" y="5157192"/>
            <a:ext cx="9361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000" b="1" dirty="0" smtClean="0">
                <a:latin typeface="Times New Roman" pitchFamily="18" charset="0"/>
                <a:cs typeface="Times New Roman" pitchFamily="18" charset="0"/>
              </a:rPr>
              <a:t>РВ</a:t>
            </a:r>
            <a:endParaRPr lang="uk-UA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619672" y="764704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ПЛА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699792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uk-UA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419872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5D2884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uk-UA" sz="4400" b="1" dirty="0">
              <a:solidFill>
                <a:srgbClr val="5D288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283968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4B8242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uk-UA" sz="4400" b="1" dirty="0">
              <a:solidFill>
                <a:srgbClr val="4B824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932040" y="0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uk-UA" sz="44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724128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endParaRPr lang="uk-UA" sz="4400" b="1" dirty="0">
              <a:solidFill>
                <a:srgbClr val="FF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483768" y="1124744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ПЛО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275856" y="764704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ПЛУ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995936" y="1124744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ПЛЕ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788024" y="620688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ПЛИ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5652120" y="1196752"/>
            <a:ext cx="971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ПЛІ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6588224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uk-UA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7380312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Ю</a:t>
            </a:r>
            <a:endParaRPr lang="uk-UA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8172400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5D2884"/>
                </a:solidFill>
                <a:latin typeface="Times New Roman" pitchFamily="18" charset="0"/>
                <a:cs typeface="Times New Roman" pitchFamily="18" charset="0"/>
              </a:rPr>
              <a:t>Є</a:t>
            </a:r>
            <a:endParaRPr lang="uk-UA" sz="4400" b="1" dirty="0">
              <a:solidFill>
                <a:srgbClr val="5D288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6444208" y="764704"/>
            <a:ext cx="971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ПЛЯ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7236296" y="1268760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ПЛЮ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1619672" y="1700808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ПРА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1547664" y="2780928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ПТА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1547664" y="3789040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ПША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1547664" y="4869160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РВА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2411760" y="2276872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ПРО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2483768" y="3356992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ПТО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2411760" y="4365104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ПШО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2411760" y="5373216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РВО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275856" y="1844824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ПРУ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275856" y="2852936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ПТУ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275856" y="3933056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ПШУ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275856" y="4941168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РВУ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995936" y="2204864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ПРЕ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995936" y="3356992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ПТЕ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995936" y="4365104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ПШЕ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995936" y="5445224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РВЕ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788024" y="1700808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ПРИ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788024" y="2852936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500" b="1" dirty="0" smtClean="0">
                <a:latin typeface="Times New Roman" pitchFamily="18" charset="0"/>
                <a:cs typeface="Times New Roman" pitchFamily="18" charset="0"/>
              </a:rPr>
              <a:t>ПТИ</a:t>
            </a:r>
            <a:endParaRPr lang="uk-UA" sz="2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788024" y="3933056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ПШИ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716016" y="4941168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РВИ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652120" y="2276872"/>
            <a:ext cx="971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ПРІ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652120" y="3356992"/>
            <a:ext cx="971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ПТІ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652120" y="4293096"/>
            <a:ext cx="971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ПШІ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652120" y="5445224"/>
            <a:ext cx="104360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РВІ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444208" y="1772816"/>
            <a:ext cx="971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ПРЯ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444208" y="2780928"/>
            <a:ext cx="108012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ПТЯ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164288" y="2348880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ПРЮ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7164288" y="3356992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ПТЮ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529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529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529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529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5291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6F6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6F6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6F6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6F6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6F61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913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913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913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913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913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F419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F419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F419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F419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F419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7A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7A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7A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7A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7A1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0391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0391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0391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3F53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3F53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3F53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0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5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 build="allAtOnce"/>
      <p:bldP spid="8" grpId="0"/>
      <p:bldP spid="8" grpId="1"/>
      <p:bldP spid="9" grpId="0"/>
      <p:bldP spid="9" grpId="1"/>
      <p:bldP spid="10" grpId="0"/>
      <p:bldP spid="10" grpId="1"/>
      <p:bldP spid="36" grpId="0"/>
      <p:bldP spid="36" grpId="1"/>
      <p:bldP spid="36" grpId="2"/>
      <p:bldP spid="36" grpId="3"/>
      <p:bldP spid="64" grpId="0"/>
      <p:bldP spid="64" grpId="1"/>
      <p:bldP spid="64" grpId="2"/>
      <p:bldP spid="64" grpId="3"/>
      <p:bldP spid="71" grpId="0"/>
      <p:bldP spid="71" grpId="1"/>
      <p:bldP spid="71" grpId="2"/>
      <p:bldP spid="71" grpId="3"/>
      <p:bldP spid="89" grpId="0"/>
      <p:bldP spid="89" grpId="1"/>
      <p:bldP spid="89" grpId="2"/>
      <p:bldP spid="89" grpId="3"/>
      <p:bldP spid="96" grpId="0"/>
      <p:bldP spid="96" grpId="1"/>
      <p:bldP spid="96" grpId="2"/>
      <p:bldP spid="96" grpId="3"/>
      <p:bldP spid="103" grpId="0"/>
      <p:bldP spid="103" grpId="1"/>
      <p:bldP spid="103" grpId="2"/>
      <p:bldP spid="103" grpId="3"/>
      <p:bldP spid="86" grpId="0"/>
      <p:bldP spid="86" grpId="1"/>
      <p:bldP spid="86" grpId="2"/>
      <p:bldP spid="86" grpId="3"/>
      <p:bldP spid="87" grpId="0"/>
      <p:bldP spid="87" grpId="1"/>
      <p:bldP spid="87" grpId="2"/>
      <p:bldP spid="87" grpId="3"/>
      <p:bldP spid="118" grpId="0"/>
      <p:bldP spid="118" grpId="1"/>
      <p:bldP spid="118" grpId="2"/>
      <p:bldP spid="118" grpId="3"/>
      <p:bldP spid="119" grpId="0"/>
      <p:bldP spid="119" grpId="1"/>
      <p:bldP spid="119" grpId="2"/>
      <p:bldP spid="119" grpId="3"/>
      <p:bldP spid="120" grpId="0"/>
      <p:bldP spid="120" grpId="1"/>
      <p:bldP spid="120" grpId="2"/>
      <p:bldP spid="120" grpId="3"/>
      <p:bldP spid="121" grpId="0"/>
      <p:bldP spid="121" grpId="1"/>
      <p:bldP spid="121" grpId="2"/>
      <p:bldP spid="121" grpId="3"/>
      <p:bldP spid="122" grpId="0"/>
      <p:bldP spid="122" grpId="1"/>
      <p:bldP spid="122" grpId="2"/>
      <p:bldP spid="122" grpId="3"/>
      <p:bldP spid="123" grpId="0"/>
      <p:bldP spid="123" grpId="1"/>
      <p:bldP spid="123" grpId="2"/>
      <p:bldP spid="123" grpId="3"/>
      <p:bldP spid="124" grpId="0"/>
      <p:bldP spid="124" grpId="1"/>
      <p:bldP spid="124" grpId="2"/>
      <p:bldP spid="124" grpId="3"/>
      <p:bldP spid="125" grpId="0"/>
      <p:bldP spid="125" grpId="1"/>
      <p:bldP spid="125" grpId="2"/>
      <p:bldP spid="125" grpId="3"/>
      <p:bldP spid="41" grpId="0"/>
      <p:bldP spid="41" grpId="1"/>
      <p:bldP spid="41" grpId="2"/>
      <p:bldP spid="41" grpId="3"/>
      <p:bldP spid="42" grpId="0"/>
      <p:bldP spid="42" grpId="1"/>
      <p:bldP spid="42" grpId="2"/>
      <p:bldP spid="42" grpId="3"/>
      <p:bldP spid="43" grpId="0"/>
      <p:bldP spid="43" grpId="1"/>
      <p:bldP spid="43" grpId="2"/>
      <p:bldP spid="43" grpId="3"/>
      <p:bldP spid="43" grpId="4"/>
      <p:bldP spid="44" grpId="0"/>
      <p:bldP spid="44" grpId="1"/>
      <p:bldP spid="44" grpId="2"/>
      <p:bldP spid="44" grpId="3"/>
      <p:bldP spid="45" grpId="0"/>
      <p:bldP spid="45" grpId="1"/>
      <p:bldP spid="45" grpId="2"/>
      <p:bldP spid="45" grpId="3"/>
      <p:bldP spid="46" grpId="0"/>
      <p:bldP spid="46" grpId="1"/>
      <p:bldP spid="46" grpId="2"/>
      <p:bldP spid="46" grpId="3"/>
      <p:bldP spid="47" grpId="0"/>
      <p:bldP spid="47" grpId="1"/>
      <p:bldP spid="47" grpId="2"/>
      <p:bldP spid="47" grpId="3"/>
      <p:bldP spid="48" grpId="0"/>
      <p:bldP spid="48" grpId="1"/>
      <p:bldP spid="48" grpId="2"/>
      <p:bldP spid="48" grpId="3"/>
      <p:bldP spid="49" grpId="0"/>
      <p:bldP spid="49" grpId="1"/>
      <p:bldP spid="49" grpId="2"/>
      <p:bldP spid="49" grpId="3"/>
      <p:bldP spid="50" grpId="0"/>
      <p:bldP spid="50" grpId="1"/>
      <p:bldP spid="50" grpId="2"/>
      <p:bldP spid="50" grpId="3"/>
      <p:bldP spid="51" grpId="0"/>
      <p:bldP spid="51" grpId="1"/>
      <p:bldP spid="51" grpId="2"/>
      <p:bldP spid="51" grpId="3"/>
      <p:bldP spid="52" grpId="0"/>
      <p:bldP spid="52" grpId="1"/>
      <p:bldP spid="52" grpId="2"/>
      <p:bldP spid="52" grpId="3"/>
      <p:bldP spid="53" grpId="0"/>
      <p:bldP spid="53" grpId="1"/>
      <p:bldP spid="53" grpId="2"/>
      <p:bldP spid="53" grpId="3"/>
      <p:bldP spid="54" grpId="0"/>
      <p:bldP spid="54" grpId="1"/>
      <p:bldP spid="54" grpId="2"/>
      <p:bldP spid="54" grpId="3"/>
      <p:bldP spid="55" grpId="0"/>
      <p:bldP spid="55" grpId="1"/>
      <p:bldP spid="55" grpId="2"/>
      <p:bldP spid="55" grpId="3"/>
      <p:bldP spid="56" grpId="0"/>
      <p:bldP spid="56" grpId="1"/>
      <p:bldP spid="56" grpId="2"/>
      <p:bldP spid="56" grpId="3"/>
      <p:bldP spid="57" grpId="0"/>
      <p:bldP spid="57" grpId="1"/>
      <p:bldP spid="57" grpId="2"/>
      <p:bldP spid="57" grpId="3"/>
      <p:bldP spid="58" grpId="0"/>
      <p:bldP spid="58" grpId="1"/>
      <p:bldP spid="58" grpId="2"/>
      <p:bldP spid="58" grpId="3"/>
      <p:bldP spid="67" grpId="0"/>
      <p:bldP spid="67" grpId="1"/>
      <p:bldP spid="67" grpId="2"/>
      <p:bldP spid="67" grpId="3"/>
      <p:bldP spid="68" grpId="0"/>
      <p:bldP spid="68" grpId="1"/>
      <p:bldP spid="68" grpId="2"/>
      <p:bldP spid="68" grpId="3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3408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80" name="Таблица 79"/>
          <p:cNvGraphicFramePr>
            <a:graphicFrameLocks noGrp="1"/>
          </p:cNvGraphicFramePr>
          <p:nvPr/>
        </p:nvGraphicFramePr>
        <p:xfrm>
          <a:off x="1043608" y="-387424"/>
          <a:ext cx="8100392" cy="6382509"/>
        </p:xfrm>
        <a:graphic>
          <a:graphicData uri="http://schemas.openxmlformats.org/drawingml/2006/table">
            <a:tbl>
              <a:tblPr/>
              <a:tblGrid>
                <a:gridCol w="720080"/>
                <a:gridCol w="864096"/>
                <a:gridCol w="792088"/>
                <a:gridCol w="864096"/>
                <a:gridCol w="720080"/>
                <a:gridCol w="792088"/>
                <a:gridCol w="720080"/>
                <a:gridCol w="864096"/>
                <a:gridCol w="864096"/>
                <a:gridCol w="899592"/>
              </a:tblGrid>
              <a:tr h="11247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15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15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15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15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15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979712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uk-UA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908720"/>
            <a:ext cx="8640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000" b="1" smtClean="0">
                <a:latin typeface="Times New Roman" pitchFamily="18" charset="0"/>
                <a:cs typeface="Times New Roman" pitchFamily="18" charset="0"/>
              </a:rPr>
              <a:t>ВГ</a:t>
            </a:r>
            <a:endParaRPr lang="uk-UA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1988840"/>
            <a:ext cx="10081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000" b="1" dirty="0" smtClean="0">
                <a:latin typeface="Times New Roman" pitchFamily="18" charset="0"/>
                <a:cs typeface="Times New Roman" pitchFamily="18" charset="0"/>
              </a:rPr>
              <a:t>ВД</a:t>
            </a:r>
            <a:endParaRPr lang="uk-UA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71600" y="3068960"/>
            <a:ext cx="9361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000" b="1" dirty="0" smtClean="0">
                <a:latin typeface="Times New Roman" pitchFamily="18" charset="0"/>
                <a:cs typeface="Times New Roman" pitchFamily="18" charset="0"/>
              </a:rPr>
              <a:t>ВЖ</a:t>
            </a:r>
            <a:endParaRPr lang="uk-UA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71600" y="4077072"/>
            <a:ext cx="9361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000" b="1" dirty="0" smtClean="0">
                <a:latin typeface="Times New Roman" pitchFamily="18" charset="0"/>
                <a:cs typeface="Times New Roman" pitchFamily="18" charset="0"/>
              </a:rPr>
              <a:t>ВЛ</a:t>
            </a:r>
            <a:endParaRPr lang="uk-UA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9592" y="5157192"/>
            <a:ext cx="9361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000" b="1" dirty="0" smtClean="0">
                <a:latin typeface="Times New Roman" pitchFamily="18" charset="0"/>
                <a:cs typeface="Times New Roman" pitchFamily="18" charset="0"/>
              </a:rPr>
              <a:t>ВМ</a:t>
            </a:r>
            <a:endParaRPr lang="uk-UA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619672" y="764704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ВГА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699792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uk-UA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419872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5D2884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uk-UA" sz="4400" b="1" dirty="0">
              <a:solidFill>
                <a:srgbClr val="5D288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283968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4B8242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uk-UA" sz="4400" b="1" dirty="0">
              <a:solidFill>
                <a:srgbClr val="4B824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932040" y="0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uk-UA" sz="44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724128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endParaRPr lang="uk-UA" sz="4400" b="1" dirty="0">
              <a:solidFill>
                <a:srgbClr val="FF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483768" y="1124744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ВГО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275856" y="764704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ВГУ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995936" y="1124744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ВГЕ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788024" y="620688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ВГИ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5652120" y="1196752"/>
            <a:ext cx="971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ВГІ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6588224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uk-UA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7380312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Ю</a:t>
            </a:r>
            <a:endParaRPr lang="uk-UA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8172400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5D2884"/>
                </a:solidFill>
                <a:latin typeface="Times New Roman" pitchFamily="18" charset="0"/>
                <a:cs typeface="Times New Roman" pitchFamily="18" charset="0"/>
              </a:rPr>
              <a:t>Є</a:t>
            </a:r>
            <a:endParaRPr lang="uk-UA" sz="4400" b="1" dirty="0">
              <a:solidFill>
                <a:srgbClr val="5D288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1619672" y="1700808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ВДА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1547664" y="2780928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ВЖА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1547664" y="3789040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ВЛА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1547664" y="4869160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ВМА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2411760" y="2276872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ВДО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2483768" y="3356992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ВЖО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2411760" y="4365104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ВЛО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2411760" y="5373216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ВМО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275856" y="1844824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ВДУ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275856" y="2852936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ВЖУ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275856" y="3933056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ВЛУ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275856" y="4941168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ВМУ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995936" y="2204864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ВДЕ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995936" y="3356992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ВЖЕ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995936" y="4365104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ВЛЕ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995936" y="5445224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ВМЕ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788024" y="1700808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ВДИ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788024" y="2852936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500" b="1" dirty="0" smtClean="0">
                <a:latin typeface="Times New Roman" pitchFamily="18" charset="0"/>
                <a:cs typeface="Times New Roman" pitchFamily="18" charset="0"/>
              </a:rPr>
              <a:t>ВЖИ</a:t>
            </a:r>
            <a:endParaRPr lang="uk-UA" sz="2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788024" y="3933056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ВЛИ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716016" y="4941168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ВМИ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652120" y="2276872"/>
            <a:ext cx="971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ВДІ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652120" y="3356992"/>
            <a:ext cx="971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ВЖІ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652120" y="4293096"/>
            <a:ext cx="971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ВЛІ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652120" y="5445224"/>
            <a:ext cx="104360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ВМІ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444208" y="1772816"/>
            <a:ext cx="971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ВДЯ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372200" y="3933056"/>
            <a:ext cx="115212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ВЛЯ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164288" y="2348880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ВДЮ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236296" y="4365104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ВЛЮ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529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529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529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529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5291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6F6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6F6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6F6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6F6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6F61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913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913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913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913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913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F419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F419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F419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F419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F419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7A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7A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7A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7A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7A1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0391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0391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3F53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3F53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1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 build="allAtOnce"/>
      <p:bldP spid="8" grpId="0"/>
      <p:bldP spid="8" grpId="1"/>
      <p:bldP spid="9" grpId="0"/>
      <p:bldP spid="9" grpId="1"/>
      <p:bldP spid="10" grpId="0"/>
      <p:bldP spid="10" grpId="1"/>
      <p:bldP spid="36" grpId="0"/>
      <p:bldP spid="36" grpId="1"/>
      <p:bldP spid="36" grpId="2"/>
      <p:bldP spid="36" grpId="3"/>
      <p:bldP spid="64" grpId="0"/>
      <p:bldP spid="64" grpId="1"/>
      <p:bldP spid="64" grpId="2"/>
      <p:bldP spid="64" grpId="3"/>
      <p:bldP spid="71" grpId="0"/>
      <p:bldP spid="71" grpId="1"/>
      <p:bldP spid="71" grpId="2"/>
      <p:bldP spid="71" grpId="3"/>
      <p:bldP spid="89" grpId="0"/>
      <p:bldP spid="89" grpId="1"/>
      <p:bldP spid="89" grpId="2"/>
      <p:bldP spid="89" grpId="3"/>
      <p:bldP spid="96" grpId="0"/>
      <p:bldP spid="96" grpId="1"/>
      <p:bldP spid="96" grpId="2"/>
      <p:bldP spid="96" grpId="3"/>
      <p:bldP spid="103" grpId="0"/>
      <p:bldP spid="103" grpId="1"/>
      <p:bldP spid="103" grpId="2"/>
      <p:bldP spid="103" grpId="3"/>
      <p:bldP spid="118" grpId="0"/>
      <p:bldP spid="118" grpId="1"/>
      <p:bldP spid="118" grpId="2"/>
      <p:bldP spid="118" grpId="3"/>
      <p:bldP spid="119" grpId="0"/>
      <p:bldP spid="119" grpId="1"/>
      <p:bldP spid="119" grpId="2"/>
      <p:bldP spid="119" grpId="3"/>
      <p:bldP spid="120" grpId="0"/>
      <p:bldP spid="120" grpId="1"/>
      <p:bldP spid="120" grpId="2"/>
      <p:bldP spid="120" grpId="3"/>
      <p:bldP spid="121" grpId="0"/>
      <p:bldP spid="121" grpId="1"/>
      <p:bldP spid="121" grpId="2"/>
      <p:bldP spid="121" grpId="3"/>
      <p:bldP spid="122" grpId="0"/>
      <p:bldP spid="122" grpId="1"/>
      <p:bldP spid="122" grpId="2"/>
      <p:bldP spid="122" grpId="3"/>
      <p:bldP spid="123" grpId="0"/>
      <p:bldP spid="123" grpId="1"/>
      <p:bldP spid="123" grpId="2"/>
      <p:bldP spid="123" grpId="3"/>
      <p:bldP spid="124" grpId="0"/>
      <p:bldP spid="124" grpId="1"/>
      <p:bldP spid="124" grpId="2"/>
      <p:bldP spid="124" grpId="3"/>
      <p:bldP spid="125" grpId="0"/>
      <p:bldP spid="125" grpId="1"/>
      <p:bldP spid="125" grpId="2"/>
      <p:bldP spid="125" grpId="3"/>
      <p:bldP spid="41" grpId="0"/>
      <p:bldP spid="41" grpId="1"/>
      <p:bldP spid="41" grpId="2"/>
      <p:bldP spid="41" grpId="3"/>
      <p:bldP spid="42" grpId="0"/>
      <p:bldP spid="42" grpId="1"/>
      <p:bldP spid="42" grpId="2"/>
      <p:bldP spid="42" grpId="3"/>
      <p:bldP spid="43" grpId="0"/>
      <p:bldP spid="43" grpId="1"/>
      <p:bldP spid="43" grpId="2"/>
      <p:bldP spid="43" grpId="3"/>
      <p:bldP spid="43" grpId="4"/>
      <p:bldP spid="44" grpId="0"/>
      <p:bldP spid="44" grpId="1"/>
      <p:bldP spid="44" grpId="2"/>
      <p:bldP spid="44" grpId="3"/>
      <p:bldP spid="45" grpId="0"/>
      <p:bldP spid="45" grpId="1"/>
      <p:bldP spid="45" grpId="2"/>
      <p:bldP spid="45" grpId="3"/>
      <p:bldP spid="46" grpId="0"/>
      <p:bldP spid="46" grpId="1"/>
      <p:bldP spid="46" grpId="2"/>
      <p:bldP spid="46" grpId="3"/>
      <p:bldP spid="47" grpId="0"/>
      <p:bldP spid="47" grpId="1"/>
      <p:bldP spid="47" grpId="2"/>
      <p:bldP spid="47" grpId="3"/>
      <p:bldP spid="48" grpId="0"/>
      <p:bldP spid="48" grpId="1"/>
      <p:bldP spid="48" grpId="2"/>
      <p:bldP spid="48" grpId="3"/>
      <p:bldP spid="49" grpId="0"/>
      <p:bldP spid="49" grpId="1"/>
      <p:bldP spid="49" grpId="2"/>
      <p:bldP spid="49" grpId="3"/>
      <p:bldP spid="50" grpId="0"/>
      <p:bldP spid="50" grpId="1"/>
      <p:bldP spid="50" grpId="2"/>
      <p:bldP spid="50" grpId="3"/>
      <p:bldP spid="51" grpId="0"/>
      <p:bldP spid="51" grpId="1"/>
      <p:bldP spid="51" grpId="2"/>
      <p:bldP spid="51" grpId="3"/>
      <p:bldP spid="52" grpId="0"/>
      <p:bldP spid="52" grpId="1"/>
      <p:bldP spid="52" grpId="2"/>
      <p:bldP spid="52" grpId="3"/>
      <p:bldP spid="53" grpId="0"/>
      <p:bldP spid="53" grpId="1"/>
      <p:bldP spid="53" grpId="2"/>
      <p:bldP spid="53" grpId="3"/>
      <p:bldP spid="54" grpId="0"/>
      <p:bldP spid="54" grpId="1"/>
      <p:bldP spid="54" grpId="2"/>
      <p:bldP spid="54" grpId="3"/>
      <p:bldP spid="55" grpId="0"/>
      <p:bldP spid="55" grpId="1"/>
      <p:bldP spid="55" grpId="2"/>
      <p:bldP spid="55" grpId="3"/>
      <p:bldP spid="56" grpId="0"/>
      <p:bldP spid="56" grpId="1"/>
      <p:bldP spid="56" grpId="2"/>
      <p:bldP spid="56" grpId="3"/>
      <p:bldP spid="57" grpId="0"/>
      <p:bldP spid="57" grpId="1"/>
      <p:bldP spid="57" grpId="2"/>
      <p:bldP spid="57" grpId="3"/>
      <p:bldP spid="65" grpId="0"/>
      <p:bldP spid="65" grpId="1"/>
      <p:bldP spid="65" grpId="2"/>
      <p:bldP spid="65" grpId="3"/>
      <p:bldP spid="67" grpId="0"/>
      <p:bldP spid="67" grpId="1"/>
      <p:bldP spid="67" grpId="2"/>
      <p:bldP spid="67" grpId="3"/>
      <p:bldP spid="69" grpId="0"/>
      <p:bldP spid="69" grpId="1"/>
      <p:bldP spid="69" grpId="2"/>
      <p:bldP spid="69" grpId="3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3408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80" name="Таблица 79"/>
          <p:cNvGraphicFramePr>
            <a:graphicFrameLocks noGrp="1"/>
          </p:cNvGraphicFramePr>
          <p:nvPr/>
        </p:nvGraphicFramePr>
        <p:xfrm>
          <a:off x="1043608" y="-387424"/>
          <a:ext cx="8100392" cy="6382509"/>
        </p:xfrm>
        <a:graphic>
          <a:graphicData uri="http://schemas.openxmlformats.org/drawingml/2006/table">
            <a:tbl>
              <a:tblPr/>
              <a:tblGrid>
                <a:gridCol w="720080"/>
                <a:gridCol w="864096"/>
                <a:gridCol w="792088"/>
                <a:gridCol w="864096"/>
                <a:gridCol w="720080"/>
                <a:gridCol w="792088"/>
                <a:gridCol w="720080"/>
                <a:gridCol w="864096"/>
                <a:gridCol w="864096"/>
                <a:gridCol w="899592"/>
              </a:tblGrid>
              <a:tr h="11247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15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15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15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15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15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979712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uk-UA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908720"/>
            <a:ext cx="8640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000" b="1" dirty="0" smtClean="0">
                <a:latin typeface="Times New Roman" pitchFamily="18" charset="0"/>
                <a:cs typeface="Times New Roman" pitchFamily="18" charset="0"/>
              </a:rPr>
              <a:t>ВГ</a:t>
            </a:r>
            <a:endParaRPr lang="uk-UA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1988840"/>
            <a:ext cx="10081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000" b="1" dirty="0" smtClean="0">
                <a:latin typeface="Times New Roman" pitchFamily="18" charset="0"/>
                <a:cs typeface="Times New Roman" pitchFamily="18" charset="0"/>
              </a:rPr>
              <a:t>ВР</a:t>
            </a:r>
            <a:endParaRPr lang="uk-UA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71600" y="3068960"/>
            <a:ext cx="9361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000" b="1" dirty="0" smtClean="0">
                <a:latin typeface="Times New Roman" pitchFamily="18" charset="0"/>
                <a:cs typeface="Times New Roman" pitchFamily="18" charset="0"/>
              </a:rPr>
              <a:t>ВХ</a:t>
            </a:r>
            <a:endParaRPr lang="uk-UA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71600" y="4077072"/>
            <a:ext cx="9361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000" b="1" dirty="0" smtClean="0">
                <a:latin typeface="Times New Roman" pitchFamily="18" charset="0"/>
                <a:cs typeface="Times New Roman" pitchFamily="18" charset="0"/>
              </a:rPr>
              <a:t>ВЧ</a:t>
            </a:r>
            <a:endParaRPr lang="uk-UA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9592" y="5157192"/>
            <a:ext cx="9361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000" b="1" dirty="0" smtClean="0">
                <a:latin typeface="Times New Roman" pitchFamily="18" charset="0"/>
                <a:cs typeface="Times New Roman" pitchFamily="18" charset="0"/>
              </a:rPr>
              <a:t>ВШ</a:t>
            </a:r>
            <a:endParaRPr lang="uk-UA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619672" y="764704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ВГА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699792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uk-UA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419872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5D2884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uk-UA" sz="4400" b="1" dirty="0">
              <a:solidFill>
                <a:srgbClr val="5D288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283968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4B8242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uk-UA" sz="4400" b="1" dirty="0">
              <a:solidFill>
                <a:srgbClr val="4B824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932040" y="0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uk-UA" sz="44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724128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endParaRPr lang="uk-UA" sz="4400" b="1" dirty="0">
              <a:solidFill>
                <a:srgbClr val="FF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483768" y="1124744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ВГО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275856" y="764704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ВГУ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995936" y="1124744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ВГЕ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788024" y="620688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ВГИ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5652120" y="1196752"/>
            <a:ext cx="971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ВГІ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6588224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uk-UA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7380312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Ю</a:t>
            </a:r>
            <a:endParaRPr lang="uk-UA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8172400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5D2884"/>
                </a:solidFill>
                <a:latin typeface="Times New Roman" pitchFamily="18" charset="0"/>
                <a:cs typeface="Times New Roman" pitchFamily="18" charset="0"/>
              </a:rPr>
              <a:t>Є</a:t>
            </a:r>
            <a:endParaRPr lang="uk-UA" sz="4400" b="1" dirty="0">
              <a:solidFill>
                <a:srgbClr val="5D288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1619672" y="1700808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ВРА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1547664" y="2780928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ВХА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1547664" y="3789040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ВЧА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1547664" y="4869160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ВША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2411760" y="2276872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ВРО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2483768" y="3356992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ВХО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2411760" y="4365104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ВЧО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2411760" y="5373216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ВШО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275856" y="1844824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ВРУ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275856" y="2852936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ВХУ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275856" y="3933056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ВЧУ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275856" y="4941168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ВШУ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995936" y="2204864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ВРЕ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995936" y="3356992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ВХЕ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995936" y="4365104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ВЧЕ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995936" y="5445224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ВШЕ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788024" y="1700808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ВРИ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788024" y="2852936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500" b="1" dirty="0" smtClean="0">
                <a:latin typeface="Times New Roman" pitchFamily="18" charset="0"/>
                <a:cs typeface="Times New Roman" pitchFamily="18" charset="0"/>
              </a:rPr>
              <a:t>ВХИ</a:t>
            </a:r>
            <a:endParaRPr lang="uk-UA" sz="2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788024" y="3933056"/>
            <a:ext cx="108012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ВЧИ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716016" y="4941168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ВШИ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652120" y="2276872"/>
            <a:ext cx="971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ВРІ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652120" y="3356992"/>
            <a:ext cx="971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ВХІ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652120" y="4293096"/>
            <a:ext cx="971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ВЧІ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652120" y="5445224"/>
            <a:ext cx="104360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ВШІ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444208" y="1772816"/>
            <a:ext cx="971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ВРЯ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164288" y="2348880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ВРЮ</a:t>
            </a:r>
            <a:endParaRPr lang="uk-UA" sz="2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529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529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529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529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5291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6F6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6F6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6F6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6F6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6F61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913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913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913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913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913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F419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F419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F419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F419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F419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7A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7A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7A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7A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7A1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0391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3F53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9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 build="allAtOnce"/>
      <p:bldP spid="8" grpId="0"/>
      <p:bldP spid="8" grpId="1"/>
      <p:bldP spid="9" grpId="0"/>
      <p:bldP spid="9" grpId="1"/>
      <p:bldP spid="10" grpId="0"/>
      <p:bldP spid="10" grpId="1"/>
      <p:bldP spid="36" grpId="0"/>
      <p:bldP spid="36" grpId="1"/>
      <p:bldP spid="36" grpId="2"/>
      <p:bldP spid="36" grpId="3"/>
      <p:bldP spid="64" grpId="0"/>
      <p:bldP spid="64" grpId="1"/>
      <p:bldP spid="64" grpId="2"/>
      <p:bldP spid="64" grpId="3"/>
      <p:bldP spid="71" grpId="0"/>
      <p:bldP spid="71" grpId="1"/>
      <p:bldP spid="71" grpId="2"/>
      <p:bldP spid="71" grpId="3"/>
      <p:bldP spid="89" grpId="0"/>
      <p:bldP spid="89" grpId="1"/>
      <p:bldP spid="89" grpId="2"/>
      <p:bldP spid="89" grpId="3"/>
      <p:bldP spid="96" grpId="0"/>
      <p:bldP spid="96" grpId="1"/>
      <p:bldP spid="96" grpId="2"/>
      <p:bldP spid="96" grpId="3"/>
      <p:bldP spid="103" grpId="0"/>
      <p:bldP spid="103" grpId="1"/>
      <p:bldP spid="103" grpId="2"/>
      <p:bldP spid="103" grpId="3"/>
      <p:bldP spid="118" grpId="0"/>
      <p:bldP spid="118" grpId="1"/>
      <p:bldP spid="118" grpId="2"/>
      <p:bldP spid="118" grpId="3"/>
      <p:bldP spid="119" grpId="0"/>
      <p:bldP spid="119" grpId="1"/>
      <p:bldP spid="119" grpId="2"/>
      <p:bldP spid="119" grpId="3"/>
      <p:bldP spid="120" grpId="0"/>
      <p:bldP spid="120" grpId="1"/>
      <p:bldP spid="120" grpId="2"/>
      <p:bldP spid="120" grpId="3"/>
      <p:bldP spid="121" grpId="0"/>
      <p:bldP spid="121" grpId="1"/>
      <p:bldP spid="121" grpId="2"/>
      <p:bldP spid="121" grpId="3"/>
      <p:bldP spid="122" grpId="0"/>
      <p:bldP spid="122" grpId="1"/>
      <p:bldP spid="122" grpId="2"/>
      <p:bldP spid="122" grpId="3"/>
      <p:bldP spid="123" grpId="0"/>
      <p:bldP spid="123" grpId="1"/>
      <p:bldP spid="123" grpId="2"/>
      <p:bldP spid="123" grpId="3"/>
      <p:bldP spid="124" grpId="0"/>
      <p:bldP spid="124" grpId="1"/>
      <p:bldP spid="124" grpId="2"/>
      <p:bldP spid="124" grpId="3"/>
      <p:bldP spid="125" grpId="0"/>
      <p:bldP spid="125" grpId="1"/>
      <p:bldP spid="125" grpId="2"/>
      <p:bldP spid="125" grpId="3"/>
      <p:bldP spid="41" grpId="0"/>
      <p:bldP spid="41" grpId="1"/>
      <p:bldP spid="41" grpId="2"/>
      <p:bldP spid="41" grpId="3"/>
      <p:bldP spid="42" grpId="0"/>
      <p:bldP spid="42" grpId="1"/>
      <p:bldP spid="42" grpId="2"/>
      <p:bldP spid="42" grpId="3"/>
      <p:bldP spid="43" grpId="0"/>
      <p:bldP spid="43" grpId="1"/>
      <p:bldP spid="43" grpId="2"/>
      <p:bldP spid="43" grpId="3"/>
      <p:bldP spid="43" grpId="4"/>
      <p:bldP spid="44" grpId="0"/>
      <p:bldP spid="44" grpId="1"/>
      <p:bldP spid="44" grpId="2"/>
      <p:bldP spid="44" grpId="3"/>
      <p:bldP spid="45" grpId="0"/>
      <p:bldP spid="45" grpId="1"/>
      <p:bldP spid="45" grpId="2"/>
      <p:bldP spid="45" grpId="3"/>
      <p:bldP spid="46" grpId="0"/>
      <p:bldP spid="46" grpId="1"/>
      <p:bldP spid="46" grpId="2"/>
      <p:bldP spid="46" grpId="3"/>
      <p:bldP spid="47" grpId="0"/>
      <p:bldP spid="47" grpId="1"/>
      <p:bldP spid="47" grpId="2"/>
      <p:bldP spid="47" grpId="3"/>
      <p:bldP spid="48" grpId="0"/>
      <p:bldP spid="48" grpId="1"/>
      <p:bldP spid="48" grpId="2"/>
      <p:bldP spid="48" grpId="3"/>
      <p:bldP spid="49" grpId="0"/>
      <p:bldP spid="49" grpId="1"/>
      <p:bldP spid="49" grpId="2"/>
      <p:bldP spid="49" grpId="3"/>
      <p:bldP spid="50" grpId="0"/>
      <p:bldP spid="50" grpId="1"/>
      <p:bldP spid="50" grpId="2"/>
      <p:bldP spid="50" grpId="3"/>
      <p:bldP spid="51" grpId="0"/>
      <p:bldP spid="51" grpId="1"/>
      <p:bldP spid="51" grpId="2"/>
      <p:bldP spid="51" grpId="3"/>
      <p:bldP spid="52" grpId="0"/>
      <p:bldP spid="52" grpId="1"/>
      <p:bldP spid="52" grpId="2"/>
      <p:bldP spid="52" grpId="3"/>
      <p:bldP spid="53" grpId="0"/>
      <p:bldP spid="53" grpId="1"/>
      <p:bldP spid="53" grpId="2"/>
      <p:bldP spid="53" grpId="3"/>
      <p:bldP spid="54" grpId="0"/>
      <p:bldP spid="54" grpId="1"/>
      <p:bldP spid="54" grpId="2"/>
      <p:bldP spid="54" grpId="3"/>
      <p:bldP spid="55" grpId="0"/>
      <p:bldP spid="55" grpId="1"/>
      <p:bldP spid="55" grpId="2"/>
      <p:bldP spid="55" grpId="3"/>
      <p:bldP spid="56" grpId="0"/>
      <p:bldP spid="56" grpId="1"/>
      <p:bldP spid="56" grpId="2"/>
      <p:bldP spid="56" grpId="3"/>
      <p:bldP spid="57" grpId="0"/>
      <p:bldP spid="57" grpId="1"/>
      <p:bldP spid="57" grpId="2"/>
      <p:bldP spid="57" grpId="3"/>
      <p:bldP spid="67" grpId="0"/>
      <p:bldP spid="67" grpId="1"/>
      <p:bldP spid="67" grpId="2"/>
      <p:bldP spid="67" grpId="3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d3569.colo.hc.ru/upload/iblock/7e3/7e3de5e37e6bb55bd998e7f4326fe3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55776" y="2132856"/>
            <a:ext cx="3609650" cy="18002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Дякуємо!</a:t>
            </a:r>
            <a:endParaRPr lang="uk-U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459432"/>
            <a:ext cx="9144000" cy="68580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971600" y="2852936"/>
            <a:ext cx="78582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Таблиці:  </a:t>
            </a:r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http://alldz.net/publ/1_klas/chitannja/chitannja</a:t>
            </a:r>
            <a:endParaRPr lang="uk-UA" sz="2200" b="1" i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_1_klas_rekomendaciji_ta_tablici_dlja_rozvitku/105-1-0-244</a:t>
            </a:r>
            <a:endParaRPr lang="uk-UA" sz="2200" b="1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5616" y="332656"/>
            <a:ext cx="76128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Джерела: </a:t>
            </a:r>
            <a:endParaRPr lang="uk-UA" sz="4000" b="1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1268760"/>
            <a:ext cx="810039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Веселка: </a:t>
            </a:r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http://d3569.colo.hc.ru/upload/iblock/7e3/7e3de5e37e6bb55bd998e7f4326fe304.jpg</a:t>
            </a:r>
            <a:endParaRPr lang="uk-UA" sz="2200" b="1" i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2047</TotalTime>
  <Words>332</Words>
  <Application>Microsoft Office PowerPoint</Application>
  <PresentationFormat>Экран (4:3)</PresentationFormat>
  <Paragraphs>304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Ромашка</dc:title>
  <dc:creator>mama</dc:creator>
  <cp:lastModifiedBy>mama</cp:lastModifiedBy>
  <cp:revision>357</cp:revision>
  <dcterms:created xsi:type="dcterms:W3CDTF">2015-06-24T08:15:35Z</dcterms:created>
  <dcterms:modified xsi:type="dcterms:W3CDTF">2015-11-07T12:10:42Z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785583</vt:lpwstr>
  </property>
  <property fmtid="{D5CDD505-2E9C-101B-9397-08002B2CF9AE}" name="NXPowerLiteVersion" pid="3">
    <vt:lpwstr>D4.1.4</vt:lpwstr>
  </property>
</Properties>
</file>