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2" r:id="rId2"/>
    <p:sldId id="273" r:id="rId3"/>
    <p:sldId id="274" r:id="rId4"/>
    <p:sldId id="293" r:id="rId5"/>
    <p:sldId id="294" r:id="rId6"/>
    <p:sldId id="275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06" r:id="rId19"/>
    <p:sldId id="271" r:id="rId20"/>
    <p:sldId id="270" r:id="rId2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8" d="100"/>
          <a:sy n="48" d="100"/>
        </p:scale>
        <p:origin x="-504" y="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CF8CC0-A309-4A4F-BA6D-F02F8F8AB58A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E8A273-E700-425D-A734-7F267961C495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87A43-80DE-4D64-853A-FF6F90AED5CD}" type="datetimeFigureOut">
              <a:rPr lang="uk-UA" smtClean="0"/>
              <a:pPr/>
              <a:t>01.11.2015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29A20-E0F9-45EC-8406-ACAE082C52EC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ma\Методична робота\атестація МОЯ\2015 -2016\1271698031_hksgjtx3cus9oem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93" y="0"/>
            <a:ext cx="9149093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339752" y="1196752"/>
            <a:ext cx="8225971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OffAxis1Righ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 «Буратіно».</a:t>
            </a:r>
          </a:p>
          <a:p>
            <a:r>
              <a:rPr lang="uk-UA" sz="5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Таблиця </a:t>
            </a:r>
            <a:r>
              <a:rPr lang="uk-UA" sz="5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№5 </a:t>
            </a:r>
            <a:endParaRPr lang="uk-UA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швидкого </a:t>
            </a:r>
          </a:p>
          <a:p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читання </a:t>
            </a:r>
          </a:p>
          <a:p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складів-злиття</a:t>
            </a:r>
          </a:p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043608" y="332656"/>
            <a:ext cx="1656184" cy="1008112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71800" y="476672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23928" y="332656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ни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56176" y="404664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лини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43608" y="1628800"/>
            <a:ext cx="1656184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ла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699792" y="1844824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23928" y="1628800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ни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00192" y="1556792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лани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99592" y="2924944"/>
            <a:ext cx="1728192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</a:t>
            </a:r>
            <a:endParaRPr lang="uk-UA" sz="6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627784" y="3212976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851920" y="2996952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00192" y="2924944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мова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043608" y="4293096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627784" y="4581128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779912" y="4365104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00192" y="4149080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воли</a:t>
            </a:r>
          </a:p>
        </p:txBody>
      </p:sp>
      <p:pic>
        <p:nvPicPr>
          <p:cNvPr id="24" name="Рисунок 23" descr="img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4526700"/>
            <a:ext cx="1944216" cy="23313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/>
      <p:bldP spid="12" grpId="0" animBg="1"/>
      <p:bldP spid="13" grpId="0" animBg="1"/>
      <p:bldP spid="14" grpId="0" animBg="1"/>
      <p:bldP spid="15" grpId="0"/>
      <p:bldP spid="16" grpId="0" animBg="1"/>
      <p:bldP spid="17" grpId="0" animBg="1"/>
      <p:bldP spid="18" grpId="0" animBg="1"/>
      <p:bldP spid="19" grpId="0"/>
      <p:bldP spid="20" grpId="0" animBg="1"/>
      <p:bldP spid="21" grpId="0" animBg="1"/>
      <p:bldP spid="22" grpId="0" animBg="1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043608" y="332656"/>
            <a:ext cx="1656184" cy="1008112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71800" y="476672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23928" y="332656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56176" y="404664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сова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43608" y="1628800"/>
            <a:ext cx="1656184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699792" y="1844824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23928" y="1628800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00192" y="1556792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море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99592" y="2924944"/>
            <a:ext cx="1728192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627784" y="3212976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851920" y="2996952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ло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00192" y="2924944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село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043608" y="4293096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627784" y="4581128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779912" y="4365104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пи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00192" y="4149080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липи</a:t>
            </a:r>
          </a:p>
        </p:txBody>
      </p:sp>
      <p:pic>
        <p:nvPicPr>
          <p:cNvPr id="24" name="Рисунок 23" descr="img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4526700"/>
            <a:ext cx="1944216" cy="23313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/>
      <p:bldP spid="12" grpId="0" animBg="1"/>
      <p:bldP spid="13" grpId="0" animBg="1"/>
      <p:bldP spid="14" grpId="0" animBg="1"/>
      <p:bldP spid="15" grpId="0"/>
      <p:bldP spid="16" grpId="0" animBg="1"/>
      <p:bldP spid="17" grpId="0" animBg="1"/>
      <p:bldP spid="18" grpId="0" animBg="1"/>
      <p:bldP spid="19" grpId="0"/>
      <p:bldP spid="20" grpId="0" animBg="1"/>
      <p:bldP spid="21" grpId="0" animBg="1"/>
      <p:bldP spid="22" grpId="0" animBg="1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043608" y="332656"/>
            <a:ext cx="1656184" cy="1008112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71800" y="476672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23928" y="332656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56176" y="404664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коса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43608" y="1628800"/>
            <a:ext cx="1656184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699792" y="1844824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23928" y="1628800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00192" y="1556792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коза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99592" y="2924944"/>
            <a:ext cx="1728192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жи</a:t>
            </a:r>
            <a:endParaRPr lang="uk-UA" sz="6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627784" y="3212976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851920" y="2996952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00192" y="2924944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жити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043608" y="4293096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ши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627784" y="4581128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779912" y="4365104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00192" y="4149080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шити</a:t>
            </a:r>
          </a:p>
        </p:txBody>
      </p:sp>
      <p:pic>
        <p:nvPicPr>
          <p:cNvPr id="24" name="Рисунок 23" descr="img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4526700"/>
            <a:ext cx="1944216" cy="23313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/>
      <p:bldP spid="12" grpId="0" animBg="1"/>
      <p:bldP spid="13" grpId="0" animBg="1"/>
      <p:bldP spid="14" grpId="0" animBg="1"/>
      <p:bldP spid="15" grpId="0"/>
      <p:bldP spid="16" grpId="0" animBg="1"/>
      <p:bldP spid="17" grpId="0" animBg="1"/>
      <p:bldP spid="18" grpId="0" animBg="1"/>
      <p:bldP spid="19" grpId="0"/>
      <p:bldP spid="20" grpId="0" animBg="1"/>
      <p:bldP spid="21" grpId="0" animBg="1"/>
      <p:bldP spid="22" grpId="0" animBg="1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043608" y="332656"/>
            <a:ext cx="1656184" cy="1008112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ша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71800" y="476672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23928" y="332656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хи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56176" y="404664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шахи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43608" y="1628800"/>
            <a:ext cx="1656184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шу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699792" y="1844824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23928" y="1628800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00192" y="1556792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шуба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99592" y="2924944"/>
            <a:ext cx="1728192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ву</a:t>
            </a:r>
            <a:endParaRPr lang="uk-UA" sz="6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627784" y="3212976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851920" y="2996952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ха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00192" y="2924944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вуха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043608" y="4293096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ха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627784" y="4581128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779912" y="4365104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00192" y="4149080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хата</a:t>
            </a:r>
          </a:p>
        </p:txBody>
      </p:sp>
      <p:pic>
        <p:nvPicPr>
          <p:cNvPr id="24" name="Рисунок 23" descr="img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4526700"/>
            <a:ext cx="1944216" cy="23313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/>
      <p:bldP spid="12" grpId="0" animBg="1"/>
      <p:bldP spid="13" grpId="0" animBg="1"/>
      <p:bldP spid="14" grpId="0" animBg="1"/>
      <p:bldP spid="15" grpId="0"/>
      <p:bldP spid="16" grpId="0" animBg="1"/>
      <p:bldP spid="17" grpId="0" animBg="1"/>
      <p:bldP spid="18" grpId="0" animBg="1"/>
      <p:bldP spid="19" grpId="0"/>
      <p:bldP spid="20" grpId="0" animBg="1"/>
      <p:bldP spid="21" grpId="0" animBg="1"/>
      <p:bldP spid="22" grpId="0" animBg="1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043608" y="332656"/>
            <a:ext cx="1656184" cy="1008112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рі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71800" y="476672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23928" y="332656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56176" y="404664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ріка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43608" y="1628800"/>
            <a:ext cx="1656184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699792" y="1844824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23928" y="1628800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00192" y="1556792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рука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99592" y="2924944"/>
            <a:ext cx="1728192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зи</a:t>
            </a:r>
            <a:endParaRPr lang="uk-UA" sz="6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627784" y="3212976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851920" y="2996952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00192" y="2924944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зима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043608" y="4293096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ді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627784" y="4581128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779912" y="4365104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00192" y="4149080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діти</a:t>
            </a:r>
          </a:p>
        </p:txBody>
      </p:sp>
      <p:pic>
        <p:nvPicPr>
          <p:cNvPr id="24" name="Рисунок 23" descr="img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4526700"/>
            <a:ext cx="1944216" cy="23313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/>
      <p:bldP spid="12" grpId="0" animBg="1"/>
      <p:bldP spid="13" grpId="0" animBg="1"/>
      <p:bldP spid="14" grpId="0" animBg="1"/>
      <p:bldP spid="15" grpId="0"/>
      <p:bldP spid="16" grpId="0" animBg="1"/>
      <p:bldP spid="17" grpId="0" animBg="1"/>
      <p:bldP spid="18" grpId="0" animBg="1"/>
      <p:bldP spid="19" grpId="0"/>
      <p:bldP spid="20" grpId="0" animBg="1"/>
      <p:bldP spid="21" grpId="0" animBg="1"/>
      <p:bldP spid="22" grpId="0" animBg="1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043608" y="332656"/>
            <a:ext cx="1656184" cy="1008112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каз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71800" y="476672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23928" y="332656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56176" y="404664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казка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43608" y="1628800"/>
            <a:ext cx="1656184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вік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699792" y="1844824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23928" y="1628800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00192" y="1556792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вікно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99592" y="2924944"/>
            <a:ext cx="1728192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рис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627784" y="3212976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851920" y="2996952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00192" y="2924944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риска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971600" y="4293096"/>
            <a:ext cx="1656184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кри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627784" y="4581128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779912" y="4365104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ла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00192" y="4149080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крила</a:t>
            </a:r>
          </a:p>
        </p:txBody>
      </p:sp>
      <p:pic>
        <p:nvPicPr>
          <p:cNvPr id="24" name="Рисунок 23" descr="img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4526700"/>
            <a:ext cx="1944216" cy="23313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/>
      <p:bldP spid="12" grpId="0" animBg="1"/>
      <p:bldP spid="13" grpId="0" animBg="1"/>
      <p:bldP spid="14" grpId="0" animBg="1"/>
      <p:bldP spid="15" grpId="0"/>
      <p:bldP spid="16" grpId="0" animBg="1"/>
      <p:bldP spid="17" grpId="0" animBg="1"/>
      <p:bldP spid="18" grpId="0" animBg="1"/>
      <p:bldP spid="19" grpId="0"/>
      <p:bldP spid="20" grpId="0" animBg="1"/>
      <p:bldP spid="21" grpId="0" animBg="1"/>
      <p:bldP spid="22" grpId="0" animBg="1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043608" y="332656"/>
            <a:ext cx="1656184" cy="1008112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пап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71800" y="476672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23928" y="332656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56176" y="404664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папка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43608" y="1628800"/>
            <a:ext cx="1656184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піс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699792" y="1844824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23928" y="1628800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ні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72200" y="1556792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пісні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99592" y="2924944"/>
            <a:ext cx="1728192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сли</a:t>
            </a:r>
            <a:endParaRPr lang="uk-UA" sz="6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627784" y="3212976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851920" y="2996952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00192" y="2924944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слива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971600" y="4293096"/>
            <a:ext cx="1656184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тіс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627784" y="4581128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779912" y="4365104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00192" y="4149080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тісто</a:t>
            </a:r>
          </a:p>
        </p:txBody>
      </p:sp>
      <p:pic>
        <p:nvPicPr>
          <p:cNvPr id="24" name="Рисунок 23" descr="img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4526700"/>
            <a:ext cx="1944216" cy="23313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/>
      <p:bldP spid="12" grpId="0" animBg="1"/>
      <p:bldP spid="13" grpId="0" animBg="1"/>
      <p:bldP spid="14" grpId="0" animBg="1"/>
      <p:bldP spid="15" grpId="0"/>
      <p:bldP spid="16" grpId="0" animBg="1"/>
      <p:bldP spid="17" grpId="0" animBg="1"/>
      <p:bldP spid="18" grpId="0" animBg="1"/>
      <p:bldP spid="19" grpId="0"/>
      <p:bldP spid="20" grpId="0" animBg="1"/>
      <p:bldP spid="21" grpId="0" animBg="1"/>
      <p:bldP spid="22" grpId="0" animBg="1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043608" y="332656"/>
            <a:ext cx="1656184" cy="1008112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міс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71800" y="476672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23928" y="332656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56176" y="404664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місто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43608" y="1628800"/>
            <a:ext cx="1656184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так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699792" y="1844824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23928" y="1628800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сі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72200" y="1556792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таксі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99592" y="2924944"/>
            <a:ext cx="1728192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кле</a:t>
            </a:r>
            <a:endParaRPr lang="uk-UA" sz="6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627784" y="3212976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851920" y="2996952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ни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72200" y="2924944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клени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971600" y="4293096"/>
            <a:ext cx="1656184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зір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627784" y="4581128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779912" y="4365104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72200" y="4149080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зірка</a:t>
            </a:r>
          </a:p>
        </p:txBody>
      </p:sp>
      <p:pic>
        <p:nvPicPr>
          <p:cNvPr id="24" name="Рисунок 23" descr="img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4526700"/>
            <a:ext cx="1944216" cy="23313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/>
      <p:bldP spid="12" grpId="0" animBg="1"/>
      <p:bldP spid="13" grpId="0" animBg="1"/>
      <p:bldP spid="14" grpId="0" animBg="1"/>
      <p:bldP spid="15" grpId="0"/>
      <p:bldP spid="16" grpId="0" animBg="1"/>
      <p:bldP spid="17" grpId="0" animBg="1"/>
      <p:bldP spid="18" grpId="0" animBg="1"/>
      <p:bldP spid="19" grpId="0"/>
      <p:bldP spid="20" grpId="0" animBg="1"/>
      <p:bldP spid="21" grpId="0" animBg="1"/>
      <p:bldP spid="22" grpId="0" animBg="1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043608" y="332656"/>
            <a:ext cx="1656184" cy="1008112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риб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71800" y="476672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23928" y="332656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56176" y="404664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рибка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43608" y="1628800"/>
            <a:ext cx="1656184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ріп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699792" y="1844824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23928" y="1628800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72200" y="1556792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ріпка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99592" y="2924944"/>
            <a:ext cx="1728192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кач</a:t>
            </a:r>
            <a:endParaRPr lang="uk-UA" sz="6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627784" y="3212976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851920" y="2996952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72200" y="2924944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качки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971600" y="4293096"/>
            <a:ext cx="1656184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лій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627784" y="4581128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779912" y="4365104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72200" y="4149080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лійка</a:t>
            </a:r>
          </a:p>
        </p:txBody>
      </p:sp>
      <p:pic>
        <p:nvPicPr>
          <p:cNvPr id="24" name="Рисунок 23" descr="img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4526700"/>
            <a:ext cx="1944216" cy="23313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/>
      <p:bldP spid="12" grpId="0" animBg="1"/>
      <p:bldP spid="13" grpId="0" animBg="1"/>
      <p:bldP spid="14" grpId="0" animBg="1"/>
      <p:bldP spid="15" grpId="0"/>
      <p:bldP spid="16" grpId="0" animBg="1"/>
      <p:bldP spid="17" grpId="0" animBg="1"/>
      <p:bldP spid="18" grpId="0" animBg="1"/>
      <p:bldP spid="19" grpId="0"/>
      <p:bldP spid="20" grpId="0" animBg="1"/>
      <p:bldP spid="21" grpId="0" animBg="1"/>
      <p:bldP spid="22" grpId="0" animBg="1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mama\Методична робота\атестація МОЯ\2015 -2016\1271698031_hksgjtx3cus9oem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9093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55776" y="2132856"/>
            <a:ext cx="3609650" cy="18002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Дякуємо!</a:t>
            </a:r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043608" y="260648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627784" y="476672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779912" y="332656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84168" y="332656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рак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43608" y="1556792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627784" y="1772816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779912" y="1628800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12160" y="1628800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сом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043608" y="2996952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627784" y="3212976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779912" y="3068960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56176" y="2924944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том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971600" y="4365104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рі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555776" y="4581128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779912" y="4365104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56176" y="4293096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рік</a:t>
            </a:r>
          </a:p>
        </p:txBody>
      </p:sp>
      <p:pic>
        <p:nvPicPr>
          <p:cNvPr id="25" name="Рисунок 24" descr="img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4526700"/>
            <a:ext cx="1944216" cy="2331300"/>
          </a:xfrm>
          <a:prstGeom prst="rect">
            <a:avLst/>
          </a:prstGeom>
        </p:spPr>
      </p:pic>
      <p:sp>
        <p:nvSpPr>
          <p:cNvPr id="24" name="Скругленный прямоугольник 23"/>
          <p:cNvSpPr/>
          <p:nvPr/>
        </p:nvSpPr>
        <p:spPr>
          <a:xfrm>
            <a:off x="7858800" y="260648"/>
            <a:ext cx="1285200" cy="1285884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/>
      <p:bldP spid="12" grpId="0" animBg="1"/>
      <p:bldP spid="13" grpId="0" animBg="1"/>
      <p:bldP spid="15" grpId="0"/>
      <p:bldP spid="16" grpId="0" animBg="1"/>
      <p:bldP spid="17" grpId="0" animBg="1"/>
      <p:bldP spid="18" grpId="0" animBg="1"/>
      <p:bldP spid="19" grpId="0"/>
      <p:bldP spid="20" grpId="0" animBg="1"/>
      <p:bldP spid="21" grpId="0" animBg="1"/>
      <p:bldP spid="22" grpId="0" animBg="1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59432"/>
            <a:ext cx="9144000" cy="68580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971600" y="2852936"/>
            <a:ext cx="78582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Таблиці:  </a:t>
            </a:r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http://alldz.net/publ/1_klas/chitannja/chitannja</a:t>
            </a:r>
            <a:endParaRPr lang="uk-UA" sz="2200" b="1" i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_1_klas_rekomendaciji_ta_tablici_dlja_rozvitku/105-1-0-244</a:t>
            </a:r>
            <a:endParaRPr lang="uk-UA" sz="22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332656"/>
            <a:ext cx="76128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Джерела: </a:t>
            </a:r>
            <a:endParaRPr lang="uk-UA" sz="40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21264" y="1124744"/>
            <a:ext cx="812273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Орфографічний український словник </a:t>
            </a:r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http://www.slovnyk.ua</a:t>
            </a:r>
            <a:endParaRPr lang="uk-UA" sz="2200" b="1" i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43608" y="1844824"/>
            <a:ext cx="70922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Буратіно: </a:t>
            </a:r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http://pictures11.ru/zolotoj-klyuchik-klipart.html</a:t>
            </a:r>
            <a:endParaRPr lang="uk-UA" sz="2200" b="1" i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043608" y="260648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кі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699792" y="476672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23928" y="332656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84168" y="332656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кіт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43608" y="1628800"/>
            <a:ext cx="1656184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ла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771800" y="1844824"/>
            <a:ext cx="1008112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851920" y="1628800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56176" y="1556792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лак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043608" y="2924944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ні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627784" y="3140968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851920" y="2924944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84168" y="2996952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ніс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043608" y="4293096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627784" y="4509120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779912" y="4365104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00192" y="4365104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сир</a:t>
            </a:r>
          </a:p>
        </p:txBody>
      </p:sp>
      <p:pic>
        <p:nvPicPr>
          <p:cNvPr id="24" name="Рисунок 23" descr="img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4526700"/>
            <a:ext cx="1944216" cy="23313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/>
      <p:bldP spid="12" grpId="0" animBg="1"/>
      <p:bldP spid="13" grpId="0" animBg="1"/>
      <p:bldP spid="14" grpId="0" animBg="1"/>
      <p:bldP spid="15" grpId="0"/>
      <p:bldP spid="16" grpId="0" animBg="1"/>
      <p:bldP spid="17" grpId="0" animBg="1"/>
      <p:bldP spid="18" grpId="0" animBg="1"/>
      <p:bldP spid="19" grpId="0"/>
      <p:bldP spid="20" grpId="0" animBg="1"/>
      <p:bldP spid="21" grpId="0" animBg="1"/>
      <p:bldP spid="22" grpId="0" animBg="1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043608" y="260648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699792" y="476672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23928" y="332656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84168" y="332656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лис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43608" y="1628800"/>
            <a:ext cx="1656184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лі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771800" y="1844824"/>
            <a:ext cx="1008112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851920" y="1628800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56176" y="1556792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ліс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043608" y="2924944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зу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627784" y="3140968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851920" y="2924944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84168" y="2996952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зуб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043608" y="4293096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627784" y="4509120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779912" y="4365104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00192" y="4365104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суп</a:t>
            </a:r>
          </a:p>
        </p:txBody>
      </p:sp>
      <p:pic>
        <p:nvPicPr>
          <p:cNvPr id="24" name="Рисунок 23" descr="img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4526700"/>
            <a:ext cx="1944216" cy="23313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/>
      <p:bldP spid="12" grpId="0" animBg="1"/>
      <p:bldP spid="13" grpId="0" animBg="1"/>
      <p:bldP spid="14" grpId="0" animBg="1"/>
      <p:bldP spid="15" grpId="0"/>
      <p:bldP spid="16" grpId="0" animBg="1"/>
      <p:bldP spid="17" grpId="0" animBg="1"/>
      <p:bldP spid="18" grpId="0" animBg="1"/>
      <p:bldP spid="19" grpId="0"/>
      <p:bldP spid="20" grpId="0" animBg="1"/>
      <p:bldP spid="21" grpId="0" animBg="1"/>
      <p:bldP spid="22" grpId="0" animBg="1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043608" y="260648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чу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699792" y="476672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23928" y="332656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84168" y="332656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лис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43608" y="1628800"/>
            <a:ext cx="1656184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771800" y="1844824"/>
            <a:ext cx="1008112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851920" y="1628800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56176" y="1556792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ліс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043608" y="2924944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ду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627784" y="3140968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851920" y="2924944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84168" y="2996952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зуб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043608" y="4293096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га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627784" y="4509120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779912" y="4365104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00192" y="4365104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гай</a:t>
            </a:r>
          </a:p>
        </p:txBody>
      </p:sp>
      <p:pic>
        <p:nvPicPr>
          <p:cNvPr id="24" name="Рисунок 23" descr="img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4526700"/>
            <a:ext cx="1944216" cy="23313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/>
      <p:bldP spid="12" grpId="0" animBg="1"/>
      <p:bldP spid="13" grpId="0" animBg="1"/>
      <p:bldP spid="14" grpId="0" animBg="1"/>
      <p:bldP spid="15" grpId="0"/>
      <p:bldP spid="16" grpId="0" animBg="1"/>
      <p:bldP spid="17" grpId="0" animBg="1"/>
      <p:bldP spid="18" grpId="0" animBg="1"/>
      <p:bldP spid="19" grpId="0"/>
      <p:bldP spid="20" grpId="0" animBg="1"/>
      <p:bldP spid="21" grpId="0" animBg="1"/>
      <p:bldP spid="22" grpId="0" animBg="1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043608" y="332656"/>
            <a:ext cx="1656184" cy="1008112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цир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71800" y="476672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23928" y="332656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56176" y="404664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цирк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43608" y="1628800"/>
            <a:ext cx="1656184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вов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699792" y="1844824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23928" y="1628800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00192" y="1556792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вовк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043608" y="2924944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кар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627784" y="3212976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851920" y="2996952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00192" y="2924944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карп</a:t>
            </a:r>
            <a:endParaRPr lang="uk-UA" sz="6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043608" y="4293096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кор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627784" y="4581128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779912" y="4365104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00192" y="4149080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корт</a:t>
            </a:r>
          </a:p>
        </p:txBody>
      </p:sp>
      <p:pic>
        <p:nvPicPr>
          <p:cNvPr id="24" name="Рисунок 23" descr="img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4526700"/>
            <a:ext cx="1944216" cy="23313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/>
      <p:bldP spid="12" grpId="0" animBg="1"/>
      <p:bldP spid="13" grpId="0" animBg="1"/>
      <p:bldP spid="14" grpId="0" animBg="1"/>
      <p:bldP spid="15" grpId="0"/>
      <p:bldP spid="16" grpId="0" animBg="1"/>
      <p:bldP spid="17" grpId="0" animBg="1"/>
      <p:bldP spid="18" grpId="0" animBg="1"/>
      <p:bldP spid="19" grpId="0"/>
      <p:bldP spid="20" grpId="0" animBg="1"/>
      <p:bldP spid="21" grpId="0" animBg="1"/>
      <p:bldP spid="22" grpId="0" animBg="1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043608" y="332656"/>
            <a:ext cx="1656184" cy="1008112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тир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71800" y="476672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23928" y="332656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56176" y="404664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тигр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43608" y="1628800"/>
            <a:ext cx="1656184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лис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699792" y="1844824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23928" y="1628800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00192" y="1556792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лист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99592" y="2924944"/>
            <a:ext cx="1728192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жар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627784" y="3212976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851920" y="2996952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00192" y="2924944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жарт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043608" y="4293096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кед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627784" y="4581128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779912" y="4365104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00192" y="4149080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кедр</a:t>
            </a:r>
          </a:p>
        </p:txBody>
      </p:sp>
      <p:pic>
        <p:nvPicPr>
          <p:cNvPr id="24" name="Рисунок 23" descr="img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4526700"/>
            <a:ext cx="1944216" cy="23313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/>
      <p:bldP spid="12" grpId="0" animBg="1"/>
      <p:bldP spid="13" grpId="0" animBg="1"/>
      <p:bldP spid="14" grpId="0" animBg="1"/>
      <p:bldP spid="15" grpId="0"/>
      <p:bldP spid="16" grpId="0" animBg="1"/>
      <p:bldP spid="17" grpId="0" animBg="1"/>
      <p:bldP spid="18" grpId="0" animBg="1"/>
      <p:bldP spid="19" grpId="0"/>
      <p:bldP spid="20" grpId="0" animBg="1"/>
      <p:bldP spid="21" grpId="0" animBg="1"/>
      <p:bldP spid="22" grpId="0" animBg="1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043608" y="332656"/>
            <a:ext cx="1656184" cy="1008112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гер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71800" y="476672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23928" y="332656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56176" y="404664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герб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43608" y="1628800"/>
            <a:ext cx="1656184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мар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699792" y="1844824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23928" y="1628800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00192" y="1556792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марш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99592" y="2924944"/>
            <a:ext cx="1728192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627784" y="3212976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851920" y="2996952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00192" y="2924944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парк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043608" y="4293096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гур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627784" y="4581128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779912" y="4365104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00192" y="4149080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гурт</a:t>
            </a:r>
          </a:p>
        </p:txBody>
      </p:sp>
      <p:pic>
        <p:nvPicPr>
          <p:cNvPr id="24" name="Рисунок 23" descr="img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4526700"/>
            <a:ext cx="1944216" cy="23313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/>
      <p:bldP spid="12" grpId="0" animBg="1"/>
      <p:bldP spid="13" grpId="0" animBg="1"/>
      <p:bldP spid="14" grpId="0" animBg="1"/>
      <p:bldP spid="15" grpId="0"/>
      <p:bldP spid="16" grpId="0" animBg="1"/>
      <p:bldP spid="17" grpId="0" animBg="1"/>
      <p:bldP spid="18" grpId="0" animBg="1"/>
      <p:bldP spid="19" grpId="0"/>
      <p:bldP spid="20" grpId="0" animBg="1"/>
      <p:bldP spid="21" grpId="0" animBg="1"/>
      <p:bldP spid="22" grpId="0" animBg="1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043608" y="332656"/>
            <a:ext cx="1656184" cy="1008112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пус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71800" y="476672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23928" y="332656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56176" y="404664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пуск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43608" y="1628800"/>
            <a:ext cx="1656184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йор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699792" y="1844824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23928" y="1628800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00192" y="1556792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йорж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99592" y="2924944"/>
            <a:ext cx="1728192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ґуд</a:t>
            </a:r>
            <a:endParaRPr lang="uk-UA" sz="6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627784" y="3212976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851920" y="2996952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00192" y="2924944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ґудз</a:t>
            </a:r>
            <a:endParaRPr lang="uk-UA" sz="6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043608" y="4293096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627784" y="4581128"/>
            <a:ext cx="1152128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779912" y="4365104"/>
            <a:ext cx="1584176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00192" y="4149080"/>
            <a:ext cx="248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кран</a:t>
            </a:r>
          </a:p>
        </p:txBody>
      </p:sp>
      <p:pic>
        <p:nvPicPr>
          <p:cNvPr id="24" name="Рисунок 23" descr="img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4526700"/>
            <a:ext cx="1944216" cy="23313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/>
      <p:bldP spid="12" grpId="0" animBg="1"/>
      <p:bldP spid="13" grpId="0" animBg="1"/>
      <p:bldP spid="14" grpId="0" animBg="1"/>
      <p:bldP spid="15" grpId="0"/>
      <p:bldP spid="16" grpId="0" animBg="1"/>
      <p:bldP spid="17" grpId="0" animBg="1"/>
      <p:bldP spid="18" grpId="0" animBg="1"/>
      <p:bldP spid="19" grpId="0"/>
      <p:bldP spid="20" grpId="0" animBg="1"/>
      <p:bldP spid="21" grpId="0" animBg="1"/>
      <p:bldP spid="22" grpId="0" animBg="1"/>
      <p:bldP spid="2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998</TotalTime>
  <Words>306</Words>
  <Application>Microsoft Office PowerPoint</Application>
  <PresentationFormat>Экран (4:3)</PresentationFormat>
  <Paragraphs>284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Ромашка</dc:title>
  <dc:creator>mama</dc:creator>
  <cp:lastModifiedBy>mama</cp:lastModifiedBy>
  <cp:revision>163</cp:revision>
  <dcterms:created xsi:type="dcterms:W3CDTF">2015-06-24T08:15:35Z</dcterms:created>
  <dcterms:modified xsi:type="dcterms:W3CDTF">2015-11-01T08:03:30Z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308013</vt:lpwstr>
  </property>
  <property fmtid="{D5CDD505-2E9C-101B-9397-08002B2CF9AE}" name="NXPowerLiteVersion" pid="3">
    <vt:lpwstr>D4.1.4</vt:lpwstr>
  </property>
</Properties>
</file>