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3"/>
  </p:notesMasterIdLst>
  <p:sldIdLst>
    <p:sldId id="256" r:id="rId2"/>
    <p:sldId id="277" r:id="rId3"/>
    <p:sldId id="276" r:id="rId4"/>
    <p:sldId id="275" r:id="rId5"/>
    <p:sldId id="274" r:id="rId6"/>
    <p:sldId id="278" r:id="rId7"/>
    <p:sldId id="279" r:id="rId8"/>
    <p:sldId id="272" r:id="rId9"/>
    <p:sldId id="258" r:id="rId10"/>
    <p:sldId id="267" r:id="rId11"/>
    <p:sldId id="268" r:id="rId12"/>
    <p:sldId id="269" r:id="rId13"/>
    <p:sldId id="270" r:id="rId14"/>
    <p:sldId id="284" r:id="rId15"/>
    <p:sldId id="285" r:id="rId16"/>
    <p:sldId id="286" r:id="rId17"/>
    <p:sldId id="281" r:id="rId18"/>
    <p:sldId id="282" r:id="rId19"/>
    <p:sldId id="289" r:id="rId20"/>
    <p:sldId id="288" r:id="rId21"/>
    <p:sldId id="287" r:id="rId2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771BA1-EC85-4E61-9B25-185FB4BBEB76}" type="datetimeFigureOut">
              <a:rPr lang="uk-UA" smtClean="0"/>
              <a:t>29.01.2016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B83B56-9CAE-4661-ABF7-4050E9510FC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68331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B83B56-9CAE-4661-ABF7-4050E9510FCD}" type="slidenum">
              <a:rPr lang="uk-UA" smtClean="0"/>
              <a:t>13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46818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F81D9-C608-4810-BE3D-F5F270CC4AFE}" type="datetimeFigureOut">
              <a:rPr lang="uk-UA" smtClean="0"/>
              <a:t>29.01.2016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90E2A-19E8-4442-BACD-5075F6CD920C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F81D9-C608-4810-BE3D-F5F270CC4AFE}" type="datetimeFigureOut">
              <a:rPr lang="uk-UA" smtClean="0"/>
              <a:t>29.01.2016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90E2A-19E8-4442-BACD-5075F6CD920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F81D9-C608-4810-BE3D-F5F270CC4AFE}" type="datetimeFigureOut">
              <a:rPr lang="uk-UA" smtClean="0"/>
              <a:t>29.01.2016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90E2A-19E8-4442-BACD-5075F6CD920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F81D9-C608-4810-BE3D-F5F270CC4AFE}" type="datetimeFigureOut">
              <a:rPr lang="uk-UA" smtClean="0"/>
              <a:t>29.01.2016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90E2A-19E8-4442-BACD-5075F6CD920C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F81D9-C608-4810-BE3D-F5F270CC4AFE}" type="datetimeFigureOut">
              <a:rPr lang="uk-UA" smtClean="0"/>
              <a:t>29.01.2016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90E2A-19E8-4442-BACD-5075F6CD920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F81D9-C608-4810-BE3D-F5F270CC4AFE}" type="datetimeFigureOut">
              <a:rPr lang="uk-UA" smtClean="0"/>
              <a:t>29.01.2016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90E2A-19E8-4442-BACD-5075F6CD920C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F81D9-C608-4810-BE3D-F5F270CC4AFE}" type="datetimeFigureOut">
              <a:rPr lang="uk-UA" smtClean="0"/>
              <a:t>29.01.2016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90E2A-19E8-4442-BACD-5075F6CD920C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F81D9-C608-4810-BE3D-F5F270CC4AFE}" type="datetimeFigureOut">
              <a:rPr lang="uk-UA" smtClean="0"/>
              <a:t>29.01.2016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90E2A-19E8-4442-BACD-5075F6CD920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F81D9-C608-4810-BE3D-F5F270CC4AFE}" type="datetimeFigureOut">
              <a:rPr lang="uk-UA" smtClean="0"/>
              <a:t>29.01.2016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90E2A-19E8-4442-BACD-5075F6CD920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F81D9-C608-4810-BE3D-F5F270CC4AFE}" type="datetimeFigureOut">
              <a:rPr lang="uk-UA" smtClean="0"/>
              <a:t>29.01.2016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90E2A-19E8-4442-BACD-5075F6CD920C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F81D9-C608-4810-BE3D-F5F270CC4AFE}" type="datetimeFigureOut">
              <a:rPr lang="uk-UA" smtClean="0"/>
              <a:t>29.01.2016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90E2A-19E8-4442-BACD-5075F6CD920C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83F81D9-C608-4810-BE3D-F5F270CC4AFE}" type="datetimeFigureOut">
              <a:rPr lang="uk-UA" smtClean="0"/>
              <a:t>29.01.2016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6A90E2A-19E8-4442-BACD-5075F6CD920C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1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6.xml" Type="http://schemas.openxmlformats.org/officeDocument/2006/relationships/slideLayout"/><Relationship Id="rId6" Target="../media/image24.jpeg" Type="http://schemas.openxmlformats.org/officeDocument/2006/relationships/image"/><Relationship Id="rId5" Target="../media/image23.jpeg" Type="http://schemas.openxmlformats.org/officeDocument/2006/relationships/image"/><Relationship Id="rId4" Target="../media/image22.jpe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lassicbus.ru/default/image/aHR0cDovL3BwdGZvcnNjaG9vbC5ydS9mb255LzA1LmpwZw==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850" y="-20485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4149080"/>
            <a:ext cx="5637010" cy="882119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ТИХИЙ ОКЕАН</a:t>
            </a:r>
            <a:endParaRPr lang="uk-UA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556792"/>
            <a:ext cx="7175351" cy="1793167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182880" indent="0">
              <a:buNone/>
            </a:pPr>
            <a:r>
              <a:rPr lang="uk-UA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ПРИРОДА ОКЕАНІВ</a:t>
            </a:r>
            <a:endParaRPr lang="uk-UA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19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3606" y="764704"/>
            <a:ext cx="2912111" cy="936104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Рослини</a:t>
            </a:r>
            <a:endParaRPr lang="uk-UA" dirty="0"/>
          </a:p>
        </p:txBody>
      </p:sp>
      <p:pic>
        <p:nvPicPr>
          <p:cNvPr id="8200" name="Picture 8" descr="http://aquafisher.org.ua/wp-content/uploads/Green_filamentous_alga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3793592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fs.nashaucheba.ru/tw_files2/urls_3/1544/d-1543640/img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204864"/>
            <a:ext cx="3558999" cy="26692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im0-tub-ua.yandex.net/i?id=178210375e8f9358e29c424ba47ecf45&amp;n=33&amp;h=190&amp;w=3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606" y="4437112"/>
            <a:ext cx="3464251" cy="21651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7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260648"/>
            <a:ext cx="2624079" cy="864096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Тварини</a:t>
            </a:r>
            <a:endParaRPr lang="uk-UA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9218" name="Picture 2" descr="http://previous.presstv.ir/photo/20120325/mortazavi201203251034326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3095625" cy="17383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im0-tub-ua.yandex.net/i?id=5895ef45885072ea0b086fb8ead1f185&amp;n=33&amp;h=190&amp;w=29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20888"/>
            <a:ext cx="2828925" cy="18097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optimisingnutrition.files.wordpress.com/2015/09/image00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431048"/>
            <a:ext cx="3016252" cy="18097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acvafish.nethouse.ua/static/img/0000/0003/6644/36644288.e1st5w7hbc.156x120.png?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484784"/>
            <a:ext cx="2520280" cy="19386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77387" y="2388061"/>
            <a:ext cx="1656184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/>
              <a:t>т</a:t>
            </a:r>
            <a:r>
              <a:rPr lang="uk-UA" dirty="0" smtClean="0"/>
              <a:t>унець</a:t>
            </a:r>
          </a:p>
          <a:p>
            <a:pPr algn="ctr"/>
            <a:r>
              <a:rPr lang="uk-UA" dirty="0"/>
              <a:t>с</a:t>
            </a:r>
            <a:r>
              <a:rPr lang="uk-UA" dirty="0" smtClean="0"/>
              <a:t>кумбрія</a:t>
            </a:r>
          </a:p>
          <a:p>
            <a:pPr algn="ctr"/>
            <a:r>
              <a:rPr lang="uk-UA" dirty="0"/>
              <a:t>т</a:t>
            </a:r>
            <a:r>
              <a:rPr lang="uk-UA" dirty="0" smtClean="0"/>
              <a:t>ріска</a:t>
            </a:r>
          </a:p>
          <a:p>
            <a:pPr algn="ctr"/>
            <a:r>
              <a:rPr lang="uk-UA" dirty="0"/>
              <a:t>к</a:t>
            </a:r>
            <a:r>
              <a:rPr lang="uk-UA" dirty="0" smtClean="0"/>
              <a:t>амбала</a:t>
            </a:r>
          </a:p>
          <a:p>
            <a:pPr algn="ctr"/>
            <a:r>
              <a:rPr lang="uk-UA" dirty="0" smtClean="0"/>
              <a:t>палтус</a:t>
            </a:r>
          </a:p>
          <a:p>
            <a:endParaRPr lang="uk-UA" dirty="0"/>
          </a:p>
        </p:txBody>
      </p:sp>
      <p:pic>
        <p:nvPicPr>
          <p:cNvPr id="9226" name="Picture 10" descr="http://www.caudlescatchseafood.com/uploads/Image/8815554_ori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842" y="4142387"/>
            <a:ext cx="3684282" cy="22105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635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508104" y="404422"/>
            <a:ext cx="2695501" cy="864096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Тварини</a:t>
            </a:r>
            <a:endParaRPr lang="uk-UA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42" name="Picture 2" descr="http://player.myshared.ru/397230/data/images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32656"/>
            <a:ext cx="3384376" cy="18755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im1-tub-ua.yandex.net/i?id=a47442f4c96455a1a69055adc1b8ebe2&amp;n=33&amp;h=190&amp;w=3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628800"/>
            <a:ext cx="3240360" cy="18885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motorboatsmonthly.media.ipcdigital.co.uk/9091/000004723/3987/Cetorhinus-maximus-by-greg-skom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778" y="4054409"/>
            <a:ext cx="2700300" cy="19680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funbook.com.ua/pic/images_40/Kakie_ribi-instrumenti_zhivut_v_glubinah_morej_i_okeanov-1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015" y="3356992"/>
            <a:ext cx="3093675" cy="20882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31640" y="227687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Китова акула</a:t>
            </a: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5868144" y="3517354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Голуба акула (синя)</a:t>
            </a: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1321153" y="5661248"/>
            <a:ext cx="1666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Акула - молот</a:t>
            </a:r>
            <a:endParaRPr lang="uk-UA" dirty="0"/>
          </a:p>
        </p:txBody>
      </p:sp>
      <p:sp>
        <p:nvSpPr>
          <p:cNvPr id="9" name="TextBox 8"/>
          <p:cNvSpPr txBox="1"/>
          <p:nvPr/>
        </p:nvSpPr>
        <p:spPr>
          <a:xfrm>
            <a:off x="5076056" y="6117142"/>
            <a:ext cx="2052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Гігантська акула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0017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im2-tub-ua.yandex.net/i?id=e0201bc2e32a1b9242703cb0f991010b&amp;n=33&amp;h=190&amp;w=2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23719"/>
            <a:ext cx="2673164" cy="18097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im2-tub-ua.yandex.net/i?id=8255a51d4eae02bc33114b741a964f6e&amp;n=33&amp;h=190&amp;w=28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542" y="404663"/>
            <a:ext cx="2724150" cy="18097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im3-tub-ua.yandex.net/i?id=1ff8182d0252d5618e0289447461d0d2&amp;n=33&amp;h=190&amp;w=30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664" y="4553948"/>
            <a:ext cx="2673164" cy="18097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img-fotki.yandex.ru/get/9094/195052194.64/0_11e5f3_7f07167b_XX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484" y="4505871"/>
            <a:ext cx="2724150" cy="17817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s://im3-tub-ua.yandex.net/i?id=d44a29b1c74a7eb12aa2e6af59319a5a&amp;n=33&amp;h=190&amp;w=48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909" y="2731912"/>
            <a:ext cx="4572000" cy="15335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sfw.so/uploads/posts/2010-03/1268571761_0_22d04_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414168"/>
            <a:ext cx="2977842" cy="18859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302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52400"/>
            <a:ext cx="8229600" cy="1384300"/>
          </a:xfrm>
        </p:spPr>
        <p:txBody>
          <a:bodyPr/>
          <a:lstStyle/>
          <a:p>
            <a:pPr eaLnBrk="1" hangingPunct="1">
              <a:defRPr/>
            </a:pPr>
            <a:r>
              <a:rPr lang="uk-UA" sz="4000" smtClean="0"/>
              <a:t>       кальмари, креветки, краби</a:t>
            </a:r>
            <a:endParaRPr lang="ru-RU" sz="4000" smtClean="0"/>
          </a:p>
        </p:txBody>
      </p:sp>
      <p:pic>
        <p:nvPicPr>
          <p:cNvPr id="26628" name="Picture 4" descr="6674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23938"/>
            <a:ext cx="3429000" cy="267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5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822700"/>
            <a:ext cx="3886200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6" descr="800px-Grapsus_grapsu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066800"/>
            <a:ext cx="3429000" cy="254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149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img_cards_Oysters-Scallops-Abalo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96" y="1716956"/>
            <a:ext cx="7620000" cy="405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>
            <a:spLocks noGrp="1" noChangeArrowheads="1"/>
          </p:cNvSpPr>
          <p:nvPr/>
        </p:nvSpPr>
        <p:spPr bwMode="auto">
          <a:xfrm>
            <a:off x="435496" y="332656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uk-UA" dirty="0" smtClean="0"/>
              <a:t>                 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стриці</a:t>
            </a:r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1093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 noGrp="1"/>
          </p:cNvSpPr>
          <p:nvPr/>
        </p:nvSpPr>
        <p:spPr bwMode="auto">
          <a:xfrm>
            <a:off x="3673996" y="-99392"/>
            <a:ext cx="1872208" cy="9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</a:bodyPr>
          <a:lstStyle>
            <a:lvl1pPr algn="l" eaLnBrk="0" fontAlgn="base" hangingPunct="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eaLnBrk="0" fontAlgn="base" hangingPunct="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34" typeface="Tahoma"/>
              </a:defRPr>
            </a:lvl2pPr>
            <a:lvl3pPr algn="l" eaLnBrk="0" fontAlgn="base" hangingPunct="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34" typeface="Tahoma"/>
              </a:defRPr>
            </a:lvl3pPr>
            <a:lvl4pPr algn="l" eaLnBrk="0" fontAlgn="base" hangingPunct="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34" typeface="Tahoma"/>
              </a:defRPr>
            </a:lvl4pPr>
            <a:lvl5pPr algn="l" eaLnBrk="0" fontAlgn="base" hangingPunct="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34" typeface="Tahoma"/>
              </a:defRPr>
            </a:lvl5pPr>
            <a:lvl6pPr algn="l" fontAlgn="base" marL="4572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34" typeface="Tahoma"/>
              </a:defRPr>
            </a:lvl6pPr>
            <a:lvl7pPr algn="l" fontAlgn="base" marL="9144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34" typeface="Tahoma"/>
              </a:defRPr>
            </a:lvl7pPr>
            <a:lvl8pPr algn="l" fontAlgn="base" marL="13716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34" typeface="Tahoma"/>
              </a:defRPr>
            </a:lvl8pPr>
            <a:lvl9pPr algn="l" fontAlgn="base" marL="1828800" rtl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algn="tl" blurRad="38100" dir="2700000" dist="38100">
                    <a:srgbClr val="000000"/>
                  </a:outerShdw>
                </a:effectLst>
                <a:latin charset="0" pitchFamily="34" typeface="Tahoma"/>
              </a:defRPr>
            </a:lvl9pPr>
          </a:lstStyle>
          <a:p>
            <a:pPr eaLnBrk="1" hangingPunct="1">
              <a:defRPr/>
            </a:pPr>
            <a:r>
              <a:rPr b="1" dirty="0" lang="uk-UA" smtClean="0" sz="54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                  мідії</a:t>
            </a:r>
            <a:endParaRPr b="1" dirty="0" lang="ru-RU" smtClean="0" sz="54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descr="http://fanfishka.ru/photo/0-0/1230_usucb-csub-buebsibya.jpg" id="4100" name="Picture 4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052736"/>
            <a:ext cx="3765259" cy="255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sobytiya.biz/uploads/preview/2012/21404.jpg" id="4102" name="Picture 6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09" y="2204864"/>
            <a:ext cx="412845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900igr.net/datas/biologija/Urok-Molljuski/0007-007-Klass-Dvustvorchatye.jpg" id="9" name="Рисунок 8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5724127" y="4204433"/>
            <a:ext cx="3146027" cy="235227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77406143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id="12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4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id="19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classicbus.ru/default/image/aHR0cDovL3BwdGZvcnNjaG9vbC5ydS9mb255LzA1LmpwZw==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850" y="-20485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332656"/>
            <a:ext cx="6512511" cy="1143000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uk-UA" dirty="0" smtClean="0"/>
              <a:t>  </a:t>
            </a:r>
            <a:r>
              <a:rPr lang="uk-UA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ЗНАЧЕННЯ ОКЕАНУ</a:t>
            </a:r>
            <a:r>
              <a:rPr lang="uk-UA" dirty="0" smtClean="0"/>
              <a:t>                     </a:t>
            </a:r>
            <a:endParaRPr lang="ru-RU" dirty="0" smtClean="0"/>
          </a:p>
        </p:txBody>
      </p:sp>
      <p:sp>
        <p:nvSpPr>
          <p:cNvPr id="5" name="Овал 4"/>
          <p:cNvSpPr/>
          <p:nvPr/>
        </p:nvSpPr>
        <p:spPr>
          <a:xfrm>
            <a:off x="539552" y="4293411"/>
            <a:ext cx="2448272" cy="151216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Arial Black" pitchFamily="34" charset="0"/>
              </a:rPr>
              <a:t>Кисень</a:t>
            </a:r>
            <a:endParaRPr lang="uk-UA" sz="20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275856" y="1315034"/>
            <a:ext cx="2477374" cy="151216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 Black" pitchFamily="34" charset="0"/>
              </a:rPr>
              <a:t>Продукти харчування</a:t>
            </a:r>
            <a:endParaRPr lang="uk-UA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940152" y="2204864"/>
            <a:ext cx="2448272" cy="151216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Arial Black" pitchFamily="34" charset="0"/>
              </a:rPr>
              <a:t>Зігріває планету</a:t>
            </a:r>
            <a:endParaRPr lang="uk-UA" sz="20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012160" y="4329100"/>
            <a:ext cx="2448272" cy="151216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Arial Black" pitchFamily="34" charset="0"/>
              </a:rPr>
              <a:t>Великий запас солі</a:t>
            </a:r>
            <a:endParaRPr lang="uk-UA" sz="20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67544" y="2348880"/>
            <a:ext cx="2448272" cy="151216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dirty="0">
                <a:solidFill>
                  <a:schemeClr val="tx1"/>
                </a:solidFill>
                <a:latin typeface="Arial Black" pitchFamily="34" charset="0"/>
              </a:rPr>
              <a:t>Вода – основа всіх живих організмів</a:t>
            </a:r>
          </a:p>
        </p:txBody>
      </p:sp>
      <p:sp>
        <p:nvSpPr>
          <p:cNvPr id="15" name="Овал 14"/>
          <p:cNvSpPr/>
          <p:nvPr/>
        </p:nvSpPr>
        <p:spPr>
          <a:xfrm>
            <a:off x="3168694" y="5050175"/>
            <a:ext cx="2448272" cy="151216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Arial Black" pitchFamily="34" charset="0"/>
              </a:rPr>
              <a:t>Зручний водний шлях</a:t>
            </a:r>
            <a:endParaRPr lang="uk-UA" sz="20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43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5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2i.spoki.tvnet.lv/upload/articles/19/193995/images/Lidojosi-dzivnieki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548680"/>
            <a:ext cx="4176464" cy="3073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up.graaam.com/img/b74c9dba0bfda7a692ade1ec568037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11155"/>
            <a:ext cx="4796318" cy="3192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/>
          <p:cNvSpPr>
            <a:spLocks noGrp="1" noChangeArrowheads="1"/>
          </p:cNvSpPr>
          <p:nvPr/>
        </p:nvSpPr>
        <p:spPr bwMode="auto">
          <a:xfrm>
            <a:off x="827584" y="357391"/>
            <a:ext cx="3672408" cy="1728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9pPr>
          </a:lstStyle>
          <a:p>
            <a:pPr algn="ctr" eaLnBrk="1" hangingPunct="1">
              <a:defRPr/>
            </a:pPr>
            <a:r>
              <a:rPr lang="uk-UA" dirty="0" smtClean="0"/>
              <a:t>             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Летючі</a:t>
            </a:r>
            <a:endParaRPr lang="en-US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 eaLnBrk="1" hangingPunct="1">
              <a:defRPr/>
            </a:pP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риби</a:t>
            </a:r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4725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otvet.imgsmail.ru/download/a44112a4d1840c0b7ffc353d5e6a2c41_i-26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2880321" cy="2160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otvet.imgsmail.ru/download/a44112a4d1840c0b7ffc353d5e6a2c41_i-26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21088"/>
            <a:ext cx="2976331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otvet.imgsmail.ru/download/a44112a4d1840c0b7ffc353d5e6a2c41_i-266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72" y="2492896"/>
            <a:ext cx="3205917" cy="2196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otvet.imgsmail.ru/download/a44112a4d1840c0b7ffc353d5e6a2c41_i-265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340768"/>
            <a:ext cx="3956026" cy="2591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playfulportal.ru/uploads/posts/2014-04/1396851378_1323349030_korichnevay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97152"/>
            <a:ext cx="3990754" cy="1937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20072" y="404664"/>
            <a:ext cx="2113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КАМБАЛА</a:t>
            </a:r>
            <a:endParaRPr lang="uk-UA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55214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332656"/>
            <a:ext cx="612068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Гра «Відповідність»</a:t>
            </a:r>
            <a:endParaRPr lang="uk-UA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1268760"/>
            <a:ext cx="3490720" cy="5112568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uk-UA" dirty="0" smtClean="0"/>
              <a:t>Точки Землі, які проходять через земну вісь.</a:t>
            </a:r>
          </a:p>
          <a:p>
            <a:pPr>
              <a:buFont typeface="Wingdings" pitchFamily="2" charset="2"/>
              <a:buChar char="§"/>
            </a:pPr>
            <a:r>
              <a:rPr lang="uk-UA" dirty="0" smtClean="0"/>
              <a:t>Колір, яким на карті позначені рівнини.</a:t>
            </a:r>
          </a:p>
          <a:p>
            <a:pPr>
              <a:buFont typeface="Wingdings" pitchFamily="2" charset="2"/>
              <a:buChar char="§"/>
            </a:pPr>
            <a:r>
              <a:rPr lang="uk-UA" dirty="0" smtClean="0"/>
              <a:t>Величезні простори води.</a:t>
            </a:r>
          </a:p>
          <a:p>
            <a:pPr>
              <a:buFont typeface="Wingdings" pitchFamily="2" charset="2"/>
              <a:buChar char="§"/>
            </a:pPr>
            <a:r>
              <a:rPr lang="uk-UA" dirty="0" smtClean="0"/>
              <a:t>Зменшена модель Земної кулі.</a:t>
            </a:r>
          </a:p>
          <a:p>
            <a:pPr>
              <a:buFont typeface="Wingdings" pitchFamily="2" charset="2"/>
              <a:buChar char="§"/>
            </a:pPr>
            <a:r>
              <a:rPr lang="uk-UA" dirty="0" smtClean="0"/>
              <a:t>Колір, яким на карті позначають водойми.</a:t>
            </a:r>
          </a:p>
          <a:p>
            <a:pPr>
              <a:buFont typeface="Wingdings" pitchFamily="2" charset="2"/>
              <a:buChar char="§"/>
            </a:pPr>
            <a:r>
              <a:rPr lang="uk-UA" dirty="0" smtClean="0"/>
              <a:t>Зменшене зображення земної поверхні.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788024" y="1268760"/>
            <a:ext cx="3528392" cy="5112568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uk-UA" dirty="0" smtClean="0"/>
              <a:t> Океани</a:t>
            </a:r>
          </a:p>
          <a:p>
            <a:pPr marL="45720" indent="0">
              <a:buNone/>
            </a:pPr>
            <a:endParaRPr lang="uk-UA" dirty="0" smtClean="0"/>
          </a:p>
          <a:p>
            <a:pPr>
              <a:buFont typeface="Wingdings" pitchFamily="2" charset="2"/>
              <a:buChar char="§"/>
            </a:pPr>
            <a:r>
              <a:rPr lang="uk-UA" dirty="0" smtClean="0"/>
              <a:t>Блакитний</a:t>
            </a:r>
          </a:p>
          <a:p>
            <a:pPr>
              <a:buFont typeface="Wingdings" pitchFamily="2" charset="2"/>
              <a:buChar char="§"/>
            </a:pPr>
            <a:endParaRPr lang="uk-UA" dirty="0"/>
          </a:p>
          <a:p>
            <a:pPr>
              <a:buFont typeface="Wingdings" pitchFamily="2" charset="2"/>
              <a:buChar char="§"/>
            </a:pPr>
            <a:r>
              <a:rPr lang="uk-UA" dirty="0" smtClean="0"/>
              <a:t>Глобус</a:t>
            </a:r>
          </a:p>
          <a:p>
            <a:pPr>
              <a:buFont typeface="Wingdings" pitchFamily="2" charset="2"/>
              <a:buChar char="§"/>
            </a:pPr>
            <a:endParaRPr lang="uk-UA" dirty="0"/>
          </a:p>
          <a:p>
            <a:pPr>
              <a:buFont typeface="Wingdings" pitchFamily="2" charset="2"/>
              <a:buChar char="§"/>
            </a:pPr>
            <a:r>
              <a:rPr lang="uk-UA" dirty="0" smtClean="0"/>
              <a:t>Зелений</a:t>
            </a:r>
          </a:p>
          <a:p>
            <a:pPr>
              <a:buFont typeface="Wingdings" pitchFamily="2" charset="2"/>
              <a:buChar char="§"/>
            </a:pPr>
            <a:endParaRPr lang="uk-UA" dirty="0"/>
          </a:p>
          <a:p>
            <a:pPr>
              <a:buFont typeface="Wingdings" pitchFamily="2" charset="2"/>
              <a:buChar char="§"/>
            </a:pPr>
            <a:r>
              <a:rPr lang="uk-UA" dirty="0" smtClean="0"/>
              <a:t>Північний і південний полюси</a:t>
            </a:r>
          </a:p>
          <a:p>
            <a:pPr>
              <a:buFont typeface="Wingdings" pitchFamily="2" charset="2"/>
              <a:buChar char="§"/>
            </a:pPr>
            <a:endParaRPr lang="uk-UA" dirty="0"/>
          </a:p>
          <a:p>
            <a:pPr>
              <a:buFont typeface="Wingdings" pitchFamily="2" charset="2"/>
              <a:buChar char="§"/>
            </a:pPr>
            <a:r>
              <a:rPr lang="uk-UA" dirty="0" smtClean="0"/>
              <a:t>Карта</a:t>
            </a:r>
            <a:endParaRPr lang="uk-UA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3923928" y="1916832"/>
            <a:ext cx="1008112" cy="26642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3491880" y="2924944"/>
            <a:ext cx="1440160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3491880" y="1484784"/>
            <a:ext cx="1440160" cy="19442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3203848" y="3068960"/>
            <a:ext cx="1728192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3635896" y="2276872"/>
            <a:ext cx="1368152" cy="30243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3851920" y="5805264"/>
            <a:ext cx="108012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258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ex.mama.sin.photo.ru/files/gallery/135/418JOmuMtD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74" y="2573094"/>
            <a:ext cx="4151958" cy="311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st.pixanews.com/wp-content/uploads/2011/04/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966" y="620688"/>
            <a:ext cx="4344870" cy="2536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s00.yaplakal.com/pics/pics_original/8/8/3/26138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378" y="4149080"/>
            <a:ext cx="4400320" cy="237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07319" y="692696"/>
            <a:ext cx="32403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Забруднення океану нафтою</a:t>
            </a:r>
            <a:endParaRPr lang="uk-UA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00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20688"/>
            <a:ext cx="784887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Домашнє завдання.</a:t>
            </a:r>
          </a:p>
          <a:p>
            <a:pPr lvl="0"/>
            <a:r>
              <a:rPr lang="uk-UA" sz="3200" i="1" dirty="0">
                <a:latin typeface="Times New Roman" pitchFamily="18" charset="0"/>
                <a:cs typeface="Times New Roman" pitchFamily="18" charset="0"/>
              </a:rPr>
              <a:t>Опрацювати в підручнику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«Природа океанів. </a:t>
            </a:r>
            <a:r>
              <a:rPr lang="uk-UA" sz="3200" i="1" smtClean="0">
                <a:latin typeface="Times New Roman" pitchFamily="18" charset="0"/>
                <a:cs typeface="Times New Roman" pitchFamily="18" charset="0"/>
              </a:rPr>
              <a:t>Тихий океан».</a:t>
            </a:r>
            <a:endParaRPr lang="en-US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3200" i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3200" i="1" dirty="0">
                <a:latin typeface="Times New Roman" pitchFamily="18" charset="0"/>
                <a:cs typeface="Times New Roman" pitchFamily="18" charset="0"/>
              </a:rPr>
              <a:t>Для допитливих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uk-UA" sz="3200" i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Чому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у морі вода солона?</a:t>
            </a:r>
          </a:p>
          <a:p>
            <a:pPr lvl="0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Корали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тварини чи рослини?</a:t>
            </a:r>
          </a:p>
          <a:p>
            <a:pPr lvl="0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Яких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птахів можна зустріти в океані?</a:t>
            </a:r>
          </a:p>
          <a:p>
            <a:pPr lvl="0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намагалися виміряти глибину океану ще до появи батискафів? </a:t>
            </a:r>
          </a:p>
          <a:p>
            <a:pPr lvl="0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яку глибину може спуститися водолаз? </a:t>
            </a:r>
          </a:p>
        </p:txBody>
      </p:sp>
    </p:spTree>
    <p:extLst>
      <p:ext uri="{BB962C8B-B14F-4D97-AF65-F5344CB8AC3E}">
        <p14:creationId xmlns:p14="http://schemas.microsoft.com/office/powerpoint/2010/main" val="388754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magebase.net/var/albums/powerpoint/underwater-ice-template.jpg" id="4104" name="Picture 8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3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image.slidesharecdn.com/4pgil2015ua-151106215026-lva1-app6892/95/4-p-gil2015ua-48-638.jpg?cb=1446846733" id="4102" name="Picture 6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24" r="62061" t="25566"/>
          <a:stretch/>
        </p:blipFill>
        <p:spPr bwMode="auto">
          <a:xfrm>
            <a:off x="179512" y="2132856"/>
            <a:ext cx="4140835" cy="3451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image.slidesharecdn.com/4pgil2015ua-151106215026-lva1-app6892/95/4-p-gil2015ua-48-638.jpg?cb=1446846733" id="5" name="Picture 6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107" l="1206" r="62061"/>
          <a:stretch/>
        </p:blipFill>
        <p:spPr bwMode="auto">
          <a:xfrm>
            <a:off x="4794191" y="2132855"/>
            <a:ext cx="3954273" cy="349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76672"/>
            <a:ext cx="6512511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indent="0" marL="0">
              <a:buNone/>
            </a:pPr>
            <a:r>
              <a:rPr dirty="0" lang="uk-UA" smtClean="0" sz="32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Розподіл рослинного і тваринного світу </a:t>
            </a:r>
            <a:endParaRPr dirty="0" lang="uk-UA" sz="32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62731832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7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12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8864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Активно плаваючі організми</a:t>
            </a:r>
            <a:endParaRPr lang="uk-UA" sz="3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074" name="Picture 2" descr="http://improvehealth.ru/sites/default/files/imagecache/originalwater/u220/2015/09/91348_1280_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28654"/>
            <a:ext cx="3240360" cy="2025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sevendesktop.com/wp-content/uploads/2013/08/Mother_and_baby-dolph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142" y="3789039"/>
            <a:ext cx="3399863" cy="25498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1.404content.com/1/CA/F2/429410288198223293/fullsiz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163014"/>
            <a:ext cx="3649431" cy="32520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44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04664"/>
            <a:ext cx="6512511" cy="1143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indent="0" marL="0">
              <a:buNone/>
            </a:pPr>
            <a:r>
              <a:rPr dirty="0" lang="uk-UA" smtClean="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Донні організми</a:t>
            </a:r>
            <a:endParaRPr dirty="0" lang="uk-UA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descr="http://image.slidesharecdn.com/4pgil2015ua-151106215026-lva1-app6892/95/4-p-gil2015ua-48-638.jpg?cb=1446846733" id="5122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1" r="54" t="74745"/>
          <a:stretch/>
        </p:blipFill>
        <p:spPr bwMode="auto">
          <a:xfrm>
            <a:off x="2123726" y="1916832"/>
            <a:ext cx="5050565" cy="17016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s://im1-tub-ua.yandex.net/i?id=3a257b3f90705a78d3d576b4df656327&amp;n=33&amp;h=190&amp;w=255" id="5124" name="Picture 4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961009"/>
            <a:ext cx="2428875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s://d2jmvrsizmvf4x.cloudfront.net/RYastDTqTqWxhbQEikRh_url.jpg" id="5126" name="Picture 6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520" y="4699263"/>
            <a:ext cx="2996979" cy="1956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www.climatenewsnetwork.net/wp-content/uploads/Krill-pic.jpg" id="5128" name="Picture 8"/>
          <p:cNvPicPr>
            <a:picLocks noChangeArrowheads="1"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67053"/>
            <a:ext cx="2554744" cy="17105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5648347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id="12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4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id="19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1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4">
                      <p:stCondLst>
                        <p:cond delay="indefinite"/>
                      </p:stCondLst>
                      <p:childTnLst>
                        <p:par>
                          <p:cTn fill="hold" id="25">
                            <p:stCondLst>
                              <p:cond delay="0"/>
                            </p:stCondLst>
                            <p:childTnLst>
                              <p:par>
                                <p:cTn fill="hold" id="26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8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9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classicbus.ru/default/image/aHR0cDovL3BwdGZvcnNjaG9vbC5ydS9mb255LzA1LmpwZw==" id="5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850" y="-20485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cs623326.vk.me/v623326171/449a5/mhbuUcRv7qE.jpg" id="2050" name="Picture 2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07410"/>
            <a:ext cx="309634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sjogodni.org.ua/_pu/243/63578.gif.jpg" id="3" name="Picture 2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"/>
          <a:stretch>
            <a:fillRect/>
          </a:stretch>
        </p:blipFill>
        <p:spPr bwMode="auto">
          <a:xfrm>
            <a:off x="4355976" y="3213557"/>
            <a:ext cx="4320480" cy="3284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49658" y="332656"/>
            <a:ext cx="4896544" cy="58477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32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18" typeface="Times New Roman"/>
                <a:cs charset="0" pitchFamily="18" typeface="Times New Roman"/>
              </a:rPr>
              <a:t>ФЕРНАН   МАГЕЛЛАН</a:t>
            </a:r>
            <a:endParaRPr b="1" dirty="0" lang="uk-UA" sz="32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charset="0" pitchFamily="18" typeface="Times New Roman"/>
              <a:cs charset="0" pitchFamily="18"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81092682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ubject.com.ua/textbook/nature/4klas/4klas.files/image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" y="0"/>
            <a:ext cx="91450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601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vitppt.com.ua/images/4/3020/960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228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svitppt.com.ua/images/4/3020/960/img3.jpg" id="2052" name="Picture 4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953104" y="77835"/>
            <a:ext cx="5148064" cy="3495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img1.1tv.ru/imgsize460x345/PR20120326231200.JPG" id="4" name="Picture 2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815" y="3573016"/>
            <a:ext cx="4104456" cy="3078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hontos.ru/wp-content/uploads/2014/03/2014-03-07_0020215.jpg" id="5" name="Picture 4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67844"/>
            <a:ext cx="3749488" cy="2436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9225223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7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12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1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718</TotalTime>
  <Words>184</Words>
  <Application>Microsoft Office PowerPoint</Application>
  <PresentationFormat>Экран (4:3)</PresentationFormat>
  <Paragraphs>60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Воздушный поток</vt:lpstr>
      <vt:lpstr>ПРИРОДА ОКЕАНІВ</vt:lpstr>
      <vt:lpstr>Гра «Відповідність»</vt:lpstr>
      <vt:lpstr>Розподіл рослинного і тваринного світу </vt:lpstr>
      <vt:lpstr>Активно плаваючі організми</vt:lpstr>
      <vt:lpstr>Донні організми</vt:lpstr>
      <vt:lpstr>Презентация PowerPoint</vt:lpstr>
      <vt:lpstr>Презентация PowerPoint</vt:lpstr>
      <vt:lpstr>Презентация PowerPoint</vt:lpstr>
      <vt:lpstr>Презентация PowerPoint</vt:lpstr>
      <vt:lpstr>Рослини</vt:lpstr>
      <vt:lpstr>Тварини</vt:lpstr>
      <vt:lpstr>Тварини</vt:lpstr>
      <vt:lpstr>Презентация PowerPoint</vt:lpstr>
      <vt:lpstr>       кальмари, креветки, краби</vt:lpstr>
      <vt:lpstr>Презентация PowerPoint</vt:lpstr>
      <vt:lpstr>Презентация PowerPoint</vt:lpstr>
      <vt:lpstr>  ЗНАЧЕННЯ ОКЕАНУ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Наталія</dc:creator>
  <cp:lastModifiedBy>Admin</cp:lastModifiedBy>
  <cp:revision>41</cp:revision>
  <dcterms:created xsi:type="dcterms:W3CDTF">2015-11-29T10:19:00Z</dcterms:created>
  <dcterms:modified xsi:type="dcterms:W3CDTF">2016-01-29T18:40:31Z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1230482</vt:lpwstr>
  </property>
  <property fmtid="{D5CDD505-2E9C-101B-9397-08002B2CF9AE}" name="NXPowerLiteVersion" pid="3">
    <vt:lpwstr>D4.1.4</vt:lpwstr>
  </property>
</Properties>
</file>