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notesMaster+xml" PartName="/ppt/notesMasters/notesMaster1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34.xml"/>
  <Override ContentType="application/vnd.openxmlformats-officedocument.theme+xml" PartName="/ppt/theme/theme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theme+xml" PartName="/ppt/theme/theme3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theme+xml" PartName="/ppt/theme/theme4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theme+xml" PartName="/ppt/theme/theme5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theme+xml" PartName="/ppt/theme/theme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13.xml"/>
  <Override ContentType="application/vnd.openxmlformats-officedocument.theme+xml" PartName="/ppt/theme/theme7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130.xml"/>
  <Override ContentType="application/vnd.openxmlformats-officedocument.theme+xml" PartName="/ppt/theme/theme8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141.xml"/>
  <Override ContentType="application/vnd.openxmlformats-officedocument.theme+xml" PartName="/ppt/theme/theme9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158.xml"/>
  <Override ContentType="application/vnd.openxmlformats-officedocument.theme+xml" PartName="/ppt/theme/theme10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160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175.xml"/>
  <Override ContentType="application/vnd.openxmlformats-officedocument.theme+xml" PartName="/ppt/theme/theme11.xml"/>
  <Override ContentType="application/vnd.openxmlformats-officedocument.presentationml.slideLayout+xml" PartName="/ppt/slideLayouts/slideLayout176.xml"/>
  <Override ContentType="application/vnd.openxmlformats-officedocument.presentationml.slideLayout+xml" PartName="/ppt/slideLayouts/slideLayout177.xml"/>
  <Override ContentType="application/vnd.openxmlformats-officedocument.presentationml.slideLayout+xml" PartName="/ppt/slideLayouts/slideLayout178.xml"/>
  <Override ContentType="application/vnd.openxmlformats-officedocument.presentationml.slideLayout+xml" PartName="/ppt/slideLayouts/slideLayout179.xml"/>
  <Override ContentType="application/vnd.openxmlformats-officedocument.presentationml.slideLayout+xml" PartName="/ppt/slideLayouts/slideLayout180.xml"/>
  <Override ContentType="application/vnd.openxmlformats-officedocument.presentationml.slideLayout+xml" PartName="/ppt/slideLayouts/slideLayout181.xml"/>
  <Override ContentType="application/vnd.openxmlformats-officedocument.presentationml.slideLayout+xml" PartName="/ppt/slideLayouts/slideLayout182.xml"/>
  <Override ContentType="application/vnd.openxmlformats-officedocument.presentationml.slideLayout+xml" PartName="/ppt/slideLayouts/slideLayout183.xml"/>
  <Override ContentType="application/vnd.openxmlformats-officedocument.presentationml.slideLayout+xml" PartName="/ppt/slideLayouts/slideLayout184.xml"/>
  <Override ContentType="application/vnd.openxmlformats-officedocument.presentationml.slideLayout+xml" PartName="/ppt/slideLayouts/slideLayout185.xml"/>
  <Override ContentType="application/vnd.openxmlformats-officedocument.presentationml.slideLayout+xml" PartName="/ppt/slideLayouts/slideLayout186.xml"/>
  <Override ContentType="application/vnd.openxmlformats-officedocument.theme+xml" PartName="/ppt/theme/theme12.xml"/>
  <Override ContentType="application/vnd.openxmlformats-officedocument.theme+xml" PartName="/ppt/theme/them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973" r:id="rId1"/>
    <p:sldMasterId id="2147485068" r:id="rId2"/>
    <p:sldMasterId id="2147485317" r:id="rId3"/>
    <p:sldMasterId id="2147485335" r:id="rId4"/>
    <p:sldMasterId id="2147485407" r:id="rId5"/>
    <p:sldMasterId id="2147485419" r:id="rId6"/>
    <p:sldMasterId id="2147485437" r:id="rId7"/>
    <p:sldMasterId id="2147485509" r:id="rId8"/>
    <p:sldMasterId id="2147485563" r:id="rId9"/>
    <p:sldMasterId id="2147485575" r:id="rId10"/>
    <p:sldMasterId id="2147485611" r:id="rId11"/>
    <p:sldMasterId id="2147485647" r:id="rId12"/>
  </p:sldMasterIdLst>
  <p:notesMasterIdLst>
    <p:notesMasterId r:id="rId46"/>
  </p:notesMasterIdLst>
  <p:sldIdLst>
    <p:sldId id="379" r:id="rId13"/>
    <p:sldId id="283" r:id="rId14"/>
    <p:sldId id="358" r:id="rId15"/>
    <p:sldId id="259" r:id="rId16"/>
    <p:sldId id="368" r:id="rId17"/>
    <p:sldId id="335" r:id="rId18"/>
    <p:sldId id="341" r:id="rId19"/>
    <p:sldId id="356" r:id="rId20"/>
    <p:sldId id="340" r:id="rId21"/>
    <p:sldId id="367" r:id="rId22"/>
    <p:sldId id="269" r:id="rId23"/>
    <p:sldId id="262" r:id="rId24"/>
    <p:sldId id="377" r:id="rId25"/>
    <p:sldId id="338" r:id="rId26"/>
    <p:sldId id="365" r:id="rId27"/>
    <p:sldId id="274" r:id="rId28"/>
    <p:sldId id="372" r:id="rId29"/>
    <p:sldId id="363" r:id="rId30"/>
    <p:sldId id="364" r:id="rId31"/>
    <p:sldId id="376" r:id="rId32"/>
    <p:sldId id="343" r:id="rId33"/>
    <p:sldId id="344" r:id="rId34"/>
    <p:sldId id="345" r:id="rId35"/>
    <p:sldId id="346" r:id="rId36"/>
    <p:sldId id="351" r:id="rId37"/>
    <p:sldId id="276" r:id="rId38"/>
    <p:sldId id="359" r:id="rId39"/>
    <p:sldId id="278" r:id="rId40"/>
    <p:sldId id="263" r:id="rId41"/>
    <p:sldId id="378" r:id="rId42"/>
    <p:sldId id="336" r:id="rId43"/>
    <p:sldId id="271" r:id="rId44"/>
    <p:sldId id="257" r:id="rId4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FFFF99"/>
    <a:srgbClr val="99FF33"/>
    <a:srgbClr val="FF99CC"/>
    <a:srgbClr val="FFFF66"/>
    <a:srgbClr val="33CC33"/>
    <a:srgbClr val="FF00FF"/>
    <a:srgbClr val="FF66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5" autoAdjust="0"/>
    <p:restoredTop sz="94434" autoAdjust="0"/>
  </p:normalViewPr>
  <p:slideViewPr>
    <p:cSldViewPr>
      <p:cViewPr varScale="1">
        <p:scale>
          <a:sx n="42" d="100"/>
          <a:sy n="42" d="100"/>
        </p:scale>
        <p:origin x="130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1-30T20:58:14.759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C1529398-04FA-4858-9B21-20E02120CCA1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9A79399-ED66-4A90-8D02-ECFC0FA02D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60635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64852DF-B439-4D38-AA2C-1C44EAFE54E0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56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0E830F9-7BA9-4B8C-B01B-CEC4DC3C1264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37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9E999F4-9597-4777-B17B-E8D9F51BD7E9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760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A79399-ED66-4A90-8D02-ECFC0FA02D8E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725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A544ACB-A90D-4668-9197-6F4877A51979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22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88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7B270C9-DEED-4F1C-A58C-0B41D512FB48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601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1E86946-80B0-4F59-9C60-97C7FA2190A9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31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672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A079D0-8BFF-436B-9114-5ABDB7CC2806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32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586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397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/>
          <a:lstStyle>
            <a:lvl1pPr algn="r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751638" y="5870575"/>
            <a:ext cx="1212850" cy="3778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E00C2-C6A5-4CDE-AA07-B7780F596499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5870575"/>
            <a:ext cx="3932238" cy="3778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8" y="5870575"/>
            <a:ext cx="417512" cy="3778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4D0A1-6905-473E-A913-05D7F303AD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1384472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>
              <a:defRPr lang="en-US"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817F6-FD57-4E5E-BBEA-E1D14A73CECE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21A44-B351-481F-AFAA-47AA395633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111547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906E96-2FB3-4FA9-ADE8-A4988E72A0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F1A83-0F9A-412F-995A-BC95DB36A0D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73294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382624-F29D-4EAB-A5F2-0DD659D6B5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7683A-8690-4844-BD96-7E817688A57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47844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66740F-B1E6-4099-86ED-21764BA9C19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90563-D084-4250-BBE9-D35742DC118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9825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DDB9E2-E6DE-491F-B5DC-1A7933467FF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C3407D-3677-4282-B521-4B7EBA4FF7E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22794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E4D873-C476-40DD-A9BF-8D9BDD151090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11BFB5-C976-40B4-856F-2E37984D201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224354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0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A773B5-9220-4DAF-B79F-54C2C8E1177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C028-4825-45A3-AD55-C499EA36D2C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752260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5429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698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544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208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D6311-DA48-47C8-9239-20D4D6179BBF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01943-4C26-42CC-8DD6-F075341887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922497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391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611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D2438-A7A8-4905-8EB3-E469B3E0AAF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ACA69-3E65-47C0-887E-173A1C41532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78660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5194DD-A85A-473E-92F4-38F751DA760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39C24-8A9E-4A4A-AE97-116B7034BB7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45928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0FEFDAE9-4D00-4ED8-A627-950C8751AD1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5CA0DEB6-27EE-4AF8-AE7F-CEE39E2F1DF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680864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55A9C7-C6F8-488B-B3C2-81381DCA48E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6B55A-5417-4DEC-81EE-732BAF6DF27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937103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24A9AD-6406-44A5-9038-CCD158781CC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7A549-C8E3-4305-BA49-775270916B9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846413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906E96-2FB3-4FA9-ADE8-A4988E72A0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F1A83-0F9A-412F-995A-BC95DB36A0D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940246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382624-F29D-4EAB-A5F2-0DD659D6B5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7683A-8690-4844-BD96-7E817688A57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08734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66740F-B1E6-4099-86ED-21764BA9C19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90563-D084-4250-BBE9-D35742DC118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6008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2275" y="717550"/>
            <a:ext cx="457200" cy="585788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hangingPunct="1">
              <a:defRPr/>
            </a:pPr>
            <a:r>
              <a:rPr lang="en-US" sz="8000" dirty="0">
                <a:effectLst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35888" y="2751138"/>
            <a:ext cx="4572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hangingPunct="1">
              <a:defRPr/>
            </a:pPr>
            <a:r>
              <a:rPr lang="en-US" sz="8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/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55CFB-A0AB-4C3A-80E6-7EDA1EB43669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9E72B-8F1D-4652-9630-30F604A49C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531935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DDB9E2-E6DE-491F-B5DC-1A7933467FF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C3407D-3677-4282-B521-4B7EBA4FF7E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763122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E4D873-C476-40DD-A9BF-8D9BDD151090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11BFB5-C976-40B4-856F-2E37984D201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097649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A773B5-9220-4DAF-B79F-54C2C8E1177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C028-4825-45A3-AD55-C499EA36D2C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56781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7757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488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741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0342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4845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416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D2438-A7A8-4905-8EB3-E469B3E0AAF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ACA69-3E65-47C0-887E-173A1C41532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910970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/>
          <a:lstStyle>
            <a:lvl1pPr algn="l">
              <a:defRPr sz="2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3677B-0225-4FDD-8E6B-461B5273AE28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AB4B8-FACA-403D-9C34-CFF9C46841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883714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5194DD-A85A-473E-92F4-38F751DA760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39C24-8A9E-4A4A-AE97-116B7034BB7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498785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EFDAE9-4D00-4ED8-A627-950C8751AD1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A0DEB6-27EE-4AF8-AE7F-CEE39E2F1DF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8531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55A9C7-C6F8-488B-B3C2-81381DCA48E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6B55A-5417-4DEC-81EE-732BAF6DF27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086663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24A9AD-6406-44A5-9038-CCD158781CC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7A549-C8E3-4305-BA49-775270916B9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511756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906E96-2FB3-4FA9-ADE8-A4988E72A0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F1A83-0F9A-412F-995A-BC95DB36A0D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3031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382624-F29D-4EAB-A5F2-0DD659D6B5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7683A-8690-4844-BD96-7E817688A57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73371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66740F-B1E6-4099-86ED-21764BA9C19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90563-D084-4250-BBE9-D35742DC118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76605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DDB9E2-E6DE-491F-B5DC-1A7933467FF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C3407D-3677-4282-B521-4B7EBA4FF7E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61906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E4D873-C476-40DD-A9BF-8D9BDD151090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11BFB5-C976-40B4-856F-2E37984D201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11300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A773B5-9220-4DAF-B79F-54C2C8E1177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C028-4825-45A3-AD55-C499EA36D2C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127010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2275" y="717550"/>
            <a:ext cx="457200" cy="585788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hangingPunct="1">
              <a:defRPr/>
            </a:pPr>
            <a:r>
              <a:rPr lang="en-US" sz="8000" dirty="0">
                <a:effectLst/>
              </a:rPr>
              <a:t>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35888" y="2751138"/>
            <a:ext cx="4572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hangingPunct="1">
              <a:defRPr/>
            </a:pPr>
            <a:r>
              <a:rPr lang="en-US" sz="8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/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3CB50-209B-4063-959B-194766EF159C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831BB-1697-43DA-8042-C4CD7DC452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281976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D2438-A7A8-4905-8EB3-E469B3E0AAF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ACA69-3E65-47C0-887E-173A1C41532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33720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5194DD-A85A-473E-92F4-38F751DA760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39C24-8A9E-4A4A-AE97-116B7034BB7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147567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 descr="S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25780"/>
              <a:ext cx="1664208" cy="612648"/>
            </a:xfrm>
            <a:prstGeom prst="rect">
              <a:avLst/>
            </a:prstGeom>
          </p:spPr>
        </p:pic>
        <p:pic>
          <p:nvPicPr>
            <p:cNvPr id="14" name="Picture 13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719572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0FEFDAE9-4D00-4ED8-A627-950C8751AD1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5CA0DEB6-27EE-4AF8-AE7F-CEE39E2F1DF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78948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55A9C7-C6F8-488B-B3C2-81381DCA48E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6B55A-5417-4DEC-81EE-732BAF6DF27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371913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24A9AD-6406-44A5-9038-CCD158781CC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7A549-C8E3-4305-BA49-775270916B9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73700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906E96-2FB3-4FA9-ADE8-A4988E72A0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F1A83-0F9A-412F-995A-BC95DB36A0D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39123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382624-F29D-4EAB-A5F2-0DD659D6B5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7683A-8690-4844-BD96-7E817688A57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444201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66740F-B1E6-4099-86ED-21764BA9C19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90563-D084-4250-BBE9-D35742DC118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398755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DDB9E2-E6DE-491F-B5DC-1A7933467FF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C3407D-3677-4282-B521-4B7EBA4FF7E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26284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E4D873-C476-40DD-A9BF-8D9BDD151090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11BFB5-C976-40B4-856F-2E37984D201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4775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/>
          <a:lstStyle>
            <a:lvl1pPr>
              <a:defRPr lang="en-US" sz="2800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11E7C-F1CA-4FD5-8504-22392CAEE5DC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0678F-5D22-41C4-810F-DBAFDF0AC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458180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0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A773B5-9220-4DAF-B79F-54C2C8E1177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C028-4825-45A3-AD55-C499EA36D2C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2610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3865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4627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005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1778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19821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326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D2438-A7A8-4905-8EB3-E469B3E0AAF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ACA69-3E65-47C0-887E-173A1C41532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131734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5194DD-A85A-473E-92F4-38F751DA760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39C24-8A9E-4A4A-AE97-116B7034BB7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702522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0FEFDAE9-4D00-4ED8-A627-950C8751AD1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5CA0DEB6-27EE-4AF8-AE7F-CEE39E2F1DF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39177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C1003-1839-41C4-AE73-17ED6AC4130E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6741D-3A43-44C2-AFE5-B34DDFF8ED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648318"/>
      </p:ext>
    </p:extLst>
  </p:cSld>
  <p:clrMapOvr>
    <a:masterClrMapping/>
  </p:clrMapOvr>
  <p:transition>
    <p:dissolv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55A9C7-C6F8-488B-B3C2-81381DCA48E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6B55A-5417-4DEC-81EE-732BAF6DF27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02551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24A9AD-6406-44A5-9038-CCD158781CC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7A549-C8E3-4305-BA49-775270916B9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85103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906E96-2FB3-4FA9-ADE8-A4988E72A0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F1A83-0F9A-412F-995A-BC95DB36A0D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752620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382624-F29D-4EAB-A5F2-0DD659D6B5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7683A-8690-4844-BD96-7E817688A57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918283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66740F-B1E6-4099-86ED-21764BA9C19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90563-D084-4250-BBE9-D35742DC118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79704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DDB9E2-E6DE-491F-B5DC-1A7933467FF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C3407D-3677-4282-B521-4B7EBA4FF7E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709960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E4D873-C476-40DD-A9BF-8D9BDD151090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11BFB5-C976-40B4-856F-2E37984D201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291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A773B5-9220-4DAF-B79F-54C2C8E1177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C028-4825-45A3-AD55-C499EA36D2C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679238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4431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8920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27338-9BA7-4C1D-8675-540EBF533A55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36314-7EA8-4C75-AE4D-26DFB866D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7984046"/>
      </p:ext>
    </p:extLst>
  </p:cSld>
  <p:clrMapOvr>
    <a:masterClrMapping/>
  </p:clrMapOvr>
  <p:transition>
    <p:dissolv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273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1099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208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8087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D2438-A7A8-4905-8EB3-E469B3E0AAF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ACA69-3E65-47C0-887E-173A1C41532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34310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5194DD-A85A-473E-92F4-38F751DA760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39C24-8A9E-4A4A-AE97-116B7034BB7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92516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FE00C2-C6A5-4CDE-AA07-B7780F596499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14D0A1-6905-473E-A913-05D7F303ADE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010916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80A0F3-B2FD-4AE9-A536-B6EBD252492B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67C72C-D10B-4A0A-A1EC-C0B60F99DCD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893797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07DFA6-69B5-498D-A727-76CDC597F5A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93EA08-F67E-4B0F-8A6B-CBC035B2254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558379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D77A90-C2E7-4E40-9BD4-103163649F92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4C6C3D-5FC0-476F-9CF8-1D0C6995DBB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798509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/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/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3636E-9769-44ED-A6F6-9601C8E8FFB5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0BEEF-3125-4F9C-B2FB-3975B1E737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5877648"/>
      </p:ext>
    </p:extLst>
  </p:cSld>
  <p:clrMapOvr>
    <a:masterClrMapping/>
  </p:clrMapOvr>
  <p:transition>
    <p:dissolv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24E83C-623B-4AC6-B29A-B9E2B36EEE6E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BE6B5-C2D2-4FD8-A58F-DA4DC317D78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263085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907B0F-4F05-40FB-8AF3-580C13600A37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89922-511A-46A9-BA02-2178873C39E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486877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F16ED3-27E7-42BB-86E8-F5850544028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CA483C-49DA-4DC4-97E9-76FE0E3C9CB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50923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A49691-1A05-45BE-826C-F0855984E8A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AC3813-54BC-40B1-9F95-454E11B3B82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209564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37AB3E-3931-4FE5-94EA-BED5054EF740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65BA91-D86C-4CFF-984D-3DE45FBDFEC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191248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7C1003-1839-41C4-AE73-17ED6AC4130E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36741D-3A43-44C2-AFE5-B34DDFF8ED8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385892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427338-9BA7-4C1D-8675-540EBF533A55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336314-7EA8-4C75-AE4D-26DFB866DCF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430973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D38AD-8FE4-418E-8A38-A15513DC7B42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2DE32-37C3-441B-8F98-0DB2BBC22F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2118094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0A0F3-B2FD-4AE9-A536-B6EBD252492B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7C72C-D10B-4A0A-A1EC-C0B60F99DC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02283834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/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/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16819-6B65-4943-9344-608059189C28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3A5E2-4C42-415D-9EA5-60D5EB6747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3583644"/>
      </p:ext>
    </p:extLst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1EA07-0640-4045-A7AF-D78C9560735D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E0738-607B-40FC-A4CA-46898C0852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5460897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/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anchor="b"/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EC07C-55EC-4EF1-96F7-5DD604FCBE6D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FC1B3-8EEF-4BA2-A6C7-4BA20260E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2058563"/>
      </p:ext>
    </p:extLst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69D9B-5F36-40D9-BFF2-D5703C5EE7E6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1EA41-1975-4B66-8A3A-A093448664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2875603"/>
      </p:ext>
    </p:extLst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DD881-F50D-43E1-8A80-3B9840BCFAD3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A7F36-3B75-4E72-9DB3-255AFEABDC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4446170"/>
      </p:ext>
    </p:extLst>
  </p:cSld>
  <p:clrMapOvr>
    <a:masterClrMapping/>
  </p:clrMapOvr>
  <p:transition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/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ACC6D-9A4B-41EE-9B41-512CE748E09E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E9AAB-DC3B-41BD-9839-11AD6B5819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1470229"/>
      </p:ext>
    </p:extLst>
  </p:cSld>
  <p:clrMapOvr>
    <a:masterClrMapping/>
  </p:clrMapOvr>
  <p:transition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/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FE0F2-2F16-49D8-AC96-1709A9D2C246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2018A-EBDA-41ED-BF83-C76DC2B33D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619980"/>
      </p:ext>
    </p:extLst>
  </p:cSld>
  <p:clrMapOvr>
    <a:masterClrMapping/>
  </p:clrMapOvr>
  <p:transition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7C40E-94E5-4CDF-AEE5-97ED2CFA9C9B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00F3C-7859-4CD7-841E-394E31A5C9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96203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C4140-2699-44F6-920F-FBAD164C100B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56645-FEBE-4779-8F21-9AEB5F54E3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90669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3438" y="787400"/>
            <a:ext cx="457200" cy="584200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6000" dirty="0">
                <a:effectLst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7963" y="2743200"/>
            <a:ext cx="457200" cy="584200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6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/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3BE6C-DF02-43C9-9626-195FAED51FDC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596E8-9C28-496C-8E9A-927AD1B210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9792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/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7DFA6-69B5-498D-A727-76CDC597F5AC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3EA08-F67E-4B0F-8A6B-CBC035B225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7982845"/>
      </p:ext>
    </p:extLst>
  </p:cSld>
  <p:clrMapOvr>
    <a:masterClrMapping/>
  </p:clrMapOvr>
  <p:transition>
    <p:dissolv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/>
          <a:lstStyle>
            <a:lvl1pPr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540E7-6E55-43E6-8C0D-85E225E8CF48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D8E36-1203-4090-8E2C-D4FDCE298C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00628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ECD61-7B46-4E22-A8E3-12A951311306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A246C-6418-46F1-8FB3-7E75F84901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04956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8C9BD-2F70-4DD8-87EF-65973882BD57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B72B1-06A3-4AA2-8358-0A8A77083D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00864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7AA9C-5C4C-407A-A20B-8C178EA8496E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87A6F-2D91-4753-8085-F3A7C269BE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618009"/>
      </p:ext>
    </p:extLst>
  </p:cSld>
  <p:clrMapOvr>
    <a:masterClrMapping/>
  </p:clrMapOvr>
  <p:transition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83C42-9857-40DC-B2B4-50E8DDAAA801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25287-9EA8-46E3-A646-178659B88C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8020971"/>
      </p:ext>
    </p:extLst>
  </p:cSld>
  <p:clrMapOvr>
    <a:masterClrMapping/>
  </p:clrMapOvr>
  <p:transition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0FEFDAE9-4D00-4ED8-A627-950C8751AD1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5CA0DEB6-27EE-4AF8-AE7F-CEE39E2F1DF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37915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55A9C7-C6F8-488B-B3C2-81381DCA48E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6B55A-5417-4DEC-81EE-732BAF6DF27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37336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24A9AD-6406-44A5-9038-CCD158781CC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7A549-C8E3-4305-BA49-775270916B9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31355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906E96-2FB3-4FA9-ADE8-A4988E72A0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F1A83-0F9A-412F-995A-BC95DB36A0D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430074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382624-F29D-4EAB-A5F2-0DD659D6B5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7683A-8690-4844-BD96-7E817688A57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53129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77A90-C2E7-4E40-9BD4-103163649F92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C6C3D-5FC0-476F-9CF8-1D0C6995DB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0732260"/>
      </p:ext>
    </p:extLst>
  </p:cSld>
  <p:clrMapOvr>
    <a:masterClrMapping/>
  </p:clrMapOvr>
  <p:transition>
    <p:dissolv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66740F-B1E6-4099-86ED-21764BA9C19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90563-D084-4250-BBE9-D35742DC118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63149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DDB9E2-E6DE-491F-B5DC-1A7933467FF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C3407D-3677-4282-B521-4B7EBA4FF7E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371056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E4D873-C476-40DD-A9BF-8D9BDD151090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11BFB5-C976-40B4-856F-2E37984D201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759828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A773B5-9220-4DAF-B79F-54C2C8E1177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C028-4825-45A3-AD55-C499EA36D2C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466171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78932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79203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9610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46641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78831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154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4E83C-623B-4AC6-B29A-B9E2B36EEE6E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BE6B5-C2D2-4FD8-A58F-DA4DC317D7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9068144"/>
      </p:ext>
    </p:extLst>
  </p:cSld>
  <p:clrMapOvr>
    <a:masterClrMapping/>
  </p:clrMapOvr>
  <p:transition>
    <p:dissolv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D2438-A7A8-4905-8EB3-E469B3E0AAF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ACA69-3E65-47C0-887E-173A1C41532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57841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5194DD-A85A-473E-92F4-38F751DA760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39C24-8A9E-4A4A-AE97-116B7034BB7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73962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0FEFDAE9-4D00-4ED8-A627-950C8751AD1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5CA0DEB6-27EE-4AF8-AE7F-CEE39E2F1DF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41343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55A9C7-C6F8-488B-B3C2-81381DCA48E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6B55A-5417-4DEC-81EE-732BAF6DF27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50766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24A9AD-6406-44A5-9038-CCD158781CC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7A549-C8E3-4305-BA49-775270916B9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14546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906E96-2FB3-4FA9-ADE8-A4988E72A0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FF1A83-0F9A-412F-995A-BC95DB36A0D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726412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382624-F29D-4EAB-A5F2-0DD659D6B52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7683A-8690-4844-BD96-7E817688A57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829291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66740F-B1E6-4099-86ED-21764BA9C19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90563-D084-4250-BBE9-D35742DC118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62676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DDB9E2-E6DE-491F-B5DC-1A7933467FF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C3407D-3677-4282-B521-4B7EBA4FF7E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405655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E4D873-C476-40DD-A9BF-8D9BDD151090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11BFB5-C976-40B4-856F-2E37984D201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970754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07B0F-4F05-40FB-8AF3-580C13600A37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89922-511A-46A9-BA02-2178873C39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6105695"/>
      </p:ext>
    </p:extLst>
  </p:cSld>
  <p:clrMapOvr>
    <a:masterClrMapping/>
  </p:clrMapOvr>
  <p:transition>
    <p:dissolv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A773B5-9220-4DAF-B79F-54C2C8E1177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63C028-4825-45A3-AD55-C499EA36D2C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60946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8989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61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526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4806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185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7D2B29-2FE3-4AFF-A275-B3A11196E9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437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D2438-A7A8-4905-8EB3-E469B3E0AAF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ACA69-3E65-47C0-887E-173A1C41532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84353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5194DD-A85A-473E-92F4-38F751DA760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E39C24-8A9E-4A4A-AE97-116B7034BB7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486108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656167-82A3-410B-B6D1-A46F632340D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857726-E6F7-408E-B4BC-303FCE7614F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3324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16ED3-27E7-42BB-86E8-F5850544028F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A483C-49DA-4DC4-97E9-76FE0E3C9C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1989448"/>
      </p:ext>
    </p:extLst>
  </p:cSld>
  <p:clrMapOvr>
    <a:masterClrMapping/>
  </p:clrMapOvr>
  <p:transition>
    <p:dissolv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19FD5E-2323-4E03-A59B-6334D4034FEB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294958-4D61-4834-A1F8-4279BF0B5F1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714159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0E4E93-6FF0-45DE-9410-7C201326F27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A9D9D-1C72-454E-BE34-E4271E387DB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322248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2AA001-7F3C-44D8-8150-5ABCB9E3A41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E13C20-6AC8-440F-85E8-EBF5F45B817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670712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2404DE-D325-4261-83D6-0C5C8ED5EDD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A2F1DC-6FE1-4309-8023-13E36108993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348686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DD18DC-37EE-480F-802C-76FB9B0ABD70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C05F4-4758-4B0B-AE86-CDB83F64031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763574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13707-A2FF-4777-ADEA-BCB3802ED08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6BA78B-EF3E-407B-A039-8162515E43A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561078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96F28D-037D-4D18-A62E-14894A69B65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66DBED-0399-43A7-B465-BBC45BA235E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920011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BA15C3-61A9-40C2-85C5-8F3157EAC967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DF2E18-B8B6-41E9-B08B-3739885AA0C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878171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A00F1D-5C7A-4BE1-9D26-3BDA08A09B19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903719-8109-4A84-ABE1-F05D4AA4854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919211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47989F-8663-4346-8409-B7E10F8B346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1C8302-EA5E-451B-A383-E7DE917A600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523862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49691-1A05-45BE-826C-F0855984E8AC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3813-54BC-40B1-9F95-454E11B3B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4595422"/>
      </p:ext>
    </p:extLst>
  </p:cSld>
  <p:clrMapOvr>
    <a:masterClrMapping/>
  </p:clrMapOvr>
  <p:transition>
    <p:dissolv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656167-82A3-410B-B6D1-A46F632340D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857726-E6F7-408E-B4BC-303FCE7614F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025564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19FD5E-2323-4E03-A59B-6334D4034FEB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294958-4D61-4834-A1F8-4279BF0B5F1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354377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0E4E93-6FF0-45DE-9410-7C201326F27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A9D9D-1C72-454E-BE34-E4271E387DB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74798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2AA001-7F3C-44D8-8150-5ABCB9E3A41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E13C20-6AC8-440F-85E8-EBF5F45B817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08355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2404DE-D325-4261-83D6-0C5C8ED5EDD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A2F1DC-6FE1-4309-8023-13E36108993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093586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DD18DC-37EE-480F-802C-76FB9B0ABD70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C05F4-4758-4B0B-AE86-CDB83F64031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638434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13707-A2FF-4777-ADEA-BCB3802ED086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6BA78B-EF3E-407B-A039-8162515E43A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819419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96F28D-037D-4D18-A62E-14894A69B65A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66DBED-0399-43A7-B465-BBC45BA235E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481625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BA15C3-61A9-40C2-85C5-8F3157EAC967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DF2E18-B8B6-41E9-B08B-3739885AA0C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903515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F5CD0E-6662-47AC-A382-C01ED909D92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E08C6-82B7-44DD-AADC-6CFD1753EC8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4455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1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>
              <a:defRPr lang="en-US" sz="1600" dirty="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7AB3E-3931-4FE5-94EA-BED5054EF740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5BA91-D86C-4CFF-984D-3DE45FBDFE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282316"/>
      </p:ext>
    </p:extLst>
  </p:cSld>
  <p:clrMapOvr>
    <a:masterClrMapping/>
  </p:clrMapOvr>
  <p:transition>
    <p:dissolv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F5CD0E-6662-47AC-A382-C01ED909D92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E08C6-82B7-44DD-AADC-6CFD1753EC8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3540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F5CD0E-6662-47AC-A382-C01ED909D92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E08C6-82B7-44DD-AADC-6CFD1753EC8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6531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F5CD0E-6662-47AC-A382-C01ED909D92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E08C6-82B7-44DD-AADC-6CFD1753EC8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5492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F5CD0E-6662-47AC-A382-C01ED909D92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E08C6-82B7-44DD-AADC-6CFD1753EC8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7096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F5CD0E-6662-47AC-A382-C01ED909D92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E08C6-82B7-44DD-AADC-6CFD1753EC8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0077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A00F1D-5C7A-4BE1-9D26-3BDA08A09B19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903719-8109-4A84-ABE1-F05D4AA4854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412762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47989F-8663-4346-8409-B7E10F8B346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1C8302-EA5E-451B-A383-E7DE917A600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03369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 descr="S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25780"/>
              <a:ext cx="1664208" cy="612648"/>
            </a:xfrm>
            <a:prstGeom prst="rect">
              <a:avLst/>
            </a:prstGeom>
          </p:spPr>
        </p:pic>
        <p:pic>
          <p:nvPicPr>
            <p:cNvPr id="14" name="Picture 13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 rot="5400000">
              <a:off x="3739196" y="5719572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0FEFDAE9-4D00-4ED8-A627-950C8751AD1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5CA0DEB6-27EE-4AF8-AE7F-CEE39E2F1DF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413960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55A9C7-C6F8-488B-B3C2-81381DCA48EC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6B55A-5417-4DEC-81EE-732BAF6DF27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81965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24A9AD-6406-44A5-9038-CCD158781CCD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7A549-C8E3-4305-BA49-775270916B9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31880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17" Type="http://schemas.openxmlformats.org/officeDocument/2006/relationships/slideLayout" Target="../slideLayouts/slideLayout158.xml"/><Relationship Id="rId2" Type="http://schemas.openxmlformats.org/officeDocument/2006/relationships/slideLayout" Target="../slideLayouts/slideLayout143.xml"/><Relationship Id="rId16" Type="http://schemas.openxmlformats.org/officeDocument/2006/relationships/slideLayout" Target="../slideLayouts/slideLayout157.xml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51.xml"/><Relationship Id="rId19" Type="http://schemas.openxmlformats.org/officeDocument/2006/relationships/image" Target="../media/image15.png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13" Type="http://schemas.openxmlformats.org/officeDocument/2006/relationships/slideLayout" Target="../slideLayouts/slideLayout171.xml"/><Relationship Id="rId18" Type="http://schemas.openxmlformats.org/officeDocument/2006/relationships/theme" Target="../theme/theme11.xml"/><Relationship Id="rId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5.xml"/><Relationship Id="rId12" Type="http://schemas.openxmlformats.org/officeDocument/2006/relationships/slideLayout" Target="../slideLayouts/slideLayout170.xml"/><Relationship Id="rId17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60.xml"/><Relationship Id="rId16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68.xml"/><Relationship Id="rId19" Type="http://schemas.openxmlformats.org/officeDocument/2006/relationships/image" Target="../media/image12.png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Relationship Id="rId14" Type="http://schemas.openxmlformats.org/officeDocument/2006/relationships/slideLayout" Target="../slideLayouts/slideLayout17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8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81.xml"/><Relationship Id="rId11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79.xml"/><Relationship Id="rId9" Type="http://schemas.openxmlformats.org/officeDocument/2006/relationships/slideLayout" Target="../slideLayouts/slideLayout184.xml"/></Relationships>
</file>

<file path=ppt/slideMasters/_rels/slideMaster2.xml.rels><?xml version="1.0" encoding="UTF-8" standalone="yes" ?><Relationships xmlns="http://schemas.openxmlformats.org/package/2006/relationships"><Relationship Id="rId8" Target="../slideLayouts/slideLayout25.xml" Type="http://schemas.openxmlformats.org/officeDocument/2006/relationships/slideLayout"/><Relationship Id="rId13" Target="../slideLayouts/slideLayout30.xml" Type="http://schemas.openxmlformats.org/officeDocument/2006/relationships/slideLayout"/><Relationship Id="rId18" Target="../theme/theme2.xml" Type="http://schemas.openxmlformats.org/officeDocument/2006/relationships/theme"/><Relationship Id="rId3" Target="../slideLayouts/slideLayout20.xml" Type="http://schemas.openxmlformats.org/officeDocument/2006/relationships/slideLayout"/><Relationship Id="rId7" Target="../slideLayouts/slideLayout24.xml" Type="http://schemas.openxmlformats.org/officeDocument/2006/relationships/slideLayout"/><Relationship Id="rId12" Target="../slideLayouts/slideLayout29.xml" Type="http://schemas.openxmlformats.org/officeDocument/2006/relationships/slideLayout"/><Relationship Id="rId17" Target="../slideLayouts/slideLayout34.xml" Type="http://schemas.openxmlformats.org/officeDocument/2006/relationships/slideLayout"/><Relationship Id="rId2" Target="../slideLayouts/slideLayout19.xml" Type="http://schemas.openxmlformats.org/officeDocument/2006/relationships/slideLayout"/><Relationship Id="rId16" Target="../slideLayouts/slideLayout33.xml" Type="http://schemas.openxmlformats.org/officeDocument/2006/relationships/slideLayout"/><Relationship Id="rId1" Target="../slideLayouts/slideLayout18.xml" Type="http://schemas.openxmlformats.org/officeDocument/2006/relationships/slideLayout"/><Relationship Id="rId6" Target="../slideLayouts/slideLayout23.xml" Type="http://schemas.openxmlformats.org/officeDocument/2006/relationships/slideLayout"/><Relationship Id="rId11" Target="../slideLayouts/slideLayout28.xml" Type="http://schemas.openxmlformats.org/officeDocument/2006/relationships/slideLayout"/><Relationship Id="rId5" Target="../slideLayouts/slideLayout22.xml" Type="http://schemas.openxmlformats.org/officeDocument/2006/relationships/slideLayout"/><Relationship Id="rId15" Target="../slideLayouts/slideLayout32.xml" Type="http://schemas.openxmlformats.org/officeDocument/2006/relationships/slideLayout"/><Relationship Id="rId10" Target="../slideLayouts/slideLayout27.xml" Type="http://schemas.openxmlformats.org/officeDocument/2006/relationships/slideLayout"/><Relationship Id="rId19" Target="../media/image4.jpeg" Type="http://schemas.openxmlformats.org/officeDocument/2006/relationships/image"/><Relationship Id="rId4" Target="../slideLayouts/slideLayout21.xml" Type="http://schemas.openxmlformats.org/officeDocument/2006/relationships/slideLayout"/><Relationship Id="rId9" Target="../slideLayouts/slideLayout26.xml" Type="http://schemas.openxmlformats.org/officeDocument/2006/relationships/slideLayout"/><Relationship Id="rId14" Target="../slideLayouts/slideLayout31.xml" Type="http://schemas.openxmlformats.org/officeDocument/2006/relationships/slideLayout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image" Target="../media/image12.png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06.xml"/><Relationship Id="rId19" Type="http://schemas.openxmlformats.org/officeDocument/2006/relationships/image" Target="../media/image15.png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slideLayout" Target="../slideLayouts/slideLayout126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17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15.xml"/><Relationship Id="rId16" Type="http://schemas.openxmlformats.org/officeDocument/2006/relationships/slideLayout" Target="../slideLayouts/slideLayout129.xml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3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Relationship Id="rId14" Type="http://schemas.openxmlformats.org/officeDocument/2006/relationships/slideLayout" Target="../slideLayouts/slideLayout12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772400" cy="145573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141538"/>
            <a:ext cx="7772400" cy="364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038" y="5870575"/>
            <a:ext cx="121285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30409C5B-708E-4676-97AE-2EA3A0B375F2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5"/>
            <a:ext cx="5989638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8" y="5870575"/>
            <a:ext cx="417512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E4F3949-D26D-4079-AA5F-7D24C2567B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299" r:id="rId1"/>
    <p:sldLayoutId id="2147485300" r:id="rId2"/>
    <p:sldLayoutId id="2147485301" r:id="rId3"/>
    <p:sldLayoutId id="2147485302" r:id="rId4"/>
    <p:sldLayoutId id="2147485303" r:id="rId5"/>
    <p:sldLayoutId id="2147485304" r:id="rId6"/>
    <p:sldLayoutId id="2147485305" r:id="rId7"/>
    <p:sldLayoutId id="2147485306" r:id="rId8"/>
    <p:sldLayoutId id="2147485307" r:id="rId9"/>
    <p:sldLayoutId id="2147485308" r:id="rId10"/>
    <p:sldLayoutId id="2147485309" r:id="rId11"/>
    <p:sldLayoutId id="2147485310" r:id="rId12"/>
    <p:sldLayoutId id="2147485311" r:id="rId13"/>
    <p:sldLayoutId id="2147485312" r:id="rId14"/>
    <p:sldLayoutId id="2147485313" r:id="rId15"/>
    <p:sldLayoutId id="2147485314" r:id="rId16"/>
    <p:sldLayoutId id="2147485315" r:id="rId1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0"/>
        </a:spcBef>
        <a:spcAft>
          <a:spcPts val="10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descr="SD-PanelContent-V.png" id="8" name="Picture 7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cap="flat"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descr="HDRibbonContent-UniformTrim.png" id="10" name="Picture 9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"/>
            <a:stretch/>
          </p:blipFill>
          <p:spPr>
            <a:xfrm rot="5400000">
              <a:off x="4221675" y="39689"/>
              <a:ext cx="685800" cy="606425"/>
            </a:xfrm>
            <a:prstGeom prst="rect">
              <a:avLst/>
            </a:prstGeom>
          </p:spPr>
        </p:pic>
        <p:pic>
          <p:nvPicPr>
            <p:cNvPr descr="HDRibbonContent-UniformTrim.png" id="11" name="Picture 10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"/>
            <a:stretch/>
          </p:blipFill>
          <p:spPr>
            <a:xfrm rot="5400000">
              <a:off x="4221675" y="6211888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ru-RU" smtClean="0"/>
              <a:t>Образец заголовка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anchor="t" bIns="45720" lIns="91440" rIns="91440" rtlCol="0" tIns="45720"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30409C5B-708E-4676-97AE-2EA3A0B375F2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E4F3949-D26D-4079-AA5F-7D24C2567BF7}" type="slidenum">
              <a:rPr altLang="ru-RU" lang="ru-RU" smtClean="0"/>
              <a:pPr>
                <a:defRPr/>
              </a:pPr>
              <a:t>‹#›</a:t>
            </a:fld>
            <a:endParaRPr altLang="ru-RU" lang="ru-RU"/>
          </a:p>
        </p:txBody>
      </p:sp>
    </p:spTree>
    <p:extLst>
      <p:ext uri="{BB962C8B-B14F-4D97-AF65-F5344CB8AC3E}">
        <p14:creationId xmlns:p14="http://schemas.microsoft.com/office/powerpoint/2010/main" val="520293122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5576" r:id="rId1"/>
    <p:sldLayoutId id="2147485577" r:id="rId2"/>
    <p:sldLayoutId id="2147485578" r:id="rId3"/>
    <p:sldLayoutId id="2147485579" r:id="rId4"/>
    <p:sldLayoutId id="2147485580" r:id="rId5"/>
    <p:sldLayoutId id="2147485581" r:id="rId6"/>
    <p:sldLayoutId id="2147485582" r:id="rId7"/>
    <p:sldLayoutId id="2147485583" r:id="rId8"/>
    <p:sldLayoutId id="2147485584" r:id="rId9"/>
    <p:sldLayoutId id="2147485585" r:id="rId10"/>
    <p:sldLayoutId id="2147485586" r:id="rId11"/>
    <p:sldLayoutId id="2147485587" r:id="rId12"/>
    <p:sldLayoutId id="2147485588" r:id="rId13"/>
    <p:sldLayoutId id="2147485589" r:id="rId14"/>
    <p:sldLayoutId id="2147485590" r:id="rId15"/>
    <p:sldLayoutId id="2147485591" r:id="rId16"/>
    <p:sldLayoutId id="2147485592" r:id="rId17"/>
  </p:sldLayoutIdLst>
  <p:transition>
    <p:dissolve/>
  </p:transition>
  <p:timing>
    <p:tnLst>
      <p:par>
        <p:cTn dur="indefinite" id="1" nodeType="tmRoot" restart="never"/>
      </p:par>
    </p:tnLst>
  </p:timing>
  <p:txStyles>
    <p:titleStyle>
      <a:lvl1pPr algn="ctr" defTabSz="457200" eaLnBrk="1" hangingPunct="1" latinLnBrk="0" rtl="0">
        <a:spcBef>
          <a:spcPct val="0"/>
        </a:spcBef>
        <a:buNone/>
        <a:defRPr cap="none" kern="1200" sz="4000">
          <a:ln cmpd="sng" w="3175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2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algn="l" defTabSz="457200" eaLnBrk="1" hangingPunct="1" indent="-285750" latinLnBrk="0" marL="7429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20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algn="l" defTabSz="457200" eaLnBrk="1" hangingPunct="1" indent="-285750" latinLnBrk="0" marL="12001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8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algn="l" defTabSz="457200" eaLnBrk="1" hangingPunct="1" indent="-171450" latinLnBrk="0" marL="15430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6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algn="l" defTabSz="457200" eaLnBrk="1" hangingPunct="1" indent="-171450" latinLnBrk="0" marL="20002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algn="l" defTabSz="457200" eaLnBrk="1" hangingPunct="1" indent="-228600" latinLnBrk="0" marL="25146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30409C5B-708E-4676-97AE-2EA3A0B375F2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E4F3949-D26D-4079-AA5F-7D24C2567BF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4012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12" r:id="rId1"/>
    <p:sldLayoutId id="2147485613" r:id="rId2"/>
    <p:sldLayoutId id="2147485614" r:id="rId3"/>
    <p:sldLayoutId id="2147485615" r:id="rId4"/>
    <p:sldLayoutId id="2147485616" r:id="rId5"/>
    <p:sldLayoutId id="2147485617" r:id="rId6"/>
    <p:sldLayoutId id="2147485618" r:id="rId7"/>
    <p:sldLayoutId id="2147485619" r:id="rId8"/>
    <p:sldLayoutId id="2147485620" r:id="rId9"/>
    <p:sldLayoutId id="2147485621" r:id="rId10"/>
    <p:sldLayoutId id="2147485622" r:id="rId11"/>
    <p:sldLayoutId id="2147485623" r:id="rId12"/>
    <p:sldLayoutId id="2147485624" r:id="rId13"/>
    <p:sldLayoutId id="2147485625" r:id="rId14"/>
    <p:sldLayoutId id="2147485626" r:id="rId15"/>
    <p:sldLayoutId id="2147485627" r:id="rId16"/>
    <p:sldLayoutId id="2147485628" r:id="rId1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0409C5B-708E-4676-97AE-2EA3A0B375F2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E4F3949-D26D-4079-AA5F-7D24C2567BF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4029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8" r:id="rId1"/>
    <p:sldLayoutId id="2147485649" r:id="rId2"/>
    <p:sldLayoutId id="2147485650" r:id="rId3"/>
    <p:sldLayoutId id="2147485651" r:id="rId4"/>
    <p:sldLayoutId id="2147485652" r:id="rId5"/>
    <p:sldLayoutId id="2147485653" r:id="rId6"/>
    <p:sldLayoutId id="2147485654" r:id="rId7"/>
    <p:sldLayoutId id="2147485655" r:id="rId8"/>
    <p:sldLayoutId id="2147485656" r:id="rId9"/>
    <p:sldLayoutId id="2147485657" r:id="rId10"/>
    <p:sldLayoutId id="2147485658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825625"/>
            <a:ext cx="76755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6FE52C15-41BC-4DCD-951C-E77CA56D0BB5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fld id="{E69E61B8-C0DA-4ADE-8758-614E232F18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280" r:id="rId1"/>
    <p:sldLayoutId id="2147485281" r:id="rId2"/>
    <p:sldLayoutId id="2147485282" r:id="rId3"/>
    <p:sldLayoutId id="2147485283" r:id="rId4"/>
    <p:sldLayoutId id="2147485284" r:id="rId5"/>
    <p:sldLayoutId id="2147485285" r:id="rId6"/>
    <p:sldLayoutId id="2147485286" r:id="rId7"/>
    <p:sldLayoutId id="2147485287" r:id="rId8"/>
    <p:sldLayoutId id="2147485288" r:id="rId9"/>
    <p:sldLayoutId id="2147485289" r:id="rId10"/>
    <p:sldLayoutId id="2147485290" r:id="rId11"/>
    <p:sldLayoutId id="2147485316" r:id="rId12"/>
    <p:sldLayoutId id="2147485291" r:id="rId13"/>
    <p:sldLayoutId id="2147485292" r:id="rId14"/>
    <p:sldLayoutId id="2147485293" r:id="rId15"/>
    <p:sldLayoutId id="2147485294" r:id="rId16"/>
    <p:sldLayoutId id="2147485295" r:id="rId1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descr="SD-PanelContent.png" id="8" name="Picture 7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cap="flat"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descr="HDRibbonContent-UniformTrim.png" id="10" name="Picture 9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descr="HDRibbonContent-UniformTrim.png" id="11" name="Picture 10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ru-RU" smtClean="0"/>
              <a:t>Образец заголовка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anchor="t" bIns="45720" lIns="91440" rIns="91440" rtlCol="0" tIns="45720"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B3F5CD0E-6662-47AC-A382-C01ED909D92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EA1E08C6-82B7-44DD-AADC-6CFD1753EC8F}" type="slidenum">
              <a:rPr altLang="ru-RU" lang="ru-RU" smtClean="0"/>
              <a:pPr>
                <a:defRPr/>
              </a:pPr>
              <a:t>‹#›</a:t>
            </a:fld>
            <a:endParaRPr altLang="ru-RU" lang="ru-RU"/>
          </a:p>
        </p:txBody>
      </p:sp>
    </p:spTree>
    <p:extLst>
      <p:ext uri="{BB962C8B-B14F-4D97-AF65-F5344CB8AC3E}">
        <p14:creationId xmlns:p14="http://schemas.microsoft.com/office/powerpoint/2010/main" val="984059734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5318" r:id="rId1"/>
    <p:sldLayoutId id="2147485319" r:id="rId2"/>
    <p:sldLayoutId id="2147485320" r:id="rId3"/>
    <p:sldLayoutId id="2147485321" r:id="rId4"/>
    <p:sldLayoutId id="2147485322" r:id="rId5"/>
    <p:sldLayoutId id="2147485323" r:id="rId6"/>
    <p:sldLayoutId id="2147485324" r:id="rId7"/>
    <p:sldLayoutId id="2147485325" r:id="rId8"/>
    <p:sldLayoutId id="2147485326" r:id="rId9"/>
    <p:sldLayoutId id="2147485327" r:id="rId10"/>
    <p:sldLayoutId id="2147485328" r:id="rId11"/>
    <p:sldLayoutId id="2147485329" r:id="rId12"/>
    <p:sldLayoutId id="2147485330" r:id="rId13"/>
    <p:sldLayoutId id="2147485331" r:id="rId14"/>
    <p:sldLayoutId id="2147485332" r:id="rId15"/>
    <p:sldLayoutId id="2147485333" r:id="rId16"/>
    <p:sldLayoutId id="2147485334" r:id="rId17"/>
  </p:sldLayoutIdLst>
  <p:transition>
    <p:dissolve/>
  </p:transition>
  <p:timing>
    <p:tnLst>
      <p:par>
        <p:cTn dur="indefinite" id="1" nodeType="tmRoot" restart="never"/>
      </p:par>
    </p:tnLst>
  </p:timing>
  <p:txStyles>
    <p:titleStyle>
      <a:lvl1pPr algn="ctr" defTabSz="457200" eaLnBrk="1" hangingPunct="1" latinLnBrk="0" rtl="0">
        <a:spcBef>
          <a:spcPct val="0"/>
        </a:spcBef>
        <a:buNone/>
        <a:defRPr cap="none" kern="1200" sz="4000">
          <a:ln cmpd="sng" w="3175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2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algn="l" defTabSz="457200" eaLnBrk="1" hangingPunct="1" indent="-285750" latinLnBrk="0" marL="7429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20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algn="l" defTabSz="457200" eaLnBrk="1" hangingPunct="1" indent="-285750" latinLnBrk="0" marL="12001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8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algn="l" defTabSz="457200" eaLnBrk="1" hangingPunct="1" indent="-171450" latinLnBrk="0" marL="15430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6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algn="l" defTabSz="457200" eaLnBrk="1" hangingPunct="1" indent="-171450" latinLnBrk="0" marL="20002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algn="l" defTabSz="457200" eaLnBrk="1" hangingPunct="1" indent="-228600" latinLnBrk="0" marL="25146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B3F5CD0E-6662-47AC-A382-C01ED909D92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EA1E08C6-82B7-44DD-AADC-6CFD1753EC8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218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6" r:id="rId1"/>
    <p:sldLayoutId id="2147485337" r:id="rId2"/>
    <p:sldLayoutId id="2147485338" r:id="rId3"/>
    <p:sldLayoutId id="2147485339" r:id="rId4"/>
    <p:sldLayoutId id="2147485340" r:id="rId5"/>
    <p:sldLayoutId id="2147485341" r:id="rId6"/>
    <p:sldLayoutId id="2147485342" r:id="rId7"/>
    <p:sldLayoutId id="2147485343" r:id="rId8"/>
    <p:sldLayoutId id="2147485344" r:id="rId9"/>
    <p:sldLayoutId id="2147485345" r:id="rId10"/>
    <p:sldLayoutId id="2147485346" r:id="rId11"/>
    <p:sldLayoutId id="2147485347" r:id="rId12"/>
    <p:sldLayoutId id="2147485348" r:id="rId13"/>
    <p:sldLayoutId id="2147485349" r:id="rId14"/>
    <p:sldLayoutId id="2147485350" r:id="rId15"/>
    <p:sldLayoutId id="2147485351" r:id="rId16"/>
    <p:sldLayoutId id="2147485352" r:id="rId1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3F5CD0E-6662-47AC-A382-C01ED909D92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1E08C6-82B7-44DD-AADC-6CFD1753EC8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2079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08" r:id="rId1"/>
    <p:sldLayoutId id="2147485409" r:id="rId2"/>
    <p:sldLayoutId id="2147485410" r:id="rId3"/>
    <p:sldLayoutId id="2147485411" r:id="rId4"/>
    <p:sldLayoutId id="2147485412" r:id="rId5"/>
    <p:sldLayoutId id="2147485413" r:id="rId6"/>
    <p:sldLayoutId id="2147485414" r:id="rId7"/>
    <p:sldLayoutId id="2147485415" r:id="rId8"/>
    <p:sldLayoutId id="2147485416" r:id="rId9"/>
    <p:sldLayoutId id="2147485417" r:id="rId10"/>
    <p:sldLayoutId id="2147485418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B3F5CD0E-6662-47AC-A382-C01ED909D92F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EA1E08C6-82B7-44DD-AADC-6CFD1753EC8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74281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420" r:id="rId1"/>
    <p:sldLayoutId id="2147485421" r:id="rId2"/>
    <p:sldLayoutId id="2147485422" r:id="rId3"/>
    <p:sldLayoutId id="2147485423" r:id="rId4"/>
    <p:sldLayoutId id="2147485424" r:id="rId5"/>
    <p:sldLayoutId id="2147485425" r:id="rId6"/>
    <p:sldLayoutId id="2147485426" r:id="rId7"/>
    <p:sldLayoutId id="2147485427" r:id="rId8"/>
    <p:sldLayoutId id="2147485428" r:id="rId9"/>
    <p:sldLayoutId id="2147485429" r:id="rId10"/>
    <p:sldLayoutId id="2147485430" r:id="rId11"/>
    <p:sldLayoutId id="2147485431" r:id="rId12"/>
    <p:sldLayoutId id="2147485432" r:id="rId13"/>
    <p:sldLayoutId id="2147485433" r:id="rId14"/>
    <p:sldLayoutId id="2147485434" r:id="rId15"/>
    <p:sldLayoutId id="2147485435" r:id="rId16"/>
    <p:sldLayoutId id="2147485436" r:id="rId1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descr="SD-PanelContent-V.png" id="8" name="Picture 7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cap="flat"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descr="HDRibbonContent-UniformTrim.png" id="10" name="Picture 9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"/>
            <a:stretch/>
          </p:blipFill>
          <p:spPr>
            <a:xfrm rot="5400000">
              <a:off x="4221675" y="39689"/>
              <a:ext cx="685800" cy="606425"/>
            </a:xfrm>
            <a:prstGeom prst="rect">
              <a:avLst/>
            </a:prstGeom>
          </p:spPr>
        </p:pic>
        <p:pic>
          <p:nvPicPr>
            <p:cNvPr descr="HDRibbonContent-UniformTrim.png" id="11" name="Picture 10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"/>
            <a:stretch/>
          </p:blipFill>
          <p:spPr>
            <a:xfrm rot="5400000">
              <a:off x="4221675" y="6211888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ru-RU" smtClean="0"/>
              <a:t>Образец заголовка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anchor="t" bIns="45720" lIns="91440" rIns="91440" rtlCol="0" tIns="45720"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27D2B29-2FE3-4AFF-A275-B3A11196E9B4}" type="slidenum">
              <a:rPr altLang="ru-RU" lang="ru-RU" smtClean="0"/>
              <a:pPr>
                <a:defRPr/>
              </a:pPr>
              <a:t>‹#›</a:t>
            </a:fld>
            <a:endParaRPr altLang="ru-RU" lang="ru-RU"/>
          </a:p>
        </p:txBody>
      </p:sp>
    </p:spTree>
    <p:extLst>
      <p:ext uri="{BB962C8B-B14F-4D97-AF65-F5344CB8AC3E}">
        <p14:creationId xmlns:p14="http://schemas.microsoft.com/office/powerpoint/2010/main" val="93572689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5438" r:id="rId1"/>
    <p:sldLayoutId id="2147485439" r:id="rId2"/>
    <p:sldLayoutId id="2147485440" r:id="rId3"/>
    <p:sldLayoutId id="2147485441" r:id="rId4"/>
    <p:sldLayoutId id="2147485442" r:id="rId5"/>
    <p:sldLayoutId id="2147485443" r:id="rId6"/>
    <p:sldLayoutId id="2147485444" r:id="rId7"/>
    <p:sldLayoutId id="2147485445" r:id="rId8"/>
    <p:sldLayoutId id="2147485446" r:id="rId9"/>
    <p:sldLayoutId id="2147485447" r:id="rId10"/>
    <p:sldLayoutId id="2147485448" r:id="rId11"/>
    <p:sldLayoutId id="2147485449" r:id="rId12"/>
    <p:sldLayoutId id="2147485450" r:id="rId13"/>
    <p:sldLayoutId id="2147485451" r:id="rId14"/>
    <p:sldLayoutId id="2147485452" r:id="rId15"/>
    <p:sldLayoutId id="2147485453" r:id="rId16"/>
    <p:sldLayoutId id="2147485454" r:id="rId17"/>
  </p:sldLayoutIdLst>
  <p:transition>
    <p:dissolve/>
  </p:transition>
  <p:timing>
    <p:tnLst>
      <p:par>
        <p:cTn dur="indefinite" id="1" nodeType="tmRoot" restart="never"/>
      </p:par>
    </p:tnLst>
  </p:timing>
  <p:txStyles>
    <p:titleStyle>
      <a:lvl1pPr algn="ctr" defTabSz="457200" eaLnBrk="1" hangingPunct="1" latinLnBrk="0" rtl="0">
        <a:spcBef>
          <a:spcPct val="0"/>
        </a:spcBef>
        <a:buNone/>
        <a:defRPr cap="none" kern="1200" sz="4000">
          <a:ln cmpd="sng" w="3175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2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algn="l" defTabSz="457200" eaLnBrk="1" hangingPunct="1" indent="-285750" latinLnBrk="0" marL="7429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20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algn="l" defTabSz="457200" eaLnBrk="1" hangingPunct="1" indent="-285750" latinLnBrk="0" marL="12001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8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algn="l" defTabSz="457200" eaLnBrk="1" hangingPunct="1" indent="-171450" latinLnBrk="0" marL="15430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6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algn="l" defTabSz="457200" eaLnBrk="1" hangingPunct="1" indent="-171450" latinLnBrk="0" marL="20002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algn="l" defTabSz="457200" eaLnBrk="1" hangingPunct="1" indent="-228600" latinLnBrk="0" marL="25146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descr="SD-PanelContent.png" id="8" name="Picture 7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cap="flat"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descr="HDRibbonContent-UniformTrim.png" id="10" name="Picture 9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descr="HDRibbonContent-UniformTrim.png" id="11" name="Picture 10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7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ru-RU" smtClean="0"/>
              <a:t>Образец заголовка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anchor="t" bIns="45720" lIns="91440" rIns="91440" rtlCol="0" tIns="45720"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CA2386C-3CD3-4F79-AC30-F1FD7DA6B701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27D2B29-2FE3-4AFF-A275-B3A11196E9B4}" type="slidenum">
              <a:rPr altLang="ru-RU" lang="ru-RU" smtClean="0"/>
              <a:pPr>
                <a:defRPr/>
              </a:pPr>
              <a:t>‹#›</a:t>
            </a:fld>
            <a:endParaRPr altLang="ru-RU" lang="ru-RU"/>
          </a:p>
        </p:txBody>
      </p:sp>
    </p:spTree>
    <p:extLst>
      <p:ext uri="{BB962C8B-B14F-4D97-AF65-F5344CB8AC3E}">
        <p14:creationId xmlns:p14="http://schemas.microsoft.com/office/powerpoint/2010/main" val="1406502757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5510" r:id="rId1"/>
    <p:sldLayoutId id="2147485511" r:id="rId2"/>
    <p:sldLayoutId id="2147485512" r:id="rId3"/>
    <p:sldLayoutId id="2147485513" r:id="rId4"/>
    <p:sldLayoutId id="2147485514" r:id="rId5"/>
    <p:sldLayoutId id="2147485515" r:id="rId6"/>
    <p:sldLayoutId id="2147485516" r:id="rId7"/>
    <p:sldLayoutId id="2147485517" r:id="rId8"/>
    <p:sldLayoutId id="2147485518" r:id="rId9"/>
    <p:sldLayoutId id="2147485519" r:id="rId10"/>
    <p:sldLayoutId id="2147485520" r:id="rId11"/>
    <p:sldLayoutId id="2147485521" r:id="rId12"/>
    <p:sldLayoutId id="2147485522" r:id="rId13"/>
    <p:sldLayoutId id="2147485523" r:id="rId14"/>
    <p:sldLayoutId id="2147485524" r:id="rId15"/>
    <p:sldLayoutId id="2147485525" r:id="rId16"/>
    <p:sldLayoutId id="2147485526" r:id="rId17"/>
  </p:sldLayoutIdLst>
  <p:transition>
    <p:dissolve/>
  </p:transition>
  <p:timing>
    <p:tnLst>
      <p:par>
        <p:cTn dur="indefinite" id="1" nodeType="tmRoot" restart="never"/>
      </p:par>
    </p:tnLst>
  </p:timing>
  <p:txStyles>
    <p:titleStyle>
      <a:lvl1pPr algn="ctr" defTabSz="457200" eaLnBrk="1" hangingPunct="1" latinLnBrk="0" rtl="0">
        <a:spcBef>
          <a:spcPct val="0"/>
        </a:spcBef>
        <a:buNone/>
        <a:defRPr cap="none" kern="1200" sz="4000">
          <a:ln cmpd="sng" w="3175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2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algn="l" defTabSz="457200" eaLnBrk="1" hangingPunct="1" indent="-285750" latinLnBrk="0" marL="7429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20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algn="l" defTabSz="457200" eaLnBrk="1" hangingPunct="1" indent="-285750" latinLnBrk="0" marL="12001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8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algn="l" defTabSz="457200" eaLnBrk="1" hangingPunct="1" indent="-171450" latinLnBrk="0" marL="15430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6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algn="l" defTabSz="457200" eaLnBrk="1" hangingPunct="1" indent="-171450" latinLnBrk="0" marL="20002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algn="l" defTabSz="457200" eaLnBrk="1" hangingPunct="1" indent="-228600" latinLnBrk="0" marL="25146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0409C5B-708E-4676-97AE-2EA3A0B375F2}" type="datetimeFigureOut">
              <a:rPr lang="ru-RU" smtClean="0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E4F3949-D26D-4079-AA5F-7D24C2567BF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9377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64" r:id="rId1"/>
    <p:sldLayoutId id="2147485565" r:id="rId2"/>
    <p:sldLayoutId id="2147485566" r:id="rId3"/>
    <p:sldLayoutId id="2147485567" r:id="rId4"/>
    <p:sldLayoutId id="2147485568" r:id="rId5"/>
    <p:sldLayoutId id="2147485569" r:id="rId6"/>
    <p:sldLayoutId id="2147485570" r:id="rId7"/>
    <p:sldLayoutId id="2147485571" r:id="rId8"/>
    <p:sldLayoutId id="2147485572" r:id="rId9"/>
    <p:sldLayoutId id="2147485573" r:id="rId10"/>
    <p:sldLayoutId id="2147485574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82.xml" Type="http://schemas.openxmlformats.org/officeDocument/2006/relationships/slideLayout"/><Relationship Id="rId5" Target="../media/image19.jpeg" Type="http://schemas.openxmlformats.org/officeDocument/2006/relationships/image"/><Relationship Id="rId4" Target="../media/image18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5.xml"/></Relationships>
</file>

<file path=ppt/slides/_rels/slide14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137.xml" Type="http://schemas.openxmlformats.org/officeDocument/2006/relationships/slideLayout"/><Relationship Id="rId4" Target="../media/image27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7.xml"/></Relationships>
</file>

<file path=ppt/slides/_rels/slide16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75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75.xml" Type="http://schemas.openxmlformats.org/officeDocument/2006/relationships/slideLayout"/><Relationship Id="rId6" Target="../media/hdphoto2.wdp" Type="http://schemas.microsoft.com/office/2007/relationships/hdphoto"/><Relationship Id="rId5" Target="../media/image32.jpeg" Type="http://schemas.openxmlformats.org/officeDocument/2006/relationships/image"/><Relationship Id="rId4" Target="../media/hdphoto1.wdp" Type="http://schemas.microsoft.com/office/2007/relationships/hdphoto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5.xml"/></Relationships>
</file>

<file path=ppt/slides/_rels/slide19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75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5.xml"/></Relationships>
</file>

<file path=ppt/slides/_rels/slide26.xml.rels><?xml version="1.0" encoding="UTF-8" standalone="yes" ?><Relationships xmlns="http://schemas.openxmlformats.org/package/2006/relationships"><Relationship Id="rId2" Target="../media/image37.jpeg" Type="http://schemas.openxmlformats.org/officeDocument/2006/relationships/image"/><Relationship Id="rId1" Target="../slideLayouts/slideLayout137.xml" Type="http://schemas.openxmlformats.org/officeDocument/2006/relationships/slideLayout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2.xml"/></Relationships>
</file>

<file path=ppt/slides/_rels/slide28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137.xml" Type="http://schemas.openxmlformats.org/officeDocument/2006/relationships/slideLayout"/></Relationships>
</file>

<file path=ppt/slides/_rels/slide29.xml.rels><?xml version="1.0" encoding="UTF-8" standalone="yes" ?><Relationships xmlns="http://schemas.openxmlformats.org/package/2006/relationships"><Relationship Id="rId3" Target="../media/image40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13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32.xml.rels><?xml version="1.0" encoding="UTF-8" standalone="yes" ?><Relationships xmlns="http://schemas.openxmlformats.org/package/2006/relationships"><Relationship Id="rId3" Target="../media/image51.jpeg" Type="http://schemas.openxmlformats.org/officeDocument/2006/relationships/image"/><Relationship Id="rId2" Target="../notesSlides/notesSlide8.xml" Type="http://schemas.openxmlformats.org/officeDocument/2006/relationships/notesSlide"/><Relationship Id="rId1" Target="../slideLayouts/slideLayout137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500063" y="428625"/>
            <a:ext cx="864393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charset="0" panose="020B0604020202020204" pitchFamily="34" typeface="Arial"/>
              <a:buChar char="•"/>
              <a:defRPr sz="3200">
                <a:solidFill>
                  <a:schemeClr val="tx1"/>
                </a:solidFill>
                <a:latin charset="0" panose="020F0502020204030204" pitchFamily="34" typeface="Calibri"/>
              </a:defRPr>
            </a:lvl1pPr>
            <a:lvl2pPr indent="-285750" marL="742950">
              <a:spcBef>
                <a:spcPct val="20000"/>
              </a:spcBef>
              <a:buFont charset="0" panose="020B0604020202020204" pitchFamily="34" typeface="Arial"/>
              <a:buChar char="–"/>
              <a:defRPr sz="2800">
                <a:solidFill>
                  <a:schemeClr val="tx1"/>
                </a:solidFill>
                <a:latin charset="0" panose="020F0502020204030204" pitchFamily="34" typeface="Calibri"/>
              </a:defRPr>
            </a:lvl2pPr>
            <a:lvl3pPr indent="-228600" marL="1143000">
              <a:spcBef>
                <a:spcPct val="20000"/>
              </a:spcBef>
              <a:buFont charset="0" panose="020B0604020202020204" pitchFamily="34" typeface="Arial"/>
              <a:buChar char="•"/>
              <a:defRPr sz="2400">
                <a:solidFill>
                  <a:schemeClr val="tx1"/>
                </a:solidFill>
                <a:latin charset="0" panose="020F0502020204030204" pitchFamily="34" typeface="Calibri"/>
              </a:defRPr>
            </a:lvl3pPr>
            <a:lvl4pPr indent="-228600" marL="1600200">
              <a:spcBef>
                <a:spcPct val="20000"/>
              </a:spcBef>
              <a:buFont charset="0" panose="020B0604020202020204" pitchFamily="34" typeface="Arial"/>
              <a:buChar char="–"/>
              <a:defRPr sz="2000">
                <a:solidFill>
                  <a:schemeClr val="tx1"/>
                </a:solidFill>
                <a:latin charset="0" panose="020F0502020204030204" pitchFamily="34" typeface="Calibri"/>
              </a:defRPr>
            </a:lvl4pPr>
            <a:lvl5pPr indent="-228600" marL="2057400">
              <a:spcBef>
                <a:spcPct val="20000"/>
              </a:spcBef>
              <a:buFont charset="0" panose="020B0604020202020204" pitchFamily="34" typeface="Arial"/>
              <a:buChar char="»"/>
              <a:defRPr sz="2000">
                <a:solidFill>
                  <a:schemeClr val="tx1"/>
                </a:solidFill>
                <a:latin charset="0" panose="020F0502020204030204" pitchFamily="34" typeface="Calibri"/>
              </a:defRPr>
            </a:lvl5pPr>
            <a:lvl6pPr eaLnBrk="0" fontAlgn="base" hangingPunct="0" indent="-228600" marL="2514600">
              <a:spcBef>
                <a:spcPct val="20000"/>
              </a:spcBef>
              <a:spcAft>
                <a:spcPct val="0"/>
              </a:spcAft>
              <a:buFont charset="0" panose="020B0604020202020204" pitchFamily="34" typeface="Arial"/>
              <a:buChar char="»"/>
              <a:defRPr sz="2000">
                <a:solidFill>
                  <a:schemeClr val="tx1"/>
                </a:solidFill>
                <a:latin charset="0" panose="020F0502020204030204" pitchFamily="34" typeface="Calibri"/>
              </a:defRPr>
            </a:lvl6pPr>
            <a:lvl7pPr eaLnBrk="0" fontAlgn="base" hangingPunct="0" indent="-228600" marL="2971800">
              <a:spcBef>
                <a:spcPct val="20000"/>
              </a:spcBef>
              <a:spcAft>
                <a:spcPct val="0"/>
              </a:spcAft>
              <a:buFont charset="0" panose="020B0604020202020204" pitchFamily="34" typeface="Arial"/>
              <a:buChar char="»"/>
              <a:defRPr sz="2000">
                <a:solidFill>
                  <a:schemeClr val="tx1"/>
                </a:solidFill>
                <a:latin charset="0" panose="020F0502020204030204" pitchFamily="34" typeface="Calibri"/>
              </a:defRPr>
            </a:lvl7pPr>
            <a:lvl8pPr eaLnBrk="0" fontAlgn="base" hangingPunct="0" indent="-228600" marL="3429000">
              <a:spcBef>
                <a:spcPct val="20000"/>
              </a:spcBef>
              <a:spcAft>
                <a:spcPct val="0"/>
              </a:spcAft>
              <a:buFont charset="0" panose="020B0604020202020204" pitchFamily="34" typeface="Arial"/>
              <a:buChar char="»"/>
              <a:defRPr sz="2000">
                <a:solidFill>
                  <a:schemeClr val="tx1"/>
                </a:solidFill>
                <a:latin charset="0" panose="020F0502020204030204" pitchFamily="34" typeface="Calibri"/>
              </a:defRPr>
            </a:lvl8pPr>
            <a:lvl9pPr eaLnBrk="0" fontAlgn="base" hangingPunct="0" indent="-228600" marL="3886200">
              <a:spcBef>
                <a:spcPct val="20000"/>
              </a:spcBef>
              <a:spcAft>
                <a:spcPct val="0"/>
              </a:spcAft>
              <a:buFont charset="0" panose="020B0604020202020204" pitchFamily="34" typeface="Arial"/>
              <a:buChar char="»"/>
              <a:defRPr sz="2000">
                <a:solidFill>
                  <a:schemeClr val="tx1"/>
                </a:solidFill>
                <a:latin charset="0" panose="020F0502020204030204" pitchFamily="34" typeface="Calibri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altLang="ru-RU" dirty="0" lang="uk-UA" smtClean="0" sz="2800">
                <a:solidFill>
                  <a:srgbClr val="FF3399"/>
                </a:solidFill>
                <a:latin charset="0" panose="020B0604020202020204" pitchFamily="34" typeface="Arial"/>
              </a:rPr>
              <a:t>                    Презентація до уроку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altLang="ru-RU" dirty="0" lang="uk-UA" smtClean="0" sz="2800">
                <a:solidFill>
                  <a:srgbClr val="FF3399"/>
                </a:solidFill>
                <a:latin charset="0" panose="020B0604020202020204" pitchFamily="34" typeface="Arial"/>
              </a:rPr>
              <a:t>З                 </a:t>
            </a:r>
            <a:r>
              <a:rPr altLang="ru-RU" dirty="0" err="1" lang="uk-UA" smtClean="0" sz="2800">
                <a:solidFill>
                  <a:srgbClr val="FF3399"/>
                </a:solidFill>
                <a:latin charset="0" panose="020B0604020202020204" pitchFamily="34" typeface="Arial"/>
              </a:rPr>
              <a:t>з</a:t>
            </a:r>
            <a:r>
              <a:rPr altLang="ru-RU" dirty="0" lang="uk-UA" smtClean="0" sz="2800">
                <a:solidFill>
                  <a:srgbClr val="FF3399"/>
                </a:solidFill>
                <a:latin charset="0" panose="020B0604020202020204" pitchFamily="34" typeface="Arial"/>
              </a:rPr>
              <a:t> літературного читання</a:t>
            </a:r>
            <a:endParaRPr altLang="ru-RU" dirty="0" lang="uk-UA" sz="2800">
              <a:solidFill>
                <a:srgbClr val="FF3399"/>
              </a:solidFill>
              <a:latin charset="0" panose="020B0604020202020204" pitchFamily="34" typeface="Arial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altLang="ru-RU" dirty="0" lang="uk-UA" sz="2800">
              <a:solidFill>
                <a:srgbClr val="FF3399"/>
              </a:solidFill>
              <a:latin charset="0" panose="020B0604020202020204" pitchFamily="34" typeface="Arial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altLang="ru-RU" dirty="0" lang="uk-UA" sz="2800">
              <a:solidFill>
                <a:srgbClr val="FF99FF"/>
              </a:solidFill>
              <a:latin charset="0" panose="020B0604020202020204" pitchFamily="34" typeface="Arial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altLang="ru-RU" dirty="0" lang="uk-UA" smtClean="0" sz="2800">
                <a:solidFill>
                  <a:srgbClr val="FF3399"/>
                </a:solidFill>
                <a:latin charset="0" panose="020B0604020202020204" pitchFamily="34" typeface="Arial"/>
              </a:rPr>
              <a:t>Тема </a:t>
            </a:r>
            <a:r>
              <a:rPr altLang="ru-RU" dirty="0" lang="uk-UA" sz="2800">
                <a:solidFill>
                  <a:srgbClr val="FF3399"/>
                </a:solidFill>
                <a:latin charset="0" panose="020B0604020202020204" pitchFamily="34" typeface="Arial"/>
              </a:rPr>
              <a:t>уроку. </a:t>
            </a:r>
            <a:r>
              <a:rPr altLang="ru-RU" dirty="0" lang="uk-UA" sz="2800">
                <a:latin charset="0" panose="020B0604020202020204" pitchFamily="34" typeface="Arial"/>
              </a:rPr>
              <a:t>За  добро добром платять.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altLang="ru-RU" dirty="0" lang="uk-UA" sz="2800">
                <a:solidFill>
                  <a:srgbClr val="FF3399"/>
                </a:solidFill>
                <a:latin charset="0" panose="020B0604020202020204" pitchFamily="34" typeface="Arial"/>
              </a:rPr>
              <a:t>Матеріал до уроку.   </a:t>
            </a:r>
            <a:r>
              <a:rPr altLang="ru-RU" dirty="0" lang="uk-UA" sz="2800">
                <a:latin charset="0" panose="020B0604020202020204" pitchFamily="34" typeface="Arial"/>
              </a:rPr>
              <a:t>Українська народна казка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altLang="ru-RU" dirty="0" lang="uk-UA" sz="2800">
                <a:latin charset="0" panose="020B0604020202020204" pitchFamily="34" typeface="Arial"/>
              </a:rPr>
              <a:t>                                         “Кривенька  качечка”.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altLang="ru-RU" dirty="0" lang="uk-UA" sz="2800">
                <a:latin charset="0" panose="020B0604020202020204" pitchFamily="34" typeface="Arial"/>
              </a:rPr>
              <a:t>                   </a:t>
            </a:r>
            <a:r>
              <a:rPr altLang="ru-RU" dirty="0" lang="uk-UA" smtClean="0" sz="2800">
                <a:latin charset="0" panose="020B0604020202020204" pitchFamily="34" typeface="Arial"/>
              </a:rPr>
              <a:t>                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altLang="ru-RU" dirty="0" lang="uk-UA" sz="2800">
                <a:latin charset="0" panose="020B0604020202020204" pitchFamily="34" typeface="Arial"/>
              </a:rPr>
              <a:t> </a:t>
            </a:r>
            <a:r>
              <a:rPr altLang="ru-RU" dirty="0" lang="uk-UA" smtClean="0" sz="2800">
                <a:latin charset="0" panose="020B0604020202020204" pitchFamily="34" typeface="Arial"/>
              </a:rPr>
              <a:t>                                         </a:t>
            </a:r>
            <a:r>
              <a:rPr altLang="ru-RU" dirty="0" lang="uk-UA" smtClean="0" sz="1800">
                <a:latin charset="0" panose="020B0604020202020204" pitchFamily="34" typeface="Arial"/>
              </a:rPr>
              <a:t>Учитель</a:t>
            </a:r>
            <a:r>
              <a:rPr altLang="ru-RU" dirty="0" lang="uk-UA" sz="1800">
                <a:latin charset="0" panose="020B0604020202020204" pitchFamily="34" typeface="Arial"/>
              </a:rPr>
              <a:t>: Гоголь С. В.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altLang="ru-RU" dirty="0" lang="uk-UA" sz="1800">
                <a:latin charset="0" panose="020B0604020202020204" pitchFamily="34" typeface="Arial"/>
              </a:rPr>
              <a:t>                                                             </a:t>
            </a:r>
            <a:r>
              <a:rPr altLang="ru-RU" dirty="0" lang="uk-UA" smtClean="0" sz="1800">
                <a:latin charset="0" panose="020B0604020202020204" pitchFamily="34" typeface="Arial"/>
              </a:rPr>
              <a:t>    Школа:  </a:t>
            </a:r>
            <a:r>
              <a:rPr altLang="ru-RU" dirty="0" err="1" lang="uk-UA" smtClean="0" sz="1800">
                <a:latin charset="0" panose="020B0604020202020204" pitchFamily="34" typeface="Arial"/>
              </a:rPr>
              <a:t>Солотвинський</a:t>
            </a:r>
            <a:r>
              <a:rPr altLang="ru-RU" dirty="0" lang="uk-UA" smtClean="0" sz="1800">
                <a:latin charset="0" panose="020B0604020202020204" pitchFamily="34" typeface="Arial"/>
              </a:rPr>
              <a:t> НВК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altLang="ru-RU" dirty="0" lang="uk-UA" sz="1800">
                <a:latin charset="0" panose="020B0604020202020204" pitchFamily="34" typeface="Arial"/>
              </a:rPr>
              <a:t> </a:t>
            </a:r>
            <a:r>
              <a:rPr altLang="ru-RU" dirty="0" lang="uk-UA" smtClean="0" sz="1800">
                <a:latin charset="0" panose="020B0604020202020204" pitchFamily="34" typeface="Arial"/>
              </a:rPr>
              <a:t>                                                                               «ЗОШ І-ІІІ ст.-ліцей»</a:t>
            </a:r>
            <a:endParaRPr altLang="ru-RU" dirty="0" lang="ru-RU" sz="1800">
              <a:latin charset="0" panose="020B0604020202020204" pitchFamily="34" typeface="Arial"/>
            </a:endParaRPr>
          </a:p>
        </p:txBody>
      </p:sp>
      <p:pic>
        <p:nvPicPr>
          <p:cNvPr descr="Изображение 033" id="27651" name="Picture 8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74445" y="3535223"/>
            <a:ext cx="4165985" cy="283543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Копия крив качка modified.tif" id="27653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221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Изображение 204.jpg" id="27654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730"/>
            <a:ext cx="2357438" cy="20716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619543"/>
      </p:ext>
    </p:extLst>
  </p:cSld>
  <p:clrMapOvr>
    <a:masterClrMapping/>
  </p:clrMapOvr>
  <p:transition>
    <p:dissolve/>
  </p:transition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95332" y="1340768"/>
            <a:ext cx="4752528" cy="19440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uk-UA" sz="9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uk-UA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Чия відвага, </a:t>
            </a:r>
          </a:p>
          <a:p>
            <a:r>
              <a:rPr lang="uk-UA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того й перемога</a:t>
            </a:r>
          </a:p>
          <a:p>
            <a:endParaRPr lang="uk-UA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3573015"/>
            <a:ext cx="4752000" cy="1944000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uk-UA" sz="900" dirty="0" smtClean="0"/>
          </a:p>
          <a:p>
            <a:pPr algn="ctr"/>
            <a:r>
              <a:rPr lang="uk-UA" sz="2800" dirty="0" smtClean="0"/>
              <a:t>За рідний край життя віддай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1570010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50" y="571500"/>
          <a:ext cx="6076946" cy="2679699"/>
        </p:xfrm>
        <a:graphic>
          <a:graphicData uri="http://schemas.openxmlformats.org/drawingml/2006/table">
            <a:tbl>
              <a:tblPr/>
              <a:tblGrid>
                <a:gridCol w="674934"/>
                <a:gridCol w="674934"/>
                <a:gridCol w="674934"/>
                <a:gridCol w="674934"/>
                <a:gridCol w="674934"/>
                <a:gridCol w="675569"/>
                <a:gridCol w="675569"/>
                <a:gridCol w="675569"/>
                <a:gridCol w="675569"/>
              </a:tblGrid>
              <a:tr h="533526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98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Calibri"/>
                          <a:ea typeface="Calibri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6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Calibri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3526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4.</a:t>
                      </a: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49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Calibri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8966" name="TextBox 3"/>
          <p:cNvSpPr txBox="1">
            <a:spLocks noChangeArrowheads="1"/>
          </p:cNvSpPr>
          <p:nvPr/>
        </p:nvSpPr>
        <p:spPr bwMode="auto">
          <a:xfrm>
            <a:off x="642938" y="3714750"/>
            <a:ext cx="741045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uk-UA" altLang="ru-RU" sz="1400" b="0">
                <a:latin typeface="Arial" panose="020B0604020202020204" pitchFamily="34" charset="0"/>
              </a:rPr>
              <a:t>Як звали чоловіка на прізвище Кожум’яка?</a:t>
            </a:r>
          </a:p>
          <a:p>
            <a:pPr eaLnBrk="1" hangingPunct="1">
              <a:spcBef>
                <a:spcPct val="0"/>
              </a:spcBef>
              <a:buFontTx/>
              <a:buAutoNum type="arabicPeriod" startAt="2"/>
            </a:pPr>
            <a:r>
              <a:rPr lang="uk-UA" altLang="ru-RU" sz="1400" b="0">
                <a:latin typeface="Arial" panose="020B0604020202020204" pitchFamily="34" charset="0"/>
              </a:rPr>
              <a:t>Що посилали городяни щороку змієві?</a:t>
            </a:r>
          </a:p>
          <a:p>
            <a:pPr eaLnBrk="1" hangingPunct="1">
              <a:spcBef>
                <a:spcPct val="0"/>
              </a:spcBef>
              <a:buFontTx/>
              <a:buAutoNum type="arabicPeriod" startAt="3"/>
            </a:pPr>
            <a:r>
              <a:rPr lang="uk-UA" altLang="ru-RU" sz="1400" b="0">
                <a:latin typeface="Arial" panose="020B0604020202020204" pitchFamily="34" charset="0"/>
              </a:rPr>
              <a:t>Правитель, згаданий у першому реченні казки.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400" b="0">
                <a:latin typeface="Arial" panose="020B0604020202020204" pitchFamily="34" charset="0"/>
              </a:rPr>
              <a:t>4.    Місто, в якому відбувалися події казки.</a:t>
            </a:r>
          </a:p>
          <a:p>
            <a:pPr eaLnBrk="1" hangingPunct="1">
              <a:spcBef>
                <a:spcPct val="0"/>
              </a:spcBef>
              <a:buFontTx/>
              <a:buAutoNum type="arabicPeriod" startAt="5"/>
            </a:pPr>
            <a:r>
              <a:rPr lang="uk-UA" altLang="ru-RU" sz="1400" b="0">
                <a:latin typeface="Arial" panose="020B0604020202020204" pitchFamily="34" charset="0"/>
              </a:rPr>
              <a:t>Хто умовив Кожум’яку битися зі змієм?</a:t>
            </a:r>
          </a:p>
          <a:p>
            <a:pPr eaLnBrk="1" hangingPunct="1">
              <a:spcBef>
                <a:spcPct val="0"/>
              </a:spcBef>
              <a:buFontTx/>
              <a:buAutoNum type="arabicPeriod" startAt="5"/>
            </a:pPr>
            <a:endParaRPr lang="uk-UA" altLang="ru-RU" sz="1400" b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400" b="0">
                <a:latin typeface="Arial" panose="020B0604020202020204" pitchFamily="34" charset="0"/>
              </a:rPr>
              <a:t>        -  </a:t>
            </a:r>
            <a:r>
              <a:rPr lang="uk-UA" altLang="ru-RU" sz="1600">
                <a:latin typeface="Arial" panose="020B0604020202020204" pitchFamily="34" charset="0"/>
              </a:rPr>
              <a:t>Відгадайте слово, що заховалося у виділених кольором клітках?</a:t>
            </a:r>
            <a:endParaRPr lang="uk-UA" altLang="ru-RU" sz="1400" b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400" b="0">
                <a:latin typeface="Arial" panose="020B0604020202020204" pitchFamily="34" charset="0"/>
              </a:rPr>
              <a:t>    </a:t>
            </a:r>
            <a:endParaRPr lang="ru-RU" altLang="ru-RU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0"/>
          <p:cNvSpPr>
            <a:spLocks noChangeArrowheads="1"/>
          </p:cNvSpPr>
          <p:nvPr/>
        </p:nvSpPr>
        <p:spPr bwMode="auto">
          <a:xfrm>
            <a:off x="6024563" y="4464050"/>
            <a:ext cx="788987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Arial" panose="020B0604020202020204" pitchFamily="34" charset="0"/>
            </a:endParaRPr>
          </a:p>
        </p:txBody>
      </p:sp>
      <p:sp>
        <p:nvSpPr>
          <p:cNvPr id="40963" name="Line 106"/>
          <p:cNvSpPr>
            <a:spLocks noChangeShapeType="1"/>
          </p:cNvSpPr>
          <p:nvPr/>
        </p:nvSpPr>
        <p:spPr bwMode="auto">
          <a:xfrm>
            <a:off x="6011863" y="44370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33525" y="1714500"/>
          <a:ext cx="6076946" cy="3146426"/>
        </p:xfrm>
        <a:graphic>
          <a:graphicData uri="http://schemas.openxmlformats.org/drawingml/2006/table">
            <a:tbl>
              <a:tblPr/>
              <a:tblGrid>
                <a:gridCol w="674934"/>
                <a:gridCol w="674934"/>
                <a:gridCol w="674934"/>
                <a:gridCol w="674934"/>
                <a:gridCol w="674934"/>
                <a:gridCol w="675569"/>
                <a:gridCol w="675569"/>
                <a:gridCol w="675569"/>
                <a:gridCol w="675569"/>
              </a:tblGrid>
              <a:tr h="70104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1.  </a:t>
                      </a:r>
                      <a:r>
                        <a:rPr lang="uk-UA" sz="2000" baseline="0" dirty="0" smtClean="0">
                          <a:latin typeface="Calibri"/>
                          <a:ea typeface="Calibri"/>
                          <a:cs typeface="Times New Roman"/>
                        </a:rPr>
                        <a:t> К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 р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 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 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01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.   Д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  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.  К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 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 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  з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7909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4.  К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ї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09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5.  Д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 і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latin typeface="Calibri"/>
                          <a:ea typeface="Calibri"/>
                          <a:cs typeface="Times New Roman"/>
                        </a:rPr>
                        <a:t>    т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    и</a:t>
                      </a:r>
                      <a:endParaRPr lang="ru-RU" sz="1800" dirty="0"/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bm.img.com.ua/dnevnik/photo/1359153/94/1268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flipH="1">
            <a:off x="2123729" y="1367057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0"/>
            <a:ext cx="5153425" cy="79200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uk-UA" sz="2000" dirty="0" smtClean="0"/>
              <a:t>Галявина казкових квітів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5031326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Рисунок 1" descr="Изображение 19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57188"/>
            <a:ext cx="257175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Рисунок 2" descr="Изображение 19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500563"/>
            <a:ext cx="278606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Рисунок 3" descr="Изображение 19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500313"/>
            <a:ext cx="2643187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Рисунок 8" descr="Изображение 2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85750"/>
            <a:ext cx="2428875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Рисунок 9" descr="Изображение 2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731" y="4551362"/>
            <a:ext cx="2098675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Рисунок 10" descr="Изображение 2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5" y="2326481"/>
            <a:ext cx="2357437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Рисунок 10" descr="Изображение 044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42875"/>
            <a:ext cx="2411413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Рисунок 11" descr="Изображение 044.t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2357438"/>
            <a:ext cx="2411412" cy="2071687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</p:pic>
      <p:pic>
        <p:nvPicPr>
          <p:cNvPr id="45066" name="Рисунок 12" descr="Изображение 044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429125"/>
            <a:ext cx="2411412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7" name="TextBox 14"/>
          <p:cNvSpPr txBox="1">
            <a:spLocks noChangeArrowheads="1"/>
          </p:cNvSpPr>
          <p:nvPr/>
        </p:nvSpPr>
        <p:spPr bwMode="auto">
          <a:xfrm>
            <a:off x="1039812" y="970756"/>
            <a:ext cx="1063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000" b="0" dirty="0" err="1">
                <a:solidFill>
                  <a:srgbClr val="FF00FF"/>
                </a:solidFill>
                <a:latin typeface="Arial" panose="020B0604020202020204" pitchFamily="34" charset="0"/>
              </a:rPr>
              <a:t>доб</a:t>
            </a:r>
            <a:endParaRPr lang="ru-RU" altLang="ru-RU" sz="4000" b="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45068" name="TextBox 18"/>
          <p:cNvSpPr txBox="1">
            <a:spLocks noChangeArrowheads="1"/>
          </p:cNvSpPr>
          <p:nvPr/>
        </p:nvSpPr>
        <p:spPr bwMode="auto">
          <a:xfrm>
            <a:off x="6643688" y="5286375"/>
            <a:ext cx="1285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000">
                <a:solidFill>
                  <a:srgbClr val="FF00FF"/>
                </a:solidFill>
                <a:latin typeface="Arial" panose="020B0604020202020204" pitchFamily="34" charset="0"/>
              </a:rPr>
              <a:t>   ро</a:t>
            </a:r>
            <a:endParaRPr lang="ru-RU" altLang="ru-RU" sz="400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45069" name="TextBox 22"/>
          <p:cNvSpPr txBox="1">
            <a:spLocks noChangeArrowheads="1"/>
          </p:cNvSpPr>
          <p:nvPr/>
        </p:nvSpPr>
        <p:spPr bwMode="auto">
          <a:xfrm>
            <a:off x="4276724" y="3323431"/>
            <a:ext cx="1139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000">
                <a:solidFill>
                  <a:srgbClr val="FF00FF"/>
                </a:solidFill>
                <a:latin typeface="Arial" panose="020B0604020202020204" pitchFamily="34" charset="0"/>
              </a:rPr>
              <a:t>За</a:t>
            </a:r>
            <a:endParaRPr lang="ru-RU" altLang="ru-RU" sz="400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45070" name="TextBox 26"/>
          <p:cNvSpPr txBox="1">
            <a:spLocks noChangeArrowheads="1"/>
          </p:cNvSpPr>
          <p:nvPr/>
        </p:nvSpPr>
        <p:spPr bwMode="auto">
          <a:xfrm>
            <a:off x="4071938" y="928688"/>
            <a:ext cx="1500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>
                <a:latin typeface="Arial" panose="020B0604020202020204" pitchFamily="34" charset="0"/>
              </a:rPr>
              <a:t> доб</a:t>
            </a:r>
            <a:endParaRPr lang="ru-RU" altLang="ru-RU" sz="2800">
              <a:latin typeface="Arial" panose="020B0604020202020204" pitchFamily="34" charset="0"/>
            </a:endParaRPr>
          </a:p>
        </p:txBody>
      </p:sp>
      <p:sp>
        <p:nvSpPr>
          <p:cNvPr id="45071" name="TextBox 27"/>
          <p:cNvSpPr txBox="1">
            <a:spLocks noChangeArrowheads="1"/>
          </p:cNvSpPr>
          <p:nvPr/>
        </p:nvSpPr>
        <p:spPr bwMode="auto">
          <a:xfrm>
            <a:off x="1214438" y="5286375"/>
            <a:ext cx="1028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>
                <a:latin typeface="Arial" panose="020B0604020202020204" pitchFamily="34" charset="0"/>
              </a:rPr>
              <a:t>ром</a:t>
            </a:r>
            <a:endParaRPr lang="ru-RU" altLang="ru-RU" sz="2800">
              <a:latin typeface="Arial" panose="020B0604020202020204" pitchFamily="34" charset="0"/>
            </a:endParaRPr>
          </a:p>
        </p:txBody>
      </p:sp>
      <p:sp>
        <p:nvSpPr>
          <p:cNvPr id="45072" name="TextBox 28"/>
          <p:cNvSpPr txBox="1">
            <a:spLocks noChangeArrowheads="1"/>
          </p:cNvSpPr>
          <p:nvPr/>
        </p:nvSpPr>
        <p:spPr bwMode="auto">
          <a:xfrm>
            <a:off x="1039812" y="2677318"/>
            <a:ext cx="1012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3600" dirty="0" err="1">
                <a:solidFill>
                  <a:srgbClr val="FFFF00"/>
                </a:solidFill>
                <a:latin typeface="Arial" panose="020B0604020202020204" pitchFamily="34" charset="0"/>
              </a:rPr>
              <a:t>пла</a:t>
            </a:r>
            <a:endParaRPr lang="ru-RU" altLang="ru-RU" sz="36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45073" name="TextBox 29"/>
          <p:cNvSpPr txBox="1">
            <a:spLocks noChangeArrowheads="1"/>
          </p:cNvSpPr>
          <p:nvPr/>
        </p:nvSpPr>
        <p:spPr bwMode="auto">
          <a:xfrm>
            <a:off x="6215063" y="642938"/>
            <a:ext cx="24018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3600">
                <a:solidFill>
                  <a:srgbClr val="99FF33"/>
                </a:solidFill>
                <a:latin typeface="Arial" panose="020B0604020202020204" pitchFamily="34" charset="0"/>
              </a:rPr>
              <a:t>     </a:t>
            </a:r>
            <a:r>
              <a:rPr lang="uk-UA" altLang="ru-RU" sz="3600">
                <a:solidFill>
                  <a:srgbClr val="FFFF00"/>
                </a:solidFill>
                <a:latin typeface="Arial" panose="020B0604020202020204" pitchFamily="34" charset="0"/>
              </a:rPr>
              <a:t>тять</a:t>
            </a:r>
            <a:endParaRPr lang="ru-RU" altLang="ru-RU" sz="36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0lik.ru/uploads/posts/2010-04/1270203100_0lik.ru_6333fb43f388.jpg" id="189442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"/>
          <a:stretch/>
        </p:blipFill>
        <p:spPr bwMode="auto">
          <a:xfrm>
            <a:off x="-108520" y="0"/>
            <a:ext cx="925252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1907704" y="1268760"/>
            <a:ext cx="6372040" cy="3132000"/>
          </a:xfrm>
          <a:prstGeom prst="cloud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r>
              <a:rPr dirty="0" lang="uk-UA" smtClean="0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За добро</a:t>
            </a:r>
          </a:p>
          <a:p>
            <a:r>
              <a:rPr dirty="0" lang="uk-UA" smtClean="0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добром </a:t>
            </a:r>
          </a:p>
          <a:p>
            <a:r>
              <a:rPr dirty="0" lang="uk-UA" smtClean="0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платять</a:t>
            </a:r>
            <a:endParaRPr dirty="0" lang="ru-RU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738581"/>
      </p:ext>
    </p:extLst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ave">
          <a:fgClr>
            <a:srgbClr val="33CC3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6" descr="Изображение 0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04" y="332656"/>
            <a:ext cx="4762155" cy="5796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07" name="Oval 8"/>
          <p:cNvSpPr>
            <a:spLocks noChangeArrowheads="1"/>
          </p:cNvSpPr>
          <p:nvPr/>
        </p:nvSpPr>
        <p:spPr bwMode="auto">
          <a:xfrm>
            <a:off x="4434733" y="550763"/>
            <a:ext cx="4644008" cy="1581249"/>
          </a:xfrm>
          <a:prstGeom prst="wedgeEllipseCallout">
            <a:avLst>
              <a:gd name="adj1" fmla="val -58827"/>
              <a:gd name="adj2" fmla="val 82146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Arial" panose="020B0604020202020204" pitchFamily="34" charset="0"/>
            </a:endParaRPr>
          </a:p>
        </p:txBody>
      </p:sp>
      <p:sp>
        <p:nvSpPr>
          <p:cNvPr id="47108" name="Text Box 10"/>
          <p:cNvSpPr txBox="1">
            <a:spLocks noChangeArrowheads="1"/>
          </p:cNvSpPr>
          <p:nvPr/>
        </p:nvSpPr>
        <p:spPr bwMode="auto">
          <a:xfrm>
            <a:off x="5102318" y="908720"/>
            <a:ext cx="340738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600" dirty="0">
                <a:latin typeface="Arial" panose="020B0604020202020204" pitchFamily="34" charset="0"/>
              </a:rPr>
              <a:t>      - Попрацюйте над українською народною казкою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600" dirty="0">
                <a:latin typeface="Arial" panose="020B0604020202020204" pitchFamily="34" charset="0"/>
              </a:rPr>
              <a:t>       “Кривенька качечка”!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ru-RU" altLang="ru-RU" sz="1600" dirty="0">
              <a:latin typeface="Arial" panose="020B0604020202020204" pitchFamily="34" charset="0"/>
            </a:endParaRPr>
          </a:p>
        </p:txBody>
      </p:sp>
      <p:sp>
        <p:nvSpPr>
          <p:cNvPr id="47109" name="Text Box 11"/>
          <p:cNvSpPr txBox="1">
            <a:spLocks noChangeArrowheads="1"/>
          </p:cNvSpPr>
          <p:nvPr/>
        </p:nvSpPr>
        <p:spPr bwMode="auto">
          <a:xfrm>
            <a:off x="9144000" y="1628775"/>
            <a:ext cx="184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600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pustunchik.ua/uploads/radio/cache/cac3afcfcc1bcd120bff1287880e1056.jpg" id="4100" name="Picture 4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292" y="285709"/>
            <a:ext cx="3606068" cy="3600000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rgbClr val="FFC000"/>
            </a:solidFill>
            <a:miter lim="800000"/>
          </a:ln>
          <a:effectLst>
            <a:reflection algn="bl" blurRad="12700" dir="5400000" dist="5000" endPos="28000" rotWithShape="0" stA="28000" sy="-100000"/>
            <a:softEdge rad="25400"/>
          </a:effectLst>
          <a:scene3d>
            <a:camera prst="perspectiveRelaxedModerately"/>
            <a:lightRig dir="t" rig="threeP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descr="http://static.klasnaocinka.com.ua/uploads/editor/3355/148363/blog_/images/slayd16.jpg" id="4102" name="Picture 6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7"/>
          <a:stretch/>
        </p:blipFill>
        <p:spPr bwMode="auto">
          <a:xfrm>
            <a:off x="96087" y="213501"/>
            <a:ext cx="3672408" cy="3744416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rgbClr val="FFC000"/>
            </a:solidFill>
            <a:miter lim="800000"/>
          </a:ln>
          <a:effectLst>
            <a:reflection algn="bl" blurRad="12700" dir="5400000" dist="5000" endPos="28000" rotWithShape="0" stA="28000" sy="-100000"/>
          </a:effectLst>
          <a:scene3d>
            <a:camera prst="perspectiveRelaxedModerately"/>
            <a:lightRig dir="t" rig="threeP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descr="https://upload.wikimedia.org/wikipedia/uk/2/28/Kryvenka-kachechka.jpg" id="4104" name="Picture 8"/>
          <p:cNvPicPr>
            <a:picLocks noChangeArrowheads="1"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80928"/>
            <a:ext cx="2997061" cy="4464000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rgbClr val="FFC000"/>
            </a:solidFill>
            <a:miter lim="800000"/>
          </a:ln>
          <a:effectLst>
            <a:reflection algn="bl" blurRad="12700" dir="5400000" dist="5000" endPos="28000" rotWithShape="0" stA="28000" sy="-100000"/>
          </a:effectLst>
          <a:scene3d>
            <a:camera prst="perspectiveRelaxedModerately"/>
            <a:lightRig dir="t" rig="threePt">
              <a:rot lat="0" lon="0" rev="2700000"/>
            </a:lightRig>
          </a:scene3d>
          <a:sp3d>
            <a:bevelT h="38100" prst="angle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251521" y="0"/>
            <a:ext cx="8712968" cy="771346"/>
          </a:xfrm>
          <a:prstGeom prst="ribbon2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rtlCol="0" wrap="square">
            <a:spAutoFit/>
          </a:bodyPr>
          <a:lstStyle/>
          <a:p>
            <a:pPr algn="ctr"/>
            <a:r>
              <a:rPr dirty="0" err="1" lang="ru-RU" smtClean="0" sz="1800"/>
              <a:t>Українська</a:t>
            </a:r>
            <a:r>
              <a:rPr dirty="0" lang="ru-RU" smtClean="0" sz="1800"/>
              <a:t> народна </a:t>
            </a:r>
            <a:r>
              <a:rPr dirty="0" err="1" lang="ru-RU" smtClean="0" sz="1800"/>
              <a:t>казка</a:t>
            </a:r>
            <a:r>
              <a:rPr dirty="0" lang="ru-RU" smtClean="0" sz="1800"/>
              <a:t> </a:t>
            </a:r>
          </a:p>
          <a:p>
            <a:pPr algn="ctr"/>
            <a:r>
              <a:rPr dirty="0" lang="ru-RU" smtClean="0" sz="1800"/>
              <a:t>«</a:t>
            </a:r>
            <a:r>
              <a:rPr dirty="0" err="1" lang="ru-RU" smtClean="0" sz="1800"/>
              <a:t>Кривенька</a:t>
            </a:r>
            <a:r>
              <a:rPr dirty="0" lang="ru-RU" smtClean="0" sz="1800"/>
              <a:t> </a:t>
            </a:r>
            <a:r>
              <a:rPr dirty="0" err="1" lang="ru-RU" smtClean="0" sz="1800"/>
              <a:t>качечка</a:t>
            </a:r>
            <a:r>
              <a:rPr dirty="0" lang="ru-RU" smtClean="0" sz="1800"/>
              <a:t>»</a:t>
            </a:r>
            <a:endParaRPr dirty="0" lang="ru-RU" sz="1800"/>
          </a:p>
        </p:txBody>
      </p:sp>
    </p:spTree>
    <p:extLst>
      <p:ext uri="{BB962C8B-B14F-4D97-AF65-F5344CB8AC3E}">
        <p14:creationId xmlns:p14="http://schemas.microsoft.com/office/powerpoint/2010/main" val="3045627465"/>
      </p:ext>
    </p:extLst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28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http://allpolus.com/uploads/posts/2011-01-29/15336-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86168"/>
            <a:ext cx="9433048" cy="694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95636" y="1415087"/>
            <a:ext cx="6840760" cy="4176000"/>
          </a:xfrm>
          <a:prstGeom prst="verticalScroll">
            <a:avLst/>
          </a:prstGeom>
          <a:solidFill>
            <a:srgbClr val="FFFF99"/>
          </a:solidFill>
          <a:ln>
            <a:solidFill>
              <a:schemeClr val="tx1"/>
            </a:solidFill>
          </a:ln>
          <a:scene3d>
            <a:camera prst="perspectiveRelaxedModerately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Monotype Corsiva" panose="03010101010201010101" pitchFamily="66" charset="0"/>
              </a:rPr>
              <a:t>      </a:t>
            </a:r>
          </a:p>
          <a:p>
            <a:r>
              <a:rPr lang="uk-UA" sz="3200" dirty="0">
                <a:latin typeface="Monotype Corsiva" panose="03010101010201010101" pitchFamily="66" charset="0"/>
              </a:rPr>
              <a:t> </a:t>
            </a:r>
            <a:r>
              <a:rPr lang="uk-UA" sz="3200" dirty="0" smtClean="0">
                <a:latin typeface="Monotype Corsiva" panose="03010101010201010101" pitchFamily="66" charset="0"/>
              </a:rPr>
              <a:t>     починочок                 коромисло   </a:t>
            </a:r>
          </a:p>
          <a:p>
            <a:r>
              <a:rPr lang="uk-UA" altLang="ru-RU" sz="3200" dirty="0" smtClean="0">
                <a:latin typeface="Monotype Corsiva" panose="03010101010201010101" pitchFamily="66" charset="0"/>
              </a:rPr>
              <a:t>      кужілочка                  </a:t>
            </a:r>
            <a:r>
              <a:rPr lang="uk-UA" altLang="ru-RU" sz="3200" dirty="0" err="1" smtClean="0">
                <a:latin typeface="Monotype Corsiva" panose="03010101010201010101" pitchFamily="66" charset="0"/>
              </a:rPr>
              <a:t>увертілася</a:t>
            </a:r>
            <a:endParaRPr lang="uk-UA" altLang="ru-RU" sz="3200" dirty="0" smtClean="0">
              <a:latin typeface="Monotype Corsiva" panose="03010101010201010101" pitchFamily="66" charset="0"/>
            </a:endParaRPr>
          </a:p>
          <a:p>
            <a:r>
              <a:rPr lang="uk-UA" sz="3200" dirty="0" smtClean="0">
                <a:latin typeface="Monotype Corsiva" panose="03010101010201010101" pitchFamily="66" charset="0"/>
              </a:rPr>
              <a:t>      веретенце                 табуночок</a:t>
            </a:r>
            <a:endParaRPr lang="ru-RU" sz="3200" dirty="0" smtClean="0">
              <a:latin typeface="Monotype Corsiva" panose="03010101010201010101" pitchFamily="66" charset="0"/>
            </a:endParaRPr>
          </a:p>
          <a:p>
            <a:r>
              <a:rPr lang="uk-UA" sz="3200" dirty="0" smtClean="0">
                <a:latin typeface="Monotype Corsiva" panose="03010101010201010101" pitchFamily="66" charset="0"/>
              </a:rPr>
              <a:t>      жалувати                  галочка</a:t>
            </a:r>
          </a:p>
          <a:p>
            <a:endParaRPr lang="ru-RU" sz="2800" dirty="0"/>
          </a:p>
        </p:txBody>
      </p:sp>
      <p:sp>
        <p:nvSpPr>
          <p:cNvPr id="2" name="TextBox 1"/>
          <p:cNvSpPr txBox="1"/>
          <p:nvPr/>
        </p:nvSpPr>
        <p:spPr>
          <a:xfrm flipH="1">
            <a:off x="2771800" y="315517"/>
            <a:ext cx="3888432" cy="697885"/>
          </a:xfrm>
          <a:prstGeom prst="ribbon2">
            <a:avLst/>
          </a:prstGeom>
          <a:solidFill>
            <a:srgbClr val="99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Словникова робота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68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http://nachalo4ka.ru/wp-content/uploads/2014/04/prevyu-shablon-leto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33CC3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качечка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694" y="18000"/>
            <a:ext cx="4353097" cy="6876000"/>
          </a:xfrm>
          <a:prstGeom prst="rect">
            <a:avLst/>
          </a:prstGeom>
          <a:noFill/>
          <a:ln w="9525">
            <a:solidFill>
              <a:srgbClr val="33CC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682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00">
              <a:srgbClr val="FFFF66"/>
            </a:gs>
            <a:gs pos="100000">
              <a:schemeClr val="accent4">
                <a:shade val="88000"/>
                <a:lumMod val="88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2751138" y="255588"/>
            <a:ext cx="1841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ru-RU" altLang="ru-RU" sz="2000" b="0">
              <a:latin typeface="Arial" panose="020B060402020202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ru-RU" altLang="ru-RU" sz="1400" b="0">
              <a:latin typeface="Arial" panose="020B0604020202020204" pitchFamily="34" charset="0"/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395288" y="620713"/>
            <a:ext cx="18415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ru-RU" altLang="ru-RU" b="0">
              <a:latin typeface="Arial" panose="020B0604020202020204" pitchFamily="34" charset="0"/>
            </a:endParaRPr>
          </a:p>
        </p:txBody>
      </p:sp>
      <p:sp>
        <p:nvSpPr>
          <p:cNvPr id="29700" name="Rectangle 6"/>
          <p:cNvSpPr>
            <a:spLocks noChangeArrowheads="1"/>
          </p:cNvSpPr>
          <p:nvPr/>
        </p:nvSpPr>
        <p:spPr bwMode="auto">
          <a:xfrm>
            <a:off x="382347" y="255588"/>
            <a:ext cx="8582142" cy="6283166"/>
          </a:xfrm>
          <a:prstGeom prst="verticalScroll">
            <a:avLst>
              <a:gd name="adj" fmla="val 12500"/>
            </a:avLst>
          </a:prstGeom>
          <a:solidFill>
            <a:srgbClr val="92D050"/>
          </a:soli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00" b="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altLang="ru-RU" sz="28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ПРАВИЛА РОБОТИ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                              В ГРУПАХ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2800" dirty="0" smtClean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sz="2800" dirty="0" smtClean="0">
                <a:latin typeface="Arial" panose="020B0604020202020204" pitchFamily="34" charset="0"/>
              </a:rPr>
              <a:t>Обрати </a:t>
            </a:r>
            <a:r>
              <a:rPr lang="uk-UA" altLang="ru-RU" sz="2800" dirty="0" smtClean="0">
                <a:latin typeface="Arial" panose="020B0604020202020204" pitchFamily="34" charset="0"/>
              </a:rPr>
              <a:t>доповідача, писаря. 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  <a:defRPr/>
            </a:pPr>
            <a:r>
              <a:rPr lang="uk-UA" altLang="ru-RU" sz="2800" dirty="0" smtClean="0">
                <a:latin typeface="Arial" panose="020B0604020202020204" pitchFamily="34" charset="0"/>
              </a:rPr>
              <a:t>Уважно читати завдання.</a:t>
            </a:r>
            <a:endParaRPr lang="ru-RU" altLang="ru-RU" sz="2800" dirty="0" smtClean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uk-UA" altLang="ru-RU" sz="2800" dirty="0" smtClean="0">
                <a:latin typeface="Arial" panose="020B0604020202020204" pitchFamily="34" charset="0"/>
              </a:rPr>
              <a:t>3. Працювати так, щоб нікому не заважати.</a:t>
            </a:r>
            <a:endParaRPr lang="ru-RU" altLang="ru-RU" sz="2800" dirty="0" smtClean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uk-UA" altLang="ru-RU" sz="2800" dirty="0" smtClean="0">
                <a:latin typeface="Arial" panose="020B0604020202020204" pitchFamily="34" charset="0"/>
              </a:rPr>
              <a:t>4. </a:t>
            </a:r>
            <a:r>
              <a:rPr lang="uk-UA" altLang="ru-RU" sz="2800" dirty="0">
                <a:latin typeface="Arial" panose="020B0604020202020204" pitchFamily="34" charset="0"/>
              </a:rPr>
              <a:t>Дотримуватись відведеного часу</a:t>
            </a:r>
            <a:r>
              <a:rPr lang="uk-UA" altLang="ru-RU" sz="2800" dirty="0" smtClean="0">
                <a:latin typeface="Arial" panose="020B0604020202020204" pitchFamily="34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uk-UA" altLang="ru-RU" sz="2800" dirty="0" smtClean="0">
                <a:latin typeface="Arial" panose="020B0604020202020204" pitchFamily="34" charset="0"/>
              </a:rPr>
              <a:t>5. Вислуховувати думку кожного.</a:t>
            </a:r>
            <a:endParaRPr lang="ru-RU" altLang="ru-RU" sz="2800" dirty="0" smtClean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uk-UA" altLang="ru-RU" sz="2800" dirty="0" smtClean="0">
                <a:latin typeface="Arial" panose="020B0604020202020204" pitchFamily="34" charset="0"/>
              </a:rPr>
              <a:t>6. Дотримуватися правила піднятої руки.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uk-UA" altLang="ru-RU" sz="2000" b="0" dirty="0" smtClean="0">
              <a:latin typeface="Arial" panose="020B0604020202020204" pitchFamily="34" charset="0"/>
            </a:endParaRPr>
          </a:p>
        </p:txBody>
      </p:sp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1763713" y="1989138"/>
            <a:ext cx="184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ontent.foto.mail.ru/inbox/monsalvat/3137/i-57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57" y="1465"/>
            <a:ext cx="9155557" cy="656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3" y="-1"/>
            <a:ext cx="3096000" cy="983873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1800" dirty="0" smtClean="0">
                <a:solidFill>
                  <a:srgbClr val="FF0000"/>
                </a:solidFill>
              </a:rPr>
              <a:t>Казкова галявина</a:t>
            </a:r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67921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1"/>
          <p:cNvSpPr txBox="1">
            <a:spLocks noChangeArrowheads="1"/>
          </p:cNvSpPr>
          <p:nvPr/>
        </p:nvSpPr>
        <p:spPr bwMode="auto">
          <a:xfrm>
            <a:off x="1714500" y="764704"/>
            <a:ext cx="580982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8000" dirty="0">
              <a:ln/>
              <a:solidFill>
                <a:schemeClr val="accent4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8000" dirty="0" smtClean="0">
                <a:ln/>
                <a:solidFill>
                  <a:schemeClr val="accent4"/>
                </a:solidFill>
              </a:rPr>
              <a:t>   - </a:t>
            </a:r>
            <a:r>
              <a:rPr lang="uk-UA" altLang="ru-RU" sz="8000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Дивись,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8000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k-UA" altLang="ru-RU" sz="8000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діду</a:t>
            </a:r>
            <a:r>
              <a:rPr lang="uk-UA" altLang="ru-RU" sz="8000" dirty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altLang="ru-RU" sz="8000" dirty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1"/>
          <p:cNvSpPr txBox="1">
            <a:spLocks noChangeArrowheads="1"/>
          </p:cNvSpPr>
          <p:nvPr/>
        </p:nvSpPr>
        <p:spPr bwMode="auto">
          <a:xfrm>
            <a:off x="0" y="1643063"/>
            <a:ext cx="8786813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80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</a:rPr>
              <a:t>Вертаються,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80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</a:rPr>
              <a:t>аж дивляться…</a:t>
            </a:r>
            <a:endParaRPr lang="ru-RU" altLang="ru-RU" sz="80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Box 1"/>
          <p:cNvSpPr txBox="1">
            <a:spLocks noChangeArrowheads="1"/>
          </p:cNvSpPr>
          <p:nvPr/>
        </p:nvSpPr>
        <p:spPr bwMode="auto">
          <a:xfrm>
            <a:off x="857250" y="1052736"/>
            <a:ext cx="7747198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8000" b="0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8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8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8000" b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uk-UA" altLang="ru-RU" sz="8000" b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дід і баба…</a:t>
            </a:r>
            <a:endParaRPr lang="ru-RU" altLang="ru-RU" sz="8000" b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1"/>
          <p:cNvSpPr txBox="1">
            <a:spLocks noChangeArrowheads="1"/>
          </p:cNvSpPr>
          <p:nvPr/>
        </p:nvSpPr>
        <p:spPr bwMode="auto">
          <a:xfrm>
            <a:off x="1547664" y="1052736"/>
            <a:ext cx="633670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uk-UA" altLang="ru-RU" sz="8000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8000" dirty="0">
                <a:solidFill>
                  <a:srgbClr val="7030A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Коли ж іде…</a:t>
            </a:r>
            <a:endParaRPr lang="ru-RU" altLang="ru-RU" sz="8000" dirty="0">
              <a:solidFill>
                <a:srgbClr val="7030A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988840"/>
            <a:ext cx="56886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Дід і баба</a:t>
            </a:r>
          </a:p>
          <a:p>
            <a:pPr algn="ctr"/>
            <a:r>
              <a:rPr lang="uk-UA" sz="600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плачуть…</a:t>
            </a:r>
            <a:endParaRPr lang="ru-RU" sz="60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Изображение 0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03" y="1268760"/>
            <a:ext cx="3124923" cy="5400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obliqueTopLef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47" name="Oval 5"/>
          <p:cNvSpPr>
            <a:spLocks noChangeArrowheads="1"/>
          </p:cNvSpPr>
          <p:nvPr/>
        </p:nvSpPr>
        <p:spPr bwMode="auto">
          <a:xfrm>
            <a:off x="4067944" y="338138"/>
            <a:ext cx="4315739" cy="2089150"/>
          </a:xfrm>
          <a:prstGeom prst="wedgeEllipseCallout">
            <a:avLst>
              <a:gd name="adj1" fmla="val -73455"/>
              <a:gd name="adj2" fmla="val 29987"/>
            </a:avLst>
          </a:prstGeom>
          <a:solidFill>
            <a:srgbClr val="99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0">
              <a:latin typeface="Arial" panose="020B0604020202020204" pitchFamily="34" charset="0"/>
            </a:endParaRPr>
          </a:p>
        </p:txBody>
      </p:sp>
      <p:sp>
        <p:nvSpPr>
          <p:cNvPr id="57348" name="Text Box 7"/>
          <p:cNvSpPr txBox="1">
            <a:spLocks noChangeArrowheads="1"/>
          </p:cNvSpPr>
          <p:nvPr/>
        </p:nvSpPr>
        <p:spPr bwMode="auto">
          <a:xfrm>
            <a:off x="4499678" y="445669"/>
            <a:ext cx="3525712" cy="1736646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0" dirty="0">
                <a:latin typeface="Arial" panose="020B0604020202020204" pitchFamily="34" charset="0"/>
              </a:rPr>
              <a:t>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0" dirty="0">
                <a:latin typeface="Arial" panose="020B0604020202020204" pitchFamily="34" charset="0"/>
              </a:rPr>
              <a:t>         </a:t>
            </a:r>
            <a:r>
              <a:rPr lang="ru-RU" altLang="ru-RU" sz="1600" dirty="0">
                <a:latin typeface="Arial" panose="020B0604020202020204" pitchFamily="34" charset="0"/>
              </a:rPr>
              <a:t> </a:t>
            </a:r>
            <a:r>
              <a:rPr lang="ru-RU" altLang="ru-RU" sz="1600" dirty="0">
                <a:latin typeface="Arial Black" panose="020B0A04020102020204" pitchFamily="34" charset="0"/>
              </a:rPr>
              <a:t>-  </a:t>
            </a:r>
            <a:r>
              <a:rPr lang="ru-RU" altLang="ru-RU" sz="1600" dirty="0" err="1">
                <a:latin typeface="Arial Black" panose="020B0A04020102020204" pitchFamily="34" charset="0"/>
              </a:rPr>
              <a:t>Виконайте</a:t>
            </a:r>
            <a:r>
              <a:rPr lang="ru-RU" altLang="ru-RU" sz="1600" dirty="0">
                <a:latin typeface="Arial Black" panose="020B0A04020102020204" pitchFamily="34" charset="0"/>
              </a:rPr>
              <a:t> </a:t>
            </a:r>
            <a:r>
              <a:rPr lang="ru-RU" altLang="ru-RU" sz="1600" dirty="0" smtClean="0">
                <a:latin typeface="Arial Black" panose="020B0A04020102020204" pitchFamily="34" charset="0"/>
              </a:rPr>
              <a:t> тести</a:t>
            </a:r>
            <a:r>
              <a:rPr lang="ru-RU" altLang="ru-RU" sz="1600" dirty="0">
                <a:latin typeface="Arial Black" panose="020B0A04020102020204" pitchFamily="34" charset="0"/>
              </a:rPr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latin typeface="Arial Black" panose="020B0A040201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>
                <a:latin typeface="Arial Black" panose="020B0A04020102020204" pitchFamily="34" charset="0"/>
              </a:rPr>
              <a:t>        </a:t>
            </a:r>
            <a:r>
              <a:rPr lang="uk-UA" altLang="ru-RU" sz="1600" dirty="0" smtClean="0">
                <a:latin typeface="Arial Black" panose="020B0A04020102020204" pitchFamily="34" charset="0"/>
              </a:rPr>
              <a:t>які   </a:t>
            </a:r>
            <a:r>
              <a:rPr lang="uk-UA" altLang="ru-RU" sz="1600" dirty="0">
                <a:latin typeface="Arial Black" panose="020B0A04020102020204" pitchFamily="34" charset="0"/>
              </a:rPr>
              <a:t>приготував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600" dirty="0">
              <a:latin typeface="Arial Black" panose="020B0A040201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600" dirty="0">
                <a:latin typeface="Arial Black" panose="020B0A04020102020204" pitchFamily="34" charset="0"/>
              </a:rPr>
              <a:t>        для    </a:t>
            </a:r>
            <a:r>
              <a:rPr lang="uk-UA" altLang="ru-RU" sz="1600" dirty="0" smtClean="0">
                <a:latin typeface="Arial Black" panose="020B0A04020102020204" pitchFamily="34" charset="0"/>
              </a:rPr>
              <a:t>вас  Вовчик</a:t>
            </a:r>
            <a:r>
              <a:rPr lang="uk-UA" altLang="ru-RU" sz="1200" dirty="0">
                <a:latin typeface="Arial Black" panose="020B0A04020102020204" pitchFamily="34" charset="0"/>
              </a:rPr>
              <a:t>!</a:t>
            </a:r>
            <a:endParaRPr lang="ru-RU" altLang="ru-RU" sz="1200" dirty="0">
              <a:latin typeface="Arial Black" panose="020B0A04020102020204" pitchFamily="34" charset="0"/>
            </a:endParaRPr>
          </a:p>
        </p:txBody>
      </p:sp>
      <p:sp>
        <p:nvSpPr>
          <p:cNvPr id="57349" name="TextBox 4"/>
          <p:cNvSpPr txBox="1">
            <a:spLocks noChangeArrowheads="1"/>
          </p:cNvSpPr>
          <p:nvPr/>
        </p:nvSpPr>
        <p:spPr bwMode="auto">
          <a:xfrm>
            <a:off x="3714750" y="0"/>
            <a:ext cx="15001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600">
                <a:latin typeface="Arial" panose="020B0604020202020204" pitchFamily="34" charset="0"/>
              </a:rPr>
              <a:t> </a:t>
            </a:r>
            <a:endParaRPr lang="ru-RU" altLang="ru-RU" sz="160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Рисунок 4" descr="ш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2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5" descr="Изображение 07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419" y="985838"/>
            <a:ext cx="2752725" cy="4965700"/>
          </a:xfrm>
          <a:prstGeom prst="roundRect">
            <a:avLst>
              <a:gd name="adj" fmla="val 11111"/>
            </a:avLst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5" name="Text Box 6"/>
          <p:cNvSpPr txBox="1">
            <a:spLocks noChangeArrowheads="1"/>
          </p:cNvSpPr>
          <p:nvPr/>
        </p:nvSpPr>
        <p:spPr bwMode="auto">
          <a:xfrm>
            <a:off x="5343525" y="985838"/>
            <a:ext cx="184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>
              <a:latin typeface="Arial" panose="020B0604020202020204" pitchFamily="34" charset="0"/>
            </a:endParaRPr>
          </a:p>
        </p:txBody>
      </p:sp>
      <p:sp>
        <p:nvSpPr>
          <p:cNvPr id="59396" name="Oval 9"/>
          <p:cNvSpPr>
            <a:spLocks noChangeArrowheads="1"/>
          </p:cNvSpPr>
          <p:nvPr/>
        </p:nvSpPr>
        <p:spPr bwMode="auto">
          <a:xfrm>
            <a:off x="4833938" y="908050"/>
            <a:ext cx="2592387" cy="1439863"/>
          </a:xfrm>
          <a:prstGeom prst="cloudCallout">
            <a:avLst>
              <a:gd name="adj1" fmla="val -50563"/>
              <a:gd name="adj2" fmla="val 89717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0">
              <a:latin typeface="Arial" panose="020B0604020202020204" pitchFamily="34" charset="0"/>
            </a:endParaRPr>
          </a:p>
        </p:txBody>
      </p:sp>
      <p:sp>
        <p:nvSpPr>
          <p:cNvPr id="59397" name="Text Box 11"/>
          <p:cNvSpPr txBox="1">
            <a:spLocks noChangeArrowheads="1"/>
          </p:cNvSpPr>
          <p:nvPr/>
        </p:nvSpPr>
        <p:spPr bwMode="auto">
          <a:xfrm>
            <a:off x="5527675" y="1052513"/>
            <a:ext cx="2212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0">
                <a:latin typeface="Arial" panose="020B0604020202020204" pitchFamily="34" charset="0"/>
              </a:rPr>
              <a:t>    Дякую,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0">
                <a:latin typeface="Arial" panose="020B0604020202020204" pitchFamily="34" charset="0"/>
              </a:rPr>
              <a:t>дорог</a:t>
            </a:r>
            <a:r>
              <a:rPr lang="uk-UA" altLang="ru-RU" sz="1800" b="0">
                <a:latin typeface="Arial" panose="020B0604020202020204" pitchFamily="34" charset="0"/>
              </a:rPr>
              <a:t>і</a:t>
            </a:r>
            <a:r>
              <a:rPr lang="ru-RU" altLang="ru-RU" sz="1800" b="0">
                <a:latin typeface="Arial" panose="020B0604020202020204" pitchFamily="34" charset="0"/>
              </a:rPr>
              <a:t> діти!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Изображение 0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968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19" name="Text Box 9"/>
          <p:cNvSpPr txBox="1">
            <a:spLocks noChangeArrowheads="1"/>
          </p:cNvSpPr>
          <p:nvPr/>
        </p:nvSpPr>
        <p:spPr bwMode="auto">
          <a:xfrm>
            <a:off x="2071688" y="214313"/>
            <a:ext cx="1658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600">
                <a:latin typeface="Arial" panose="020B0604020202020204" pitchFamily="34" charset="0"/>
              </a:rPr>
              <a:t>                 </a:t>
            </a:r>
            <a:r>
              <a:rPr lang="uk-UA" altLang="ru-RU" sz="2000">
                <a:solidFill>
                  <a:srgbClr val="7030A0"/>
                </a:solidFill>
                <a:latin typeface="Arial" panose="020B0604020202020204" pitchFamily="34" charset="0"/>
              </a:rPr>
              <a:t>       </a:t>
            </a:r>
            <a:endParaRPr lang="ru-RU" altLang="ru-RU" sz="200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60420" name="Text Box 11"/>
          <p:cNvSpPr txBox="1">
            <a:spLocks noChangeArrowheads="1"/>
          </p:cNvSpPr>
          <p:nvPr/>
        </p:nvSpPr>
        <p:spPr bwMode="auto">
          <a:xfrm>
            <a:off x="5940425" y="1341438"/>
            <a:ext cx="29702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6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6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55576" y="332656"/>
            <a:ext cx="3816424" cy="2063544"/>
          </a:xfrm>
          <a:prstGeom prst="round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 smtClean="0">
                <a:solidFill>
                  <a:srgbClr val="FF0000"/>
                </a:solidFill>
              </a:rPr>
              <a:t>Група </a:t>
            </a:r>
            <a:r>
              <a:rPr lang="uk-UA" altLang="ru-RU" sz="1800" dirty="0">
                <a:solidFill>
                  <a:srgbClr val="FF0000"/>
                </a:solidFill>
              </a:rPr>
              <a:t>№</a:t>
            </a:r>
            <a:r>
              <a:rPr lang="uk-UA" altLang="ru-RU" sz="1800" dirty="0" smtClean="0">
                <a:solidFill>
                  <a:srgbClr val="FF0000"/>
                </a:solidFill>
              </a:rPr>
              <a:t>1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 smtClean="0">
                <a:solidFill>
                  <a:srgbClr val="FF0000"/>
                </a:solidFill>
              </a:rPr>
              <a:t>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 smtClean="0"/>
              <a:t>        л </a:t>
            </a:r>
            <a:r>
              <a:rPr lang="uk-UA" altLang="ru-RU" sz="1800" dirty="0"/>
              <a:t>о в к с л в о с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/>
              <a:t>        </a:t>
            </a:r>
            <a:r>
              <a:rPr lang="uk-UA" altLang="ru-RU" sz="1800" dirty="0" smtClean="0"/>
              <a:t>в </a:t>
            </a:r>
            <a:r>
              <a:rPr lang="uk-UA" altLang="ru-RU" sz="1800" dirty="0"/>
              <a:t>к ж ю р к в ю ж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/>
              <a:t>        </a:t>
            </a:r>
            <a:r>
              <a:rPr lang="uk-UA" altLang="ru-RU" sz="1800" dirty="0" smtClean="0"/>
              <a:t>д </a:t>
            </a:r>
            <a:r>
              <a:rPr lang="uk-UA" altLang="ru-RU" sz="1800" dirty="0"/>
              <a:t>п е ш а е д п ш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/>
              <a:t>        </a:t>
            </a:r>
            <a:r>
              <a:rPr lang="uk-UA" altLang="ru-RU" sz="1800" dirty="0" smtClean="0"/>
              <a:t>м </a:t>
            </a:r>
            <a:r>
              <a:rPr lang="uk-UA" altLang="ru-RU" sz="1800" dirty="0"/>
              <a:t>ч г ї н г ч н м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/>
              <a:t>        </a:t>
            </a:r>
            <a:r>
              <a:rPr lang="uk-UA" altLang="ru-RU" sz="1800" dirty="0" smtClean="0"/>
              <a:t>с </a:t>
            </a:r>
            <a:r>
              <a:rPr lang="uk-UA" altLang="ru-RU" sz="1800" dirty="0"/>
              <a:t>я ь н т я с ь т                                       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/>
              <a:t>        </a:t>
            </a:r>
            <a:r>
              <a:rPr lang="uk-UA" altLang="ru-RU" sz="1800" dirty="0" smtClean="0"/>
              <a:t>ц </a:t>
            </a:r>
            <a:r>
              <a:rPr lang="uk-UA" altLang="ru-RU" sz="1800" dirty="0"/>
              <a:t>о р б а о ц б р </a:t>
            </a:r>
            <a:endParaRPr lang="ru-RU" sz="1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67536" y="1988840"/>
            <a:ext cx="3456000" cy="2088000"/>
          </a:xfrm>
          <a:prstGeom prst="round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 smtClean="0">
                <a:solidFill>
                  <a:srgbClr val="FF0000"/>
                </a:solidFill>
              </a:rPr>
              <a:t>       Група </a:t>
            </a:r>
            <a:r>
              <a:rPr lang="uk-UA" altLang="ru-RU" sz="1800" dirty="0">
                <a:solidFill>
                  <a:srgbClr val="FF0000"/>
                </a:solidFill>
              </a:rPr>
              <a:t>№</a:t>
            </a:r>
            <a:r>
              <a:rPr lang="uk-UA" altLang="ru-RU" sz="1800" dirty="0" smtClean="0">
                <a:solidFill>
                  <a:srgbClr val="FF0000"/>
                </a:solidFill>
              </a:rPr>
              <a:t>2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 smtClean="0">
                <a:solidFill>
                  <a:srgbClr val="FF0000"/>
                </a:solidFill>
              </a:rPr>
              <a:t>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 smtClean="0"/>
              <a:t>         ж </a:t>
            </a:r>
            <a:r>
              <a:rPr lang="uk-UA" altLang="ru-RU" sz="1800" dirty="0"/>
              <a:t>є р и д ж р є и                                         </a:t>
            </a:r>
            <a:r>
              <a:rPr lang="uk-UA" altLang="ru-RU" sz="1800" dirty="0" smtClean="0"/>
              <a:t>                                                 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/>
              <a:t>         </a:t>
            </a:r>
            <a:r>
              <a:rPr lang="uk-UA" altLang="ru-RU" sz="1800" dirty="0" smtClean="0"/>
              <a:t>ш </a:t>
            </a:r>
            <a:r>
              <a:rPr lang="uk-UA" altLang="ru-RU" sz="1800" dirty="0"/>
              <a:t>п й е п о ш е й                                          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/>
              <a:t>        </a:t>
            </a:r>
            <a:r>
              <a:rPr lang="uk-UA" altLang="ru-RU" sz="1800" dirty="0" smtClean="0"/>
              <a:t> </a:t>
            </a:r>
            <a:r>
              <a:rPr lang="uk-UA" altLang="ru-RU" sz="1800" dirty="0"/>
              <a:t>у з ї т б з т ї у                                                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/>
              <a:t>         </a:t>
            </a:r>
            <a:r>
              <a:rPr lang="uk-UA" altLang="ru-RU" sz="1800" dirty="0" smtClean="0"/>
              <a:t>я </a:t>
            </a:r>
            <a:r>
              <a:rPr lang="uk-UA" altLang="ru-RU" sz="1800" dirty="0"/>
              <a:t>н щ в р щ н я в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/>
              <a:t>         </a:t>
            </a:r>
            <a:r>
              <a:rPr lang="uk-UA" altLang="ru-RU" sz="1800" dirty="0" smtClean="0"/>
              <a:t>ю </a:t>
            </a:r>
            <a:r>
              <a:rPr lang="uk-UA" altLang="ru-RU" sz="1800" dirty="0"/>
              <a:t>г л д и г д л ю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/>
              <a:t>      </a:t>
            </a:r>
            <a:r>
              <a:rPr lang="uk-UA" altLang="ru-RU" sz="1800" dirty="0" smtClean="0"/>
              <a:t>   </a:t>
            </a:r>
            <a:r>
              <a:rPr lang="uk-UA" altLang="ru-RU" sz="1800" dirty="0"/>
              <a:t>м ф о щ ф х щ м о</a:t>
            </a:r>
            <a:endParaRPr lang="ru-RU" altLang="ru-RU" sz="1800" dirty="0" smtClean="0"/>
          </a:p>
          <a:p>
            <a:pPr eaLnBrk="1" hangingPunct="1">
              <a:lnSpc>
                <a:spcPct val="80000"/>
              </a:lnSpc>
            </a:pPr>
            <a:endParaRPr lang="uk-UA" altLang="ru-RU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4221088"/>
            <a:ext cx="3995936" cy="2088000"/>
          </a:xfrm>
          <a:prstGeom prst="round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 smtClean="0"/>
              <a:t>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dirty="0">
                <a:solidFill>
                  <a:srgbClr val="FF0000"/>
                </a:solidFill>
              </a:rPr>
              <a:t> </a:t>
            </a:r>
            <a:r>
              <a:rPr lang="uk-UA" altLang="ru-RU" sz="1800" dirty="0" smtClean="0">
                <a:solidFill>
                  <a:srgbClr val="FF0000"/>
                </a:solidFill>
              </a:rPr>
              <a:t>                    Група №3</a:t>
            </a:r>
            <a:r>
              <a:rPr lang="ru-RU" altLang="ru-RU" sz="1800" dirty="0" smtClean="0">
                <a:solidFill>
                  <a:srgbClr val="FF0000"/>
                </a:solidFill>
              </a:rPr>
              <a:t>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dirty="0">
                <a:solidFill>
                  <a:srgbClr val="FF0000"/>
                </a:solidFill>
              </a:rPr>
              <a:t> </a:t>
            </a:r>
            <a:r>
              <a:rPr lang="ru-RU" altLang="ru-RU" sz="1800" dirty="0" smtClean="0">
                <a:solidFill>
                  <a:srgbClr val="FF0000"/>
                </a:solidFill>
              </a:rPr>
              <a:t>             </a:t>
            </a:r>
            <a:endParaRPr lang="uk-UA" altLang="ru-RU" sz="1800" b="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b="0" dirty="0" smtClean="0"/>
              <a:t>                     </a:t>
            </a:r>
            <a:r>
              <a:rPr lang="uk-UA" altLang="ru-RU" sz="1800" b="0" dirty="0" smtClean="0">
                <a:ln>
                  <a:solidFill>
                    <a:sysClr val="windowText" lastClr="000000"/>
                  </a:solidFill>
                </a:ln>
              </a:rPr>
              <a:t>п в е т к п е в т</a:t>
            </a:r>
            <a:endParaRPr lang="uk-UA" altLang="ru-RU" sz="1800" b="0" dirty="0">
              <a:ln>
                <a:solidFill>
                  <a:sysClr val="windowText" lastClr="000000"/>
                </a:solidFill>
              </a:ln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800" b="0" dirty="0" smtClean="0">
                <a:ln>
                  <a:solidFill>
                    <a:sysClr val="windowText" lastClr="000000"/>
                  </a:solidFill>
                </a:ln>
              </a:rPr>
              <a:t>                     ф н у р а н ф р у</a:t>
            </a:r>
            <a:endParaRPr lang="ru-RU" altLang="ru-RU" sz="1800" b="0" dirty="0" smtClean="0">
              <a:ln>
                <a:solidFill>
                  <a:sysClr val="windowText" lastClr="000000"/>
                </a:solidFill>
              </a:ln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1800" b="0" dirty="0" smtClean="0">
                <a:ln>
                  <a:solidFill>
                    <a:sysClr val="windowText" lastClr="000000"/>
                  </a:solidFill>
                </a:ln>
              </a:rPr>
              <a:t> р </a:t>
            </a:r>
            <a:r>
              <a:rPr lang="uk-UA" altLang="ru-RU" sz="1800" b="0" dirty="0">
                <a:ln>
                  <a:solidFill>
                    <a:sysClr val="windowText" lastClr="000000"/>
                  </a:solidFill>
                </a:ln>
              </a:rPr>
              <a:t>б а є з а б р є                                        </a:t>
            </a:r>
            <a:r>
              <a:rPr lang="uk-UA" altLang="ru-RU" sz="1800" b="0" dirty="0" smtClean="0">
                <a:ln>
                  <a:solidFill>
                    <a:sysClr val="windowText" lastClr="000000"/>
                  </a:solidFill>
                </a:ln>
              </a:rPr>
              <a:t>                                         д в і ч о і в ч д </a:t>
            </a:r>
            <a:endParaRPr lang="ru-RU" altLang="ru-RU" sz="1800" b="0" dirty="0">
              <a:ln>
                <a:solidFill>
                  <a:sysClr val="windowText" lastClr="000000"/>
                </a:solidFill>
              </a:ln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uk-UA" altLang="ru-RU" sz="1800" b="0" dirty="0" smtClean="0">
                <a:ln>
                  <a:solidFill>
                    <a:sysClr val="windowText" lastClr="000000"/>
                  </a:solidFill>
                </a:ln>
              </a:rPr>
              <a:t>    ц н е м к е н ц м</a:t>
            </a:r>
            <a:endParaRPr lang="ru-RU" altLang="ru-RU" sz="1800" b="0" dirty="0" smtClean="0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forchel.ru/uploads/posts/2012-03/1333108436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2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http://images.vector-images.com/clp2/191061/clp7116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683212"/>
            <a:ext cx="2565648" cy="28575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HeroicExtremeLeftFacing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/>
        </p:spPr>
      </p:pic>
      <p:sp>
        <p:nvSpPr>
          <p:cNvPr id="5" name="TextBox 4"/>
          <p:cNvSpPr txBox="1"/>
          <p:nvPr/>
        </p:nvSpPr>
        <p:spPr>
          <a:xfrm flipH="1">
            <a:off x="3491880" y="404664"/>
            <a:ext cx="309634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Домашнє завдання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2136528"/>
            <a:ext cx="4824536" cy="1264980"/>
          </a:xfrm>
          <a:prstGeom prst="cloudCallout">
            <a:avLst>
              <a:gd name="adj1" fmla="val 42816"/>
              <a:gd name="adj2" fmla="val 123996"/>
            </a:avLst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Читати і переказувати казку «Кривенька качечка»,   скласти план.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0790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Рисунок 3" descr="Изображение 0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8213">
            <a:off x="6025032" y="242414"/>
            <a:ext cx="27813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5" name="Рисунок 4" descr="Изображение 00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308" y="142935"/>
            <a:ext cx="2928937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6" name="Рисунок 5" descr="Изображение 00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09282">
            <a:off x="134806" y="4248090"/>
            <a:ext cx="30099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Рисунок 9" descr="Изображение 010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9" y="2172804"/>
            <a:ext cx="29289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8" name="TextBox 12"/>
          <p:cNvSpPr txBox="1">
            <a:spLocks noChangeArrowheads="1"/>
          </p:cNvSpPr>
          <p:nvPr/>
        </p:nvSpPr>
        <p:spPr bwMode="auto">
          <a:xfrm>
            <a:off x="3426168" y="2915217"/>
            <a:ext cx="1928813" cy="70802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КАЗКА</a:t>
            </a:r>
            <a:endParaRPr lang="ru-RU" altLang="ru-RU" sz="4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4519" name="Рисунок 10" descr="Изображение 204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8796">
            <a:off x="214176" y="105442"/>
            <a:ext cx="271462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0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>
              <a:latin typeface="Arial" panose="020B0604020202020204" pitchFamily="34" charset="0"/>
            </a:endParaRPr>
          </a:p>
        </p:txBody>
      </p:sp>
      <p:pic>
        <p:nvPicPr>
          <p:cNvPr id="64521" name="Рисунок 1" descr="Изображение 20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283" y="2322155"/>
            <a:ext cx="32861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2" name="Rectangle 13"/>
          <p:cNvSpPr>
            <a:spLocks noChangeArrowheads="1"/>
          </p:cNvSpPr>
          <p:nvPr/>
        </p:nvSpPr>
        <p:spPr bwMode="auto">
          <a:xfrm>
            <a:off x="0" y="3143250"/>
            <a:ext cx="1227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uk-UA" altLang="ru-RU" sz="3600"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endParaRPr lang="uk-UA" altLang="ru-RU" sz="16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4523" name="TextBox 16"/>
          <p:cNvSpPr txBox="1">
            <a:spLocks noChangeArrowheads="1"/>
          </p:cNvSpPr>
          <p:nvPr/>
        </p:nvSpPr>
        <p:spPr bwMode="auto">
          <a:xfrm>
            <a:off x="6970301" y="3779838"/>
            <a:ext cx="2214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0" dirty="0">
                <a:latin typeface="Arial" panose="020B0604020202020204" pitchFamily="34" charset="0"/>
              </a:rPr>
              <a:t>навчає</a:t>
            </a:r>
            <a:endParaRPr lang="ru-RU" altLang="ru-RU" b="0" dirty="0">
              <a:latin typeface="Arial" panose="020B0604020202020204" pitchFamily="34" charset="0"/>
            </a:endParaRPr>
          </a:p>
        </p:txBody>
      </p:sp>
      <p:pic>
        <p:nvPicPr>
          <p:cNvPr id="64524" name="Рисунок 17" descr="Изображение 208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531" y="4579222"/>
            <a:ext cx="2928937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5" name="TextBox 19"/>
          <p:cNvSpPr txBox="1">
            <a:spLocks noChangeArrowheads="1"/>
          </p:cNvSpPr>
          <p:nvPr/>
        </p:nvSpPr>
        <p:spPr bwMode="auto">
          <a:xfrm>
            <a:off x="3786188" y="6429375"/>
            <a:ext cx="2000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dirty="0">
                <a:latin typeface="Arial" panose="020B0604020202020204" pitchFamily="34" charset="0"/>
              </a:rPr>
              <a:t>відкриває </a:t>
            </a:r>
            <a:endParaRPr lang="ru-RU" altLang="ru-RU" sz="2800" dirty="0">
              <a:latin typeface="Arial" panose="020B0604020202020204" pitchFamily="34" charset="0"/>
            </a:endParaRPr>
          </a:p>
        </p:txBody>
      </p:sp>
      <p:sp>
        <p:nvSpPr>
          <p:cNvPr id="64526" name="TextBox 14"/>
          <p:cNvSpPr txBox="1">
            <a:spLocks noChangeArrowheads="1"/>
          </p:cNvSpPr>
          <p:nvPr/>
        </p:nvSpPr>
        <p:spPr bwMode="auto">
          <a:xfrm>
            <a:off x="785813" y="1785938"/>
            <a:ext cx="2000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>
                <a:latin typeface="Arial" panose="020B0604020202020204" pitchFamily="34" charset="0"/>
              </a:rPr>
              <a:t>  РОЗВИВАЄ      </a:t>
            </a:r>
            <a:r>
              <a:rPr lang="uk-UA" altLang="ru-RU" sz="1600">
                <a:latin typeface="Arial" panose="020B0604020202020204" pitchFamily="34" charset="0"/>
              </a:rPr>
              <a:t> </a:t>
            </a:r>
            <a:endParaRPr lang="ru-RU" altLang="ru-RU" sz="1600">
              <a:latin typeface="Arial" panose="020B0604020202020204" pitchFamily="34" charset="0"/>
            </a:endParaRPr>
          </a:p>
        </p:txBody>
      </p:sp>
      <p:sp>
        <p:nvSpPr>
          <p:cNvPr id="6452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>
              <a:latin typeface="Arial" panose="020B0604020202020204" pitchFamily="34" charset="0"/>
            </a:endParaRPr>
          </a:p>
        </p:txBody>
      </p:sp>
      <p:pic>
        <p:nvPicPr>
          <p:cNvPr id="64528" name="Рисунок 23" descr="допомаг.ti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2986">
            <a:off x="6165853" y="4425705"/>
            <a:ext cx="2624138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 descr="Изображение 0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081"/>
            <a:ext cx="5689600" cy="60928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7" name="Text Box 5"/>
          <p:cNvSpPr txBox="1">
            <a:spLocks noChangeArrowheads="1"/>
          </p:cNvSpPr>
          <p:nvPr/>
        </p:nvSpPr>
        <p:spPr bwMode="auto">
          <a:xfrm>
            <a:off x="158750" y="650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Arial" panose="020B0604020202020204" pitchFamily="34" charset="0"/>
            </a:endParaRPr>
          </a:p>
        </p:txBody>
      </p:sp>
      <p:sp>
        <p:nvSpPr>
          <p:cNvPr id="62468" name="Text Box 6"/>
          <p:cNvSpPr txBox="1">
            <a:spLocks noChangeArrowheads="1"/>
          </p:cNvSpPr>
          <p:nvPr/>
        </p:nvSpPr>
        <p:spPr bwMode="auto">
          <a:xfrm>
            <a:off x="642938" y="142875"/>
            <a:ext cx="642937" cy="649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Б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b="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А</a:t>
            </a:r>
            <a:b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Ж</a:t>
            </a:r>
            <a:b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А</a:t>
            </a:r>
            <a:b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Є</a:t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М</a:t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О</a:t>
            </a:r>
            <a:endParaRPr lang="ru-RU" altLang="ru-RU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2469" name="Text Box 7"/>
          <p:cNvSpPr txBox="1">
            <a:spLocks noChangeArrowheads="1"/>
          </p:cNvSpPr>
          <p:nvPr/>
        </p:nvSpPr>
        <p:spPr bwMode="auto">
          <a:xfrm>
            <a:off x="3347864" y="6112906"/>
            <a:ext cx="2301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000" b="0" dirty="0">
                <a:solidFill>
                  <a:srgbClr val="FF0000"/>
                </a:solidFill>
                <a:latin typeface="Arial" panose="020B0604020202020204" pitchFamily="34" charset="0"/>
              </a:rPr>
              <a:t>В  С  І  М</a:t>
            </a:r>
            <a:endParaRPr lang="ru-RU" altLang="ru-RU" sz="40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2470" name="Text Box 10"/>
          <p:cNvSpPr txBox="1">
            <a:spLocks noChangeArrowheads="1"/>
          </p:cNvSpPr>
          <p:nvPr/>
        </p:nvSpPr>
        <p:spPr bwMode="auto">
          <a:xfrm>
            <a:off x="8243888" y="1889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0">
              <a:latin typeface="Arial" panose="020B0604020202020204" pitchFamily="34" charset="0"/>
            </a:endParaRPr>
          </a:p>
        </p:txBody>
      </p:sp>
      <p:sp>
        <p:nvSpPr>
          <p:cNvPr id="62471" name="Text Box 12"/>
          <p:cNvSpPr txBox="1">
            <a:spLocks noChangeArrowheads="1"/>
          </p:cNvSpPr>
          <p:nvPr/>
        </p:nvSpPr>
        <p:spPr bwMode="auto">
          <a:xfrm>
            <a:off x="8101013" y="142875"/>
            <a:ext cx="684212" cy="647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З</a:t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uk-UA" altLang="ru-RU" b="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Д  </a:t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О</a:t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Р</a:t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О</a:t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В</a:t>
            </a:r>
            <a:r>
              <a:rPr lang="en-US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’</a:t>
            </a:r>
            <a:endParaRPr lang="uk-UA" altLang="ru-RU" b="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b="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0" dirty="0">
                <a:solidFill>
                  <a:srgbClr val="FF0000"/>
                </a:solidFill>
                <a:latin typeface="Arial" panose="020B0604020202020204" pitchFamily="34" charset="0"/>
              </a:rPr>
              <a:t>Я!</a:t>
            </a:r>
            <a:endParaRPr lang="ru-RU" altLang="ru-RU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2472" name="Text Box 13"/>
          <p:cNvSpPr txBox="1">
            <a:spLocks noChangeArrowheads="1"/>
          </p:cNvSpPr>
          <p:nvPr/>
        </p:nvSpPr>
        <p:spPr bwMode="auto">
          <a:xfrm>
            <a:off x="3924300" y="1412875"/>
            <a:ext cx="15700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dirty="0">
                <a:solidFill>
                  <a:schemeClr val="accent2"/>
                </a:solidFill>
                <a:latin typeface="Arial" panose="020B0604020202020204" pitchFamily="34" charset="0"/>
              </a:rPr>
              <a:t>Ж И В А</a:t>
            </a:r>
            <a:br>
              <a:rPr lang="uk-UA" altLang="ru-RU" sz="2800" dirty="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uk-UA" altLang="ru-RU" sz="2800" dirty="0">
                <a:solidFill>
                  <a:schemeClr val="accent2"/>
                </a:solidFill>
                <a:latin typeface="Arial" panose="020B0604020202020204" pitchFamily="34" charset="0"/>
              </a:rPr>
              <a:t/>
            </a:r>
            <a:br>
              <a:rPr lang="uk-UA" altLang="ru-RU" sz="2800" dirty="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uk-UA" altLang="ru-RU" sz="2800" dirty="0">
                <a:solidFill>
                  <a:schemeClr val="accent2"/>
                </a:solidFill>
                <a:latin typeface="Arial" panose="020B0604020202020204" pitchFamily="34" charset="0"/>
              </a:rPr>
              <a:t/>
            </a:r>
            <a:br>
              <a:rPr lang="uk-UA" altLang="ru-RU" sz="2800" dirty="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uk-UA" altLang="ru-RU" sz="2800" dirty="0">
                <a:solidFill>
                  <a:schemeClr val="accent2"/>
                </a:solidFill>
                <a:latin typeface="Arial" panose="020B0604020202020204" pitchFamily="34" charset="0"/>
              </a:rPr>
              <a:t>В О Д А</a:t>
            </a:r>
            <a:endParaRPr lang="ru-RU" altLang="ru-RU" sz="28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2" grpId="0"/>
    </p:bld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Изображение 033" id="11267" name="Picture 5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" t="-1"/>
          <a:stretch/>
        </p:blipFill>
        <p:spPr bwMode="auto">
          <a:xfrm>
            <a:off x="755576" y="1621547"/>
            <a:ext cx="7992888" cy="52292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2" name="Горизонтальный свиток 1"/>
          <p:cNvSpPr/>
          <p:nvPr/>
        </p:nvSpPr>
        <p:spPr>
          <a:xfrm>
            <a:off x="1079612" y="188640"/>
            <a:ext cx="7344816" cy="1022449"/>
          </a:xfrm>
          <a:prstGeom prst="horizontalScroll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altLang="ru-RU" dirty="0" lang="uk-UA" smtClean="0" sz="4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dir="2700000" dist="38100" rotWithShape="0">
                    <a:schemeClr val="accent2"/>
                  </a:outerShdw>
                </a:effectLst>
              </a:rPr>
              <a:t>Країна </a:t>
            </a:r>
            <a:r>
              <a:rPr altLang="ru-RU" dirty="0" lang="uk-UA" sz="44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algn="tl" dir="2700000" dist="38100" rotWithShape="0">
                    <a:schemeClr val="accent2"/>
                  </a:outerShdw>
                </a:effectLst>
              </a:rPr>
              <a:t>Добрих Казок</a:t>
            </a:r>
            <a:endParaRPr dirty="0" lang="ru-RU" sz="44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algn="tl" dir="2700000" dist="38100" rotWithShape="0">
                  <a:schemeClr val="accent2"/>
                </a:outerShdw>
              </a:effectLst>
            </a:endParaRPr>
          </a:p>
        </p:txBody>
      </p:sp>
      <p:pic>
        <p:nvPicPr>
          <p:cNvPr descr="C:\Documents and Settings\Сидорова\Рабочий стол\Школа_анимации\74473788_ead90127db17.gif" id="6" name="Picture 4"/>
          <p:cNvPicPr>
            <a:picLocks noChangeArrowheads="1" noChangeAspect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8982" y="3313191"/>
            <a:ext cx="2886075" cy="33337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00" spd="slow">
        <p:dissolve/>
      </p:transition>
    </mc:Choice>
    <mc:Fallback>
      <p:transition spd="slow">
        <p:dissolv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xit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 id="12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id="13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14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Содержимое 2"/>
          <p:cNvPicPr>
            <a:picLocks noGrp="1" noChangeArrowheads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7" t="88" r="7003" b="-88"/>
          <a:stretch/>
        </p:blipFill>
        <p:spPr>
          <a:xfrm>
            <a:off x="571472" y="500042"/>
            <a:ext cx="8001056" cy="5786478"/>
          </a:xfrm>
          <a:solidFill>
            <a:srgbClr val="FFFF66"/>
          </a:solidFill>
        </p:spPr>
      </p:pic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971550" y="5084763"/>
            <a:ext cx="1841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6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>
              <a:latin typeface="Arial" panose="020B0604020202020204" pitchFamily="34" charset="0"/>
            </a:endParaRPr>
          </a:p>
        </p:txBody>
      </p:sp>
      <p:sp>
        <p:nvSpPr>
          <p:cNvPr id="31748" name="Text Box 6"/>
          <p:cNvSpPr txBox="1">
            <a:spLocks noChangeArrowheads="1"/>
          </p:cNvSpPr>
          <p:nvPr/>
        </p:nvSpPr>
        <p:spPr bwMode="auto">
          <a:xfrm>
            <a:off x="1023938" y="5032375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31749" name="Text Box 7"/>
          <p:cNvSpPr txBox="1">
            <a:spLocks noChangeArrowheads="1"/>
          </p:cNvSpPr>
          <p:nvPr/>
        </p:nvSpPr>
        <p:spPr bwMode="auto">
          <a:xfrm>
            <a:off x="1166813" y="50323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encrypted-tbn2.gstatic.com/images?q=tbn:ANd9GcQKk4C3bb9jBZ5bGVG7XMnd-a6mcXOICK0bP4ObmuPV5Ph6tnl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encrypted-tbn2.gstatic.com/images?q=tbn:ANd9GcQKk4C3bb9jBZ5bGVG7XMnd-a6mcXOICK0bP4ObmuPV5Ph6tnli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encrypted-tbn2.gstatic.com/images?q=tbn:ANd9GcQKk4C3bb9jBZ5bGVG7XMnd-a6mcXOICK0bP4ObmuPV5Ph6tnli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36496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45687" y="4725144"/>
            <a:ext cx="3599185" cy="1055608"/>
          </a:xfrm>
          <a:prstGeom prst="roundRect">
            <a:avLst/>
          </a:prstGeom>
          <a:solidFill>
            <a:srgbClr val="FFFF6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perspectiveContrastingRightFacing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Країна добрих </a:t>
            </a:r>
          </a:p>
          <a:p>
            <a:pPr algn="ctr"/>
            <a:r>
              <a:rPr lang="uk-UA" sz="2800" dirty="0" smtClean="0">
                <a:ln w="0"/>
                <a:solidFill>
                  <a:sysClr val="windowText" lastClr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казок</a:t>
            </a:r>
            <a:endParaRPr lang="ru-RU" sz="2800" i="1" dirty="0">
              <a:ln w="0"/>
              <a:solidFill>
                <a:sysClr val="windowText" lastClr="0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562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Изображение 0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063"/>
            <a:ext cx="9144000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303213" y="231775"/>
            <a:ext cx="1841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>
              <a:latin typeface="Arial" panose="020B0604020202020204" pitchFamily="34" charset="0"/>
            </a:endParaRPr>
          </a:p>
        </p:txBody>
      </p:sp>
      <p:sp>
        <p:nvSpPr>
          <p:cNvPr id="37892" name="Text Box 6"/>
          <p:cNvSpPr txBox="1">
            <a:spLocks noChangeArrowheads="1"/>
          </p:cNvSpPr>
          <p:nvPr/>
        </p:nvSpPr>
        <p:spPr bwMode="auto">
          <a:xfrm>
            <a:off x="928688" y="214313"/>
            <a:ext cx="1878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k-UA" altLang="ru-RU" sz="200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  <a:endParaRPr lang="en-US" altLang="ru-RU" sz="200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1"/>
          <p:cNvSpPr txBox="1">
            <a:spLocks noChangeArrowheads="1"/>
          </p:cNvSpPr>
          <p:nvPr/>
        </p:nvSpPr>
        <p:spPr bwMode="auto">
          <a:xfrm>
            <a:off x="1143000" y="1071563"/>
            <a:ext cx="7291388" cy="495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0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dirty="0">
                <a:latin typeface="Arial" panose="020B0604020202020204" pitchFamily="34" charset="0"/>
              </a:rPr>
              <a:t>- Прочитайте правильно текст.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тО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риолКи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,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вшивби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яізм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,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извловив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 smtClean="0">
                <a:solidFill>
                  <a:srgbClr val="FF0000"/>
                </a:solidFill>
                <a:latin typeface="Arial" panose="020B0604020202020204" pitchFamily="34" charset="0"/>
              </a:rPr>
              <a:t>няквнуіз</a:t>
            </a:r>
            <a:endParaRPr lang="uk-UA" altLang="ru-RU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й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вівдів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зеівкян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.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зьКян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жеу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ен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авзн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,  як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йумо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й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кядвутиа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І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жве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з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огот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усча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й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опочла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ваяситз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те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чиуроещ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ед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нів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ижв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,  </a:t>
            </a:r>
            <a:r>
              <a:rPr lang="uk-UA" altLang="ru-RU" sz="2000" dirty="0" err="1">
                <a:solidFill>
                  <a:srgbClr val="FF0000"/>
                </a:solidFill>
                <a:latin typeface="Arial" panose="020B0604020202020204" pitchFamily="34" charset="0"/>
              </a:rPr>
              <a:t>жум'Комияка</a:t>
            </a:r>
            <a:r>
              <a:rPr lang="uk-UA" altLang="ru-RU" sz="2000" dirty="0">
                <a:solidFill>
                  <a:srgbClr val="FF0000"/>
                </a:solidFill>
                <a:latin typeface="Arial" panose="020B0604020202020204" pitchFamily="34" charset="0"/>
              </a:rPr>
              <a:t>.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0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dirty="0">
                <a:latin typeface="Arial" panose="020B0604020202020204" pitchFamily="34" charset="0"/>
              </a:rPr>
              <a:t>- З якої казки цей уривок? Як називається дана частина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dirty="0">
                <a:latin typeface="Arial" panose="020B0604020202020204" pitchFamily="34" charset="0"/>
              </a:rPr>
              <a:t>казки?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Рисунок 1" descr="Изображение 2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0688"/>
            <a:ext cx="6840000" cy="55622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  <a:bevelB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08843"/>
            <a:ext cx="8653545" cy="6748165"/>
          </a:xfrm>
          <a:prstGeom prst="horizontalScroll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uk-UA" sz="1800" dirty="0">
                <a:solidFill>
                  <a:schemeClr val="bg1"/>
                </a:solidFill>
                <a:latin typeface="Arial" charset="0"/>
              </a:rPr>
              <a:t>- Відновіть </a:t>
            </a:r>
            <a:r>
              <a:rPr lang="uk-UA" sz="1800" u="sng" dirty="0">
                <a:solidFill>
                  <a:schemeClr val="bg1"/>
                </a:solidFill>
                <a:latin typeface="Arial" charset="0"/>
              </a:rPr>
              <a:t>два</a:t>
            </a:r>
            <a:r>
              <a:rPr lang="uk-UA" sz="1800" dirty="0">
                <a:solidFill>
                  <a:schemeClr val="bg1"/>
                </a:solidFill>
                <a:latin typeface="Arial" charset="0"/>
              </a:rPr>
              <a:t> прислів’я:</a:t>
            </a:r>
          </a:p>
          <a:p>
            <a:pPr eaLnBrk="1" hangingPunct="1">
              <a:defRPr/>
            </a:pPr>
            <a:r>
              <a:rPr lang="uk-UA" sz="2800" dirty="0">
                <a:solidFill>
                  <a:srgbClr val="FF00FF"/>
                </a:solidFill>
                <a:latin typeface="Arial" charset="0"/>
              </a:rPr>
              <a:t>За                      того                 перемога.</a:t>
            </a:r>
          </a:p>
          <a:p>
            <a:pPr eaLnBrk="1" hangingPunct="1">
              <a:defRPr/>
            </a:pPr>
            <a:endParaRPr lang="uk-UA" sz="2800" dirty="0">
              <a:solidFill>
                <a:srgbClr val="FF00FF"/>
              </a:solidFill>
              <a:latin typeface="Arial" charset="0"/>
            </a:endParaRPr>
          </a:p>
          <a:p>
            <a:pPr eaLnBrk="1" hangingPunct="1">
              <a:defRPr/>
            </a:pPr>
            <a:r>
              <a:rPr lang="uk-UA" sz="2800" dirty="0">
                <a:solidFill>
                  <a:srgbClr val="FF00FF"/>
                </a:solidFill>
                <a:latin typeface="Arial" charset="0"/>
              </a:rPr>
              <a:t>           рідний        й              віддай.</a:t>
            </a:r>
          </a:p>
          <a:p>
            <a:pPr eaLnBrk="1" hangingPunct="1">
              <a:defRPr/>
            </a:pPr>
            <a:endParaRPr lang="uk-UA" sz="2800" dirty="0">
              <a:solidFill>
                <a:srgbClr val="FF00FF"/>
              </a:solidFill>
              <a:latin typeface="Arial" charset="0"/>
            </a:endParaRPr>
          </a:p>
          <a:p>
            <a:pPr eaLnBrk="1" hangingPunct="1">
              <a:defRPr/>
            </a:pPr>
            <a:endParaRPr lang="uk-UA" sz="2800" dirty="0">
              <a:solidFill>
                <a:srgbClr val="FF00FF"/>
              </a:solidFill>
              <a:latin typeface="Arial" charset="0"/>
            </a:endParaRPr>
          </a:p>
          <a:p>
            <a:pPr eaLnBrk="1" hangingPunct="1">
              <a:defRPr/>
            </a:pPr>
            <a:r>
              <a:rPr lang="uk-UA" sz="2800" dirty="0">
                <a:solidFill>
                  <a:srgbClr val="FF00FF"/>
                </a:solidFill>
                <a:latin typeface="Arial" charset="0"/>
              </a:rPr>
              <a:t>відвага,              край              Чия</a:t>
            </a:r>
          </a:p>
          <a:p>
            <a:pPr eaLnBrk="1" hangingPunct="1">
              <a:defRPr/>
            </a:pPr>
            <a:endParaRPr lang="uk-UA" sz="2800" dirty="0">
              <a:solidFill>
                <a:srgbClr val="FF00FF"/>
              </a:solidFill>
              <a:latin typeface="Arial" charset="0"/>
            </a:endParaRPr>
          </a:p>
          <a:p>
            <a:pPr eaLnBrk="1" hangingPunct="1">
              <a:defRPr/>
            </a:pPr>
            <a:r>
              <a:rPr lang="uk-UA" sz="2800" dirty="0">
                <a:solidFill>
                  <a:srgbClr val="FF00FF"/>
                </a:solidFill>
                <a:latin typeface="Arial" charset="0"/>
              </a:rPr>
              <a:t>                       </a:t>
            </a:r>
          </a:p>
          <a:p>
            <a:pPr eaLnBrk="1" hangingPunct="1">
              <a:defRPr/>
            </a:pPr>
            <a:r>
              <a:rPr lang="uk-UA" sz="2800" dirty="0">
                <a:solidFill>
                  <a:srgbClr val="FF00FF"/>
                </a:solidFill>
                <a:latin typeface="Arial" charset="0"/>
              </a:rPr>
              <a:t>                           життя</a:t>
            </a:r>
          </a:p>
          <a:p>
            <a:pPr eaLnBrk="1" hangingPunct="1">
              <a:defRPr/>
            </a:pPr>
            <a:endParaRPr lang="uk-UA" sz="1800" dirty="0">
              <a:solidFill>
                <a:schemeClr val="accent4"/>
              </a:solidFill>
              <a:latin typeface="Arial" charset="0"/>
            </a:endParaRPr>
          </a:p>
          <a:p>
            <a:pPr eaLnBrk="1" hangingPunct="1">
              <a:defRPr/>
            </a:pPr>
            <a:r>
              <a:rPr lang="uk-UA" sz="1800" dirty="0">
                <a:solidFill>
                  <a:schemeClr val="bg1"/>
                </a:solidFill>
                <a:latin typeface="Arial" charset="0"/>
              </a:rPr>
              <a:t>- Головну думку якої казки вони відображають?</a:t>
            </a:r>
          </a:p>
          <a:p>
            <a:pPr eaLnBrk="1" hangingPunct="1">
              <a:defRPr/>
            </a:pPr>
            <a:r>
              <a:rPr lang="uk-UA" sz="1800" dirty="0">
                <a:solidFill>
                  <a:schemeClr val="bg1"/>
                </a:solidFill>
                <a:latin typeface="Arial" charset="0"/>
              </a:rPr>
              <a:t>- Назвіть головних героїв.</a:t>
            </a:r>
            <a:endParaRPr lang="ru-RU" sz="18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5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5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5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10.xml><?xml version="1.0" encoding="utf-8"?>
<a:theme xmlns:a="http://schemas.openxmlformats.org/drawingml/2006/main" name="4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11.xml><?xml version="1.0" encoding="utf-8"?>
<a:theme xmlns:a="http://schemas.openxmlformats.org/drawingml/2006/main" name="5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ppt/theme/theme1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3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4.xml><?xml version="1.0" encoding="utf-8"?>
<a:theme xmlns:a="http://schemas.openxmlformats.org/drawingml/2006/main" name="1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7.xml><?xml version="1.0" encoding="utf-8"?>
<a:theme xmlns:a="http://schemas.openxmlformats.org/drawingml/2006/main" name="2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8.xml><?xml version="1.0" encoding="utf-8"?>
<a:theme xmlns:a="http://schemas.openxmlformats.org/drawingml/2006/main" name="3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3744</TotalTime>
  <Words>645</Words>
  <Application>Microsoft Office PowerPoint</Application>
  <PresentationFormat>Экран (4:3)</PresentationFormat>
  <Paragraphs>188</Paragraphs>
  <Slides>33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33</vt:i4>
      </vt:variant>
    </vt:vector>
  </HeadingPairs>
  <TitlesOfParts>
    <vt:vector size="55" baseType="lpstr">
      <vt:lpstr>Arial</vt:lpstr>
      <vt:lpstr>Arial Black</vt:lpstr>
      <vt:lpstr>Calibri</vt:lpstr>
      <vt:lpstr>Calibri Light</vt:lpstr>
      <vt:lpstr>Century Gothic</vt:lpstr>
      <vt:lpstr>Corbel</vt:lpstr>
      <vt:lpstr>Garamond</vt:lpstr>
      <vt:lpstr>Monotype Corsiva</vt:lpstr>
      <vt:lpstr>Times New Roman</vt:lpstr>
      <vt:lpstr>Wingdings 3</vt:lpstr>
      <vt:lpstr>Небеса</vt:lpstr>
      <vt:lpstr>Глубина</vt:lpstr>
      <vt:lpstr>Натуральные материалы</vt:lpstr>
      <vt:lpstr>1_Натуральные материалы</vt:lpstr>
      <vt:lpstr>1_Тема Office</vt:lpstr>
      <vt:lpstr>Сектор</vt:lpstr>
      <vt:lpstr>2_Натуральные материалы</vt:lpstr>
      <vt:lpstr>3_Натуральные материалы</vt:lpstr>
      <vt:lpstr>Тема Office</vt:lpstr>
      <vt:lpstr>4_Натуральные материалы</vt:lpstr>
      <vt:lpstr>5_Натуральные материалы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459</cp:revision>
  <dcterms:created xsi:type="dcterms:W3CDTF">2010-03-07T18:35:31Z</dcterms:created>
  <dcterms:modified xsi:type="dcterms:W3CDTF">2016-01-30T19:18:25Z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5199681</vt:lpwstr>
  </property>
  <property fmtid="{D5CDD505-2E9C-101B-9397-08002B2CF9AE}" name="NXPowerLiteVersion" pid="3">
    <vt:lpwstr>D4.1.4</vt:lpwstr>
  </property>
</Properties>
</file>