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58" r:id="rId5"/>
    <p:sldId id="261" r:id="rId6"/>
    <p:sldId id="260" r:id="rId7"/>
    <p:sldId id="259" r:id="rId8"/>
    <p:sldId id="262" r:id="rId9"/>
    <p:sldId id="263" r:id="rId10"/>
    <p:sldId id="267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596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542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128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6281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2092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161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121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6117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629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014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85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D4936-2660-42BB-9A8F-31E1AA007611}" type="datetimeFigureOut">
              <a:rPr lang="uk-UA" smtClean="0"/>
              <a:t>17.11.2014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6147C-0F77-4139-AA1B-E2D987D9B8D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681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2.pn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8.jp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0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988840"/>
            <a:ext cx="7488832" cy="446449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5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</a:t>
            </a:r>
            <a:r>
              <a:rPr lang="uk-UA" sz="5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виконання письмового додавання. Письмове додавання трицифрових чисел без переходу через розряд. </a:t>
            </a:r>
            <a:r>
              <a:rPr lang="uk-UA" sz="5300" dirty="0">
                <a:solidFill>
                  <a:srgbClr val="0000FF"/>
                </a:solidFill>
              </a:rPr>
              <a:t/>
            </a:r>
            <a:br>
              <a:rPr lang="uk-UA" sz="5300" dirty="0">
                <a:solidFill>
                  <a:srgbClr val="0000FF"/>
                </a:solidFill>
              </a:rPr>
            </a:br>
            <a:endParaRPr lang="uk-UA" sz="5300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9477" y="1412776"/>
            <a:ext cx="3614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уроку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945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999" y="1988840"/>
            <a:ext cx="6157913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53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33" y="1970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89" y="980728"/>
            <a:ext cx="8132440" cy="1470025"/>
          </a:xfrm>
        </p:spPr>
        <p:txBody>
          <a:bodyPr>
            <a:noAutofit/>
          </a:bodyPr>
          <a:lstStyle/>
          <a:p>
            <a:r>
              <a:rPr dirty="0" lang="uk-UA" smtClean="0" sz="54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Королівство Математики </a:t>
            </a:r>
            <a:endParaRPr dirty="0" lang="uk-UA" sz="5400">
              <a:solidFill>
                <a:srgbClr val="0000FF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259632" y="2132856"/>
            <a:ext cx="6324195" cy="4380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68607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89" y="980728"/>
            <a:ext cx="8132440" cy="1470025"/>
          </a:xfrm>
        </p:spPr>
        <p:txBody>
          <a:bodyPr>
            <a:noAutofit/>
          </a:bodyPr>
          <a:lstStyle/>
          <a:p>
            <a:endParaRPr dirty="0" lang="uk-UA" sz="5400">
              <a:solidFill>
                <a:srgbClr val="0000FF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uk-UA"/>
          </a:p>
        </p:txBody>
      </p:sp>
      <p:pic>
        <p:nvPicPr>
          <p:cNvPr id="8194" name="Picture 2"/>
          <p:cNvPicPr>
            <a:picLocks noChangeArrowheads="1"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602357" y="1556792"/>
            <a:ext cx="3623496" cy="532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0170" y="5930766"/>
            <a:ext cx="1044217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12   0  </a:t>
            </a:r>
          </a:p>
          <a:p>
            <a:r>
              <a:rPr dirty="0" lang="uk-UA"/>
              <a:t> </a:t>
            </a:r>
            <a:r>
              <a:rPr dirty="0" lang="uk-UA" smtClean="0"/>
              <a:t>  68  36</a:t>
            </a:r>
          </a:p>
          <a:p>
            <a:endParaRPr dirty="0" lang="uk-UA"/>
          </a:p>
        </p:txBody>
      </p:sp>
      <p:sp>
        <p:nvSpPr>
          <p:cNvPr id="8" name="TextBox 7"/>
          <p:cNvSpPr txBox="1"/>
          <p:nvPr/>
        </p:nvSpPr>
        <p:spPr>
          <a:xfrm>
            <a:off x="3096306" y="5469101"/>
            <a:ext cx="216024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0</a:t>
            </a:r>
          </a:p>
          <a:p>
            <a:r>
              <a:rPr dirty="0" lang="uk-UA" smtClean="0"/>
              <a:t>36</a:t>
            </a:r>
            <a:endParaRPr dirty="0" lang="uk-UA"/>
          </a:p>
        </p:txBody>
      </p:sp>
      <p:sp>
        <p:nvSpPr>
          <p:cNvPr id="9" name="TextBox 8"/>
          <p:cNvSpPr txBox="1"/>
          <p:nvPr/>
        </p:nvSpPr>
        <p:spPr>
          <a:xfrm>
            <a:off x="4650629" y="5583866"/>
            <a:ext cx="216024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7</a:t>
            </a:r>
          </a:p>
          <a:p>
            <a:r>
              <a:rPr dirty="0" lang="uk-UA" smtClean="0"/>
              <a:t>1</a:t>
            </a:r>
          </a:p>
          <a:p>
            <a:r>
              <a:rPr dirty="0" lang="uk-UA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5424691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92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7988424" cy="1758057"/>
          </a:xfrm>
        </p:spPr>
        <p:txBody>
          <a:bodyPr>
            <a:noAutofit/>
          </a:bodyPr>
          <a:lstStyle/>
          <a:p>
            <a:r>
              <a:rPr lang="uk-UA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Місточок усного рахунку  </a:t>
            </a:r>
            <a:endParaRPr lang="uk-UA" sz="5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021" y="2420888"/>
            <a:ext cx="6523315" cy="4077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6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756" y="908720"/>
            <a:ext cx="8964488" cy="1470025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Ліс Нерозв'язаних прикладів </a:t>
            </a:r>
            <a:endParaRPr lang="uk-UA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060848"/>
            <a:ext cx="5760641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30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470025"/>
          </a:xfrm>
        </p:spPr>
        <p:txBody>
          <a:bodyPr>
            <a:normAutofit/>
          </a:bodyPr>
          <a:lstStyle/>
          <a:p>
            <a:r>
              <a:rPr lang="uk-UA" sz="7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Фізкультхвилинка</a:t>
            </a:r>
            <a:r>
              <a:rPr lang="uk-UA" sz="7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7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3"/>
            <a:ext cx="3603280" cy="4289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6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060432" cy="1470025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Болото покинутих задач </a:t>
            </a:r>
            <a:endParaRPr lang="uk-UA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477000" cy="4324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23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196752"/>
            <a:ext cx="8964488" cy="1298575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Великі гори рівнянь </a:t>
            </a:r>
            <a:endParaRPr lang="uk-UA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03" y="2132856"/>
            <a:ext cx="6708394" cy="452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7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06796" y="1124744"/>
            <a:ext cx="9757592" cy="1470025"/>
          </a:xfrm>
        </p:spPr>
        <p:txBody>
          <a:bodyPr>
            <a:noAutofit/>
          </a:bodyPr>
          <a:lstStyle/>
          <a:p>
            <a:r>
              <a:rPr b="1" dirty="0" lang="uk-UA" smtClean="0" sz="55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Володіння чаклунки </a:t>
            </a:r>
            <a:r>
              <a:rPr b="1" dirty="0" err="1" lang="uk-UA" smtClean="0" sz="55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Клякси</a:t>
            </a:r>
            <a:r>
              <a:rPr b="1" dirty="0" lang="uk-UA" smtClean="0" sz="55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b="1" dirty="0" lang="uk-UA" sz="5500">
              <a:solidFill>
                <a:srgbClr val="0000FF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uk-UA"/>
          </a:p>
        </p:txBody>
      </p:sp>
      <p:pic>
        <p:nvPicPr>
          <p:cNvPr id="7170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501"/>
            <a:ext cx="4392488" cy="4512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"/>
          <a:stretch/>
        </p:blipFill>
        <p:spPr bwMode="auto">
          <a:xfrm>
            <a:off x="4788024" y="4725144"/>
            <a:ext cx="1251976" cy="1215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85660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30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 Алгоритм виконання письмового додавання. Письмове додавання трицифрових чисел без переходу через розряд.  </vt:lpstr>
      <vt:lpstr>Королівство Математики </vt:lpstr>
      <vt:lpstr>Презентация PowerPoint</vt:lpstr>
      <vt:lpstr>Місточок усного рахунку  </vt:lpstr>
      <vt:lpstr>Ліс Нерозв'язаних прикладів </vt:lpstr>
      <vt:lpstr>Фізкультхвилинка </vt:lpstr>
      <vt:lpstr>Болото покинутих задач </vt:lpstr>
      <vt:lpstr>Великі гори рівнянь </vt:lpstr>
      <vt:lpstr>Володіння чаклунки Клякси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Алгоритм виконання письмового додавання. Письмове додавання трицифрових чисел без переходу через розряд.  </dc:title>
  <dc:creator>User</dc:creator>
  <cp:lastModifiedBy>User1</cp:lastModifiedBy>
  <cp:revision>13</cp:revision>
  <dcterms:created xsi:type="dcterms:W3CDTF">2014-11-14T12:23:35Z</dcterms:created>
  <dcterms:modified xsi:type="dcterms:W3CDTF">2014-11-17T13:28:35Z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1039856</vt:lpwstr>
  </property>
  <property fmtid="{D5CDD505-2E9C-101B-9397-08002B2CF9AE}" name="NXPowerLiteVersion" pid="3">
    <vt:lpwstr>D4.1.4</vt:lpwstr>
  </property>
</Properties>
</file>