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1" r:id="rId6"/>
    <p:sldId id="282" r:id="rId7"/>
    <p:sldId id="270" r:id="rId8"/>
    <p:sldId id="263" r:id="rId9"/>
    <p:sldId id="273" r:id="rId10"/>
    <p:sldId id="269" r:id="rId11"/>
    <p:sldId id="277" r:id="rId12"/>
    <p:sldId id="278" r:id="rId13"/>
    <p:sldId id="275" r:id="rId14"/>
    <p:sldId id="279" r:id="rId15"/>
    <p:sldId id="280" r:id="rId16"/>
    <p:sldId id="266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2A756-1957-4E71-BA71-CCA55EA0C07A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C363E-C5BA-44C8-A6C0-3A5F06ADE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Монопредметный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Учебный проект</a:t>
            </a:r>
            <a:br>
              <a:rPr lang="ru-RU" dirty="0" smtClean="0"/>
            </a:br>
            <a:r>
              <a:rPr lang="ru-RU" dirty="0" smtClean="0"/>
              <a:t>Познавательный</a:t>
            </a:r>
            <a:br>
              <a:rPr lang="ru-RU" dirty="0" smtClean="0"/>
            </a:br>
            <a:r>
              <a:rPr lang="ru-RU" dirty="0" smtClean="0"/>
              <a:t>Информационный</a:t>
            </a:r>
            <a:br>
              <a:rPr lang="ru-RU" dirty="0" smtClean="0"/>
            </a:br>
            <a:r>
              <a:rPr lang="ru-RU" dirty="0" smtClean="0"/>
              <a:t>ЭПОНИМЫ</a:t>
            </a:r>
            <a:br>
              <a:rPr lang="ru-RU" dirty="0" smtClean="0"/>
            </a:br>
            <a:r>
              <a:rPr lang="ru-RU" dirty="0" smtClean="0"/>
              <a:t>Литературное чтение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60722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Малая Родина</a:t>
            </a:r>
            <a:br>
              <a:rPr lang="ru-RU" dirty="0" smtClean="0"/>
            </a:br>
            <a:r>
              <a:rPr lang="ru-RU" dirty="0" smtClean="0"/>
              <a:t>Князь Кий - город Киев,</a:t>
            </a:r>
            <a:br>
              <a:rPr lang="ru-RU" dirty="0" smtClean="0"/>
            </a:br>
            <a:r>
              <a:rPr lang="ru-RU" dirty="0" smtClean="0"/>
              <a:t>Щек(брат Кия)- гора </a:t>
            </a:r>
            <a:r>
              <a:rPr lang="ru-RU" dirty="0" err="1" smtClean="0"/>
              <a:t>Щекавица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Хорив(брат Кия)-гора </a:t>
            </a:r>
            <a:r>
              <a:rPr lang="ru-RU" dirty="0" err="1" smtClean="0"/>
              <a:t>Хоривица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err="1" smtClean="0"/>
              <a:t>Лыбидь</a:t>
            </a:r>
            <a:r>
              <a:rPr lang="ru-RU" dirty="0" smtClean="0"/>
              <a:t>(сестра Кия)- река </a:t>
            </a:r>
            <a:r>
              <a:rPr lang="ru-RU" dirty="0" err="1" smtClean="0"/>
              <a:t>Лыбидь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Печерская Лавра-пещеры монахов,</a:t>
            </a:r>
            <a:br>
              <a:rPr lang="ru-RU" dirty="0" smtClean="0"/>
            </a:br>
            <a:r>
              <a:rPr lang="ru-RU" dirty="0" smtClean="0"/>
              <a:t>Место проживания татар- Татарка,</a:t>
            </a:r>
            <a:br>
              <a:rPr lang="ru-RU" dirty="0" smtClean="0"/>
            </a:br>
            <a:r>
              <a:rPr lang="ru-RU" dirty="0" err="1" smtClean="0"/>
              <a:t>Шелвов</a:t>
            </a:r>
            <a:r>
              <a:rPr lang="ru-RU" dirty="0" smtClean="0"/>
              <a:t> </a:t>
            </a:r>
            <a:r>
              <a:rPr lang="ru-RU" dirty="0" err="1" smtClean="0"/>
              <a:t>борок</a:t>
            </a:r>
            <a:r>
              <a:rPr lang="ru-RU" dirty="0" smtClean="0"/>
              <a:t> (низкий лес)-</a:t>
            </a:r>
            <a:r>
              <a:rPr lang="ru-RU" dirty="0" err="1" smtClean="0"/>
              <a:t>Шулявка</a:t>
            </a:r>
            <a:r>
              <a:rPr lang="ru-RU" dirty="0" smtClean="0"/>
              <a:t>, Хозяин типографии </a:t>
            </a:r>
            <a:r>
              <a:rPr lang="ru-RU" dirty="0" err="1" smtClean="0"/>
              <a:t>Чоколов</a:t>
            </a:r>
            <a:r>
              <a:rPr lang="ru-RU" dirty="0" smtClean="0"/>
              <a:t>- </a:t>
            </a:r>
            <a:r>
              <a:rPr lang="ru-RU" dirty="0" err="1" smtClean="0"/>
              <a:t>Чоколовка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Терем- район Теремки.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амятники киевской руси\75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45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амятники киевской руси\84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572428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dirty="0" smtClean="0"/>
              <a:t>Князь </a:t>
            </a:r>
            <a:r>
              <a:rPr lang="ru-RU" dirty="0" err="1" smtClean="0"/>
              <a:t>Владимир-Владимирская</a:t>
            </a:r>
            <a:r>
              <a:rPr lang="ru-RU" dirty="0" smtClean="0"/>
              <a:t> горка</a:t>
            </a:r>
            <a:br>
              <a:rPr lang="ru-RU" dirty="0" smtClean="0"/>
            </a:br>
            <a:r>
              <a:rPr lang="ru-RU" dirty="0" smtClean="0"/>
              <a:t>Монах Никола </a:t>
            </a:r>
            <a:r>
              <a:rPr lang="ru-RU" dirty="0" err="1" smtClean="0"/>
              <a:t>Святоша-Святошино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София (мудрость)-Софийский собор назван в честь победы </a:t>
            </a:r>
            <a:br>
              <a:rPr lang="ru-RU" dirty="0" smtClean="0"/>
            </a:br>
            <a:r>
              <a:rPr lang="ru-RU" dirty="0" smtClean="0"/>
              <a:t>христианской мудрости над</a:t>
            </a:r>
            <a:br>
              <a:rPr lang="ru-RU" dirty="0" smtClean="0"/>
            </a:br>
            <a:r>
              <a:rPr lang="ru-RU" dirty="0" smtClean="0"/>
              <a:t>язычеством.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амятники киевской руси\106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143932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scf61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памятники киевской руси\KievMarshryt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083320"/>
          </a:xfrm>
        </p:spPr>
        <p:txBody>
          <a:bodyPr/>
          <a:lstStyle/>
          <a:p>
            <a:r>
              <a:rPr lang="ru-RU" dirty="0" smtClean="0"/>
              <a:t>Продукт проекта</a:t>
            </a:r>
            <a:br>
              <a:rPr lang="ru-RU" dirty="0" smtClean="0"/>
            </a:br>
            <a:r>
              <a:rPr lang="ru-RU" dirty="0" smtClean="0"/>
              <a:t>Создание 27 презентаций</a:t>
            </a:r>
            <a:br>
              <a:rPr lang="ru-RU" dirty="0" smtClean="0"/>
            </a:br>
            <a:r>
              <a:rPr lang="ru-RU" dirty="0" smtClean="0"/>
              <a:t>на тему «эпонимы»,</a:t>
            </a:r>
            <a:br>
              <a:rPr lang="ru-RU" dirty="0" smtClean="0"/>
            </a:br>
            <a:r>
              <a:rPr lang="ru-RU" dirty="0" smtClean="0"/>
              <a:t>участвовало 25 учащихся.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  Цели и задачи проекта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200" dirty="0" smtClean="0"/>
              <a:t>1.Ознакомить с понятием группы слов  эпонимы.</a:t>
            </a:r>
            <a:br>
              <a:rPr lang="ru-RU" sz="3200" dirty="0" smtClean="0"/>
            </a:br>
            <a:r>
              <a:rPr lang="ru-RU" sz="3200" dirty="0" smtClean="0"/>
              <a:t> 2.Обучение работе с информацией по данной</a:t>
            </a:r>
            <a:br>
              <a:rPr lang="ru-RU" sz="3200" dirty="0" smtClean="0"/>
            </a:br>
            <a:r>
              <a:rPr lang="ru-RU" sz="3200" dirty="0" smtClean="0"/>
              <a:t> теме.</a:t>
            </a:r>
            <a:br>
              <a:rPr lang="ru-RU" sz="3200" dirty="0" smtClean="0"/>
            </a:br>
            <a:r>
              <a:rPr lang="ru-RU" sz="3200" dirty="0" smtClean="0"/>
              <a:t> 3.Обогащение знаний, развитие познавательного    интереса.</a:t>
            </a:r>
            <a:br>
              <a:rPr lang="ru-RU" sz="3200" dirty="0" smtClean="0"/>
            </a:br>
            <a:r>
              <a:rPr lang="ru-RU" sz="3200" dirty="0" smtClean="0"/>
              <a:t> 4.Практическое применение знаний об эпонимах.</a:t>
            </a:r>
            <a:br>
              <a:rPr lang="ru-RU" sz="3200" dirty="0" smtClean="0"/>
            </a:br>
            <a:r>
              <a:rPr lang="ru-RU" sz="3200" dirty="0" smtClean="0"/>
              <a:t> 5.Эпонимы- Малая Родина.</a:t>
            </a:r>
            <a:br>
              <a:rPr lang="ru-RU" sz="3200" dirty="0" smtClean="0"/>
            </a:br>
            <a:r>
              <a:rPr lang="ru-RU" sz="3200" dirty="0" smtClean="0"/>
              <a:t> 6.Культурное и историческое наследие в изучении</a:t>
            </a:r>
            <a:br>
              <a:rPr lang="ru-RU" sz="3200" dirty="0" smtClean="0"/>
            </a:br>
            <a:r>
              <a:rPr lang="ru-RU" sz="3200" dirty="0" smtClean="0"/>
              <a:t> эпонимов.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68580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   План проекта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600" dirty="0" smtClean="0"/>
              <a:t>1.Понимание термина «эпоним»</a:t>
            </a:r>
            <a:br>
              <a:rPr lang="ru-RU" sz="3600" dirty="0" smtClean="0"/>
            </a:br>
            <a:r>
              <a:rPr lang="ru-RU" sz="3600" dirty="0" smtClean="0"/>
              <a:t> 2.Значение эпонимов в развитии и  обогащении речи.</a:t>
            </a:r>
            <a:br>
              <a:rPr lang="ru-RU" sz="3600" dirty="0" smtClean="0"/>
            </a:br>
            <a:r>
              <a:rPr lang="ru-RU" sz="3600" dirty="0" smtClean="0"/>
              <a:t> 3.Классификация эпонимов.(Семантическое  поле сужено для доступного восприятия).   4. Создание презентаций по данной</a:t>
            </a:r>
            <a:br>
              <a:rPr lang="ru-RU" sz="3600" dirty="0" smtClean="0"/>
            </a:br>
            <a:r>
              <a:rPr lang="ru-RU" sz="3600" dirty="0" smtClean="0"/>
              <a:t>  теме.</a:t>
            </a:r>
            <a:br>
              <a:rPr lang="ru-RU" sz="3600" dirty="0" smtClean="0"/>
            </a:br>
            <a:r>
              <a:rPr lang="ru-RU" sz="3600" dirty="0" smtClean="0"/>
              <a:t> 5.Эпонимы- малая Родина.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Эпонимы(</a:t>
            </a:r>
            <a:r>
              <a:rPr lang="ru-RU" sz="4000" dirty="0" err="1" smtClean="0"/>
              <a:t>греч.яз</a:t>
            </a:r>
            <a:r>
              <a:rPr lang="ru-RU" sz="4000" dirty="0" smtClean="0"/>
              <a:t>.)-дающий имя, название</a:t>
            </a:r>
            <a:br>
              <a:rPr lang="ru-RU" sz="4000" dirty="0" smtClean="0"/>
            </a:br>
            <a:r>
              <a:rPr lang="ru-RU" sz="4000" dirty="0" smtClean="0"/>
              <a:t>явлению, понятию, методу по имени человека. Эпонимами называются любые</a:t>
            </a:r>
            <a:br>
              <a:rPr lang="ru-RU" sz="4000" dirty="0" smtClean="0"/>
            </a:br>
            <a:r>
              <a:rPr lang="ru-RU" sz="4000" dirty="0" smtClean="0"/>
              <a:t>имена собственные , ставшие нарицательными.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algn="l"/>
            <a:r>
              <a:rPr lang="ru-RU" sz="4000" dirty="0" smtClean="0"/>
              <a:t>        Классификация эпонимов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1.Мифы(</a:t>
            </a:r>
            <a:r>
              <a:rPr lang="ru-RU" sz="4000" dirty="0" err="1" smtClean="0"/>
              <a:t>Нарцисс,Вулкан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2.Медицина(Эскулап)</a:t>
            </a:r>
            <a:br>
              <a:rPr lang="ru-RU" sz="4000" dirty="0" smtClean="0"/>
            </a:br>
            <a:r>
              <a:rPr lang="ru-RU" sz="4000" dirty="0" smtClean="0"/>
              <a:t>3.Блюда(салат Оливье)</a:t>
            </a:r>
            <a:br>
              <a:rPr lang="ru-RU" sz="4000" dirty="0" smtClean="0"/>
            </a:br>
            <a:r>
              <a:rPr lang="ru-RU" sz="4000" dirty="0" smtClean="0"/>
              <a:t>4.Одежда(Макинтош, Реглан,</a:t>
            </a:r>
            <a:br>
              <a:rPr lang="ru-RU" sz="4000" dirty="0" smtClean="0"/>
            </a:br>
            <a:r>
              <a:rPr lang="ru-RU" sz="4000" dirty="0" smtClean="0"/>
              <a:t>Кардиган.)</a:t>
            </a:r>
            <a:br>
              <a:rPr lang="ru-RU" sz="4000" dirty="0" smtClean="0"/>
            </a:br>
            <a:r>
              <a:rPr lang="ru-RU" sz="4000" dirty="0" smtClean="0"/>
              <a:t>5.Головной убор(Балаклава)</a:t>
            </a:r>
            <a:br>
              <a:rPr lang="ru-RU" sz="4000" dirty="0" smtClean="0"/>
            </a:br>
            <a:r>
              <a:rPr lang="ru-RU" sz="4000" dirty="0" smtClean="0"/>
              <a:t>6.Компьютер(</a:t>
            </a:r>
            <a:r>
              <a:rPr lang="ru-RU" sz="4000" dirty="0" err="1" smtClean="0"/>
              <a:t>Атанасов-Берге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7.Рыбы(Роберт </a:t>
            </a:r>
            <a:r>
              <a:rPr lang="ru-RU" sz="4000" dirty="0" err="1" smtClean="0"/>
              <a:t>Гуппи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8.Графика(</a:t>
            </a:r>
            <a:r>
              <a:rPr lang="ru-RU" sz="4000" dirty="0" err="1" smtClean="0"/>
              <a:t>Силует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9.Авиация(Боинг, Юнкерс)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algn="l"/>
            <a:r>
              <a:rPr lang="ru-RU" sz="4000" dirty="0" smtClean="0"/>
              <a:t>        Классификация эпонимов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1.Мифы(</a:t>
            </a:r>
            <a:r>
              <a:rPr lang="ru-RU" sz="4000" dirty="0" err="1" smtClean="0"/>
              <a:t>Нарцисс,Вулкан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2.Медицина(Эскулап)</a:t>
            </a:r>
            <a:br>
              <a:rPr lang="ru-RU" sz="4000" dirty="0" smtClean="0"/>
            </a:br>
            <a:r>
              <a:rPr lang="ru-RU" sz="4000" dirty="0" smtClean="0"/>
              <a:t>3.Блюда(салат Оливье)</a:t>
            </a:r>
            <a:br>
              <a:rPr lang="ru-RU" sz="4000" dirty="0" smtClean="0"/>
            </a:br>
            <a:r>
              <a:rPr lang="ru-RU" sz="4000" dirty="0" smtClean="0"/>
              <a:t>4.Одежда(Макинтош, Реглан,</a:t>
            </a:r>
            <a:br>
              <a:rPr lang="ru-RU" sz="4000" dirty="0" smtClean="0"/>
            </a:br>
            <a:r>
              <a:rPr lang="ru-RU" sz="4000" dirty="0" smtClean="0"/>
              <a:t>Кардиган.)</a:t>
            </a:r>
            <a:br>
              <a:rPr lang="ru-RU" sz="4000" dirty="0" smtClean="0"/>
            </a:br>
            <a:r>
              <a:rPr lang="ru-RU" sz="4000" dirty="0" smtClean="0"/>
              <a:t>5.Головной убор(Балаклава)</a:t>
            </a:r>
            <a:br>
              <a:rPr lang="ru-RU" sz="4000" dirty="0" smtClean="0"/>
            </a:br>
            <a:r>
              <a:rPr lang="ru-RU" sz="4000" dirty="0" smtClean="0"/>
              <a:t>6.Компьютер(</a:t>
            </a:r>
            <a:r>
              <a:rPr lang="ru-RU" sz="4000" dirty="0" err="1" smtClean="0"/>
              <a:t>Атанасов-Берге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7.Рыбы(Роберт </a:t>
            </a:r>
            <a:r>
              <a:rPr lang="ru-RU" sz="4000" dirty="0" err="1" smtClean="0"/>
              <a:t>Гуппи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8.Графика(</a:t>
            </a:r>
            <a:r>
              <a:rPr lang="ru-RU" sz="4000" dirty="0" err="1" smtClean="0"/>
              <a:t>Силует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9.Авиация(Боинг, Юнкерс)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10. Премия(Оскар)</a:t>
            </a:r>
            <a:br>
              <a:rPr lang="ru-RU" sz="3600" dirty="0" smtClean="0"/>
            </a:br>
            <a:r>
              <a:rPr lang="ru-RU" sz="3600" dirty="0" smtClean="0"/>
              <a:t>11.Строения(Китайская стена,</a:t>
            </a:r>
            <a:br>
              <a:rPr lang="ru-RU" sz="3600" dirty="0" smtClean="0"/>
            </a:br>
            <a:r>
              <a:rPr lang="ru-RU" sz="3600" dirty="0" smtClean="0"/>
              <a:t>Эйфелева башня, пирамида Хеопса, Девичья башня.)</a:t>
            </a:r>
            <a:br>
              <a:rPr lang="ru-RU" sz="3600" dirty="0" smtClean="0"/>
            </a:br>
            <a:r>
              <a:rPr lang="ru-RU" sz="3600" dirty="0" smtClean="0"/>
              <a:t>12.Меценат</a:t>
            </a:r>
            <a:br>
              <a:rPr lang="ru-RU" sz="3600" dirty="0" smtClean="0"/>
            </a:br>
            <a:r>
              <a:rPr lang="ru-RU" sz="3600" dirty="0" smtClean="0"/>
              <a:t>13.Игра(Кубик </a:t>
            </a:r>
            <a:r>
              <a:rPr lang="ru-RU" sz="3600" dirty="0" err="1" smtClean="0"/>
              <a:t>Рубика</a:t>
            </a:r>
            <a:r>
              <a:rPr lang="ru-RU" sz="3600" dirty="0" smtClean="0"/>
              <a:t>)</a:t>
            </a:r>
            <a:br>
              <a:rPr lang="ru-RU" sz="3600" dirty="0" smtClean="0"/>
            </a:br>
            <a:r>
              <a:rPr lang="ru-RU" sz="3600" dirty="0" smtClean="0"/>
              <a:t>14.Машины (Форд, Мерседес.)</a:t>
            </a:r>
            <a:br>
              <a:rPr lang="ru-RU" sz="3600" dirty="0" smtClean="0"/>
            </a:br>
            <a:r>
              <a:rPr lang="ru-RU" sz="3600" dirty="0" smtClean="0"/>
              <a:t>15.Мода(</a:t>
            </a:r>
            <a:r>
              <a:rPr lang="ru-RU" sz="3600" dirty="0" err="1" smtClean="0"/>
              <a:t>Доминико</a:t>
            </a:r>
            <a:r>
              <a:rPr lang="ru-RU" sz="3600" dirty="0" smtClean="0"/>
              <a:t> Дольче и</a:t>
            </a:r>
            <a:br>
              <a:rPr lang="ru-RU" sz="3600" dirty="0" smtClean="0"/>
            </a:br>
            <a:r>
              <a:rPr lang="ru-RU" sz="3600" dirty="0" err="1" smtClean="0"/>
              <a:t>Стефано</a:t>
            </a:r>
            <a:r>
              <a:rPr lang="ru-RU" sz="3600" dirty="0" smtClean="0"/>
              <a:t> </a:t>
            </a:r>
            <a:r>
              <a:rPr lang="ru-RU" sz="3600" dirty="0" err="1" smtClean="0"/>
              <a:t>Габбане</a:t>
            </a:r>
            <a:r>
              <a:rPr lang="ru-RU" sz="3600" dirty="0" smtClean="0"/>
              <a:t>)</a:t>
            </a:r>
            <a:br>
              <a:rPr lang="ru-RU" sz="3600" dirty="0" smtClean="0"/>
            </a:br>
            <a:r>
              <a:rPr lang="ru-RU" sz="3600" dirty="0" smtClean="0"/>
              <a:t>16.Изобретения(</a:t>
            </a:r>
            <a:r>
              <a:rPr lang="ru-RU" sz="3600" dirty="0" err="1" smtClean="0"/>
              <a:t>Джакузи,Ватман</a:t>
            </a:r>
            <a:r>
              <a:rPr lang="ru-RU" sz="3600" dirty="0" smtClean="0"/>
              <a:t>,</a:t>
            </a:r>
            <a:br>
              <a:rPr lang="ru-RU" sz="3600" dirty="0" smtClean="0"/>
            </a:br>
            <a:r>
              <a:rPr lang="ru-RU" sz="3600" dirty="0" smtClean="0"/>
              <a:t>Дизель, шкала Цельсия.)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/>
              <a:t>17.Оружие(</a:t>
            </a:r>
            <a:r>
              <a:rPr lang="ru-RU" sz="4000" dirty="0" err="1" smtClean="0"/>
              <a:t>Браунинг,Бердан</a:t>
            </a:r>
            <a:r>
              <a:rPr lang="ru-RU" sz="4000" dirty="0" smtClean="0"/>
              <a:t>,</a:t>
            </a:r>
            <a:br>
              <a:rPr lang="ru-RU" sz="4000" dirty="0" smtClean="0"/>
            </a:br>
            <a:r>
              <a:rPr lang="ru-RU" sz="4000" dirty="0" err="1" smtClean="0"/>
              <a:t>Винчестер,Вальтер,Маузер</a:t>
            </a:r>
            <a:r>
              <a:rPr lang="ru-RU" sz="4000" dirty="0" smtClean="0"/>
              <a:t>.)</a:t>
            </a:r>
            <a:br>
              <a:rPr lang="ru-RU" sz="4000" dirty="0" smtClean="0"/>
            </a:br>
            <a:r>
              <a:rPr lang="ru-RU" sz="4000" dirty="0" smtClean="0"/>
              <a:t>18.Лошади( Дерби, Битюг, Рысак,</a:t>
            </a:r>
            <a:br>
              <a:rPr lang="ru-RU" sz="4000" dirty="0" smtClean="0"/>
            </a:br>
            <a:r>
              <a:rPr lang="ru-RU" sz="4000" dirty="0" smtClean="0"/>
              <a:t>лошадь Пржевальского.)</a:t>
            </a:r>
            <a:br>
              <a:rPr lang="ru-RU" sz="4000" dirty="0" smtClean="0"/>
            </a:br>
            <a:r>
              <a:rPr lang="ru-RU" sz="4000" dirty="0" smtClean="0"/>
              <a:t>19.Транспорт(Фиакр)</a:t>
            </a:r>
            <a:br>
              <a:rPr lang="ru-RU" sz="4000" dirty="0" smtClean="0"/>
            </a:br>
            <a:r>
              <a:rPr lang="ru-RU" sz="4000" dirty="0" smtClean="0"/>
              <a:t>20.Названия стран, городов, рек, морей</a:t>
            </a:r>
            <a:br>
              <a:rPr lang="ru-RU" sz="4000" dirty="0" smtClean="0"/>
            </a:br>
            <a:r>
              <a:rPr lang="ru-RU" sz="4000" dirty="0" smtClean="0"/>
              <a:t>(Колумбия, море Лаптевых.)</a:t>
            </a:r>
            <a:br>
              <a:rPr lang="ru-RU" sz="4000" dirty="0" smtClean="0"/>
            </a:br>
            <a:r>
              <a:rPr lang="ru-RU" sz="4000" dirty="0" smtClean="0"/>
              <a:t>21.Библия(Жесткий царь Ирод)</a:t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36618_all_007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715303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301</TotalTime>
  <Words>27</Words>
  <PresentationFormat>Экран (4:3)</PresentationFormat>
  <Paragraphs>11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 Монопредметный Учебный проект Познавательный Информационный ЭПОНИМЫ Литературное чтение  </vt:lpstr>
      <vt:lpstr>          Цели и задачи проекта  1.Ознакомить с понятием группы слов  эпонимы.  2.Обучение работе с информацией по данной  теме.  3.Обогащение знаний, развитие познавательного    интереса.  4.Практическое применение знаний об эпонимах.  5.Эпонимы- Малая Родина.  6.Культурное и историческое наследие в изучении  эпонимов.</vt:lpstr>
      <vt:lpstr>          План проекта  1.Понимание термина «эпоним»  2.Значение эпонимов в развитии и  обогащении речи.  3.Классификация эпонимов.(Семантическое  поле сужено для доступного восприятия).   4. Создание презентаций по данной   теме.  5.Эпонимы- малая Родина.  </vt:lpstr>
      <vt:lpstr> Эпонимы(греч.яз.)-дающий имя, название явлению, понятию, методу по имени человека. Эпонимами называются любые имена собственные , ставшие нарицательными.  </vt:lpstr>
      <vt:lpstr>        Классификация эпонимов 1.Мифы(Нарцисс,Вулкан) 2.Медицина(Эскулап) 3.Блюда(салат Оливье) 4.Одежда(Макинтош, Реглан, Кардиган.) 5.Головной убор(Балаклава) 6.Компьютер(Атанасов-Берге) 7.Рыбы(Роберт Гуппи) 8.Графика(Силует) 9.Авиация(Боинг, Юнкерс)</vt:lpstr>
      <vt:lpstr>        Классификация эпонимов 1.Мифы(Нарцисс,Вулкан) 2.Медицина(Эскулап) 3.Блюда(салат Оливье) 4.Одежда(Макинтош, Реглан, Кардиган.) 5.Головной убор(Балаклава) 6.Компьютер(Атанасов-Берге) 7.Рыбы(Роберт Гуппи) 8.Графика(Силует) 9.Авиация(Боинг, Юнкерс)</vt:lpstr>
      <vt:lpstr>10. Премия(Оскар) 11.Строения(Китайская стена, Эйфелева башня, пирамида Хеопса, Девичья башня.) 12.Меценат 13.Игра(Кубик Рубика) 14.Машины (Форд, Мерседес.) 15.Мода(Доминико Дольче и Стефано Габбане) 16.Изобретения(Джакузи,Ватман, Дизель, шкала Цельсия.) </vt:lpstr>
      <vt:lpstr>17.Оружие(Браунинг,Бердан, Винчестер,Вальтер,Маузер.) 18.Лошади( Дерби, Битюг, Рысак, лошадь Пржевальского.) 19.Транспорт(Фиакр) 20.Названия стран, городов, рек, морей (Колумбия, море Лаптевых.) 21.Библия(Жесткий царь Ирод) </vt:lpstr>
      <vt:lpstr>Слайд 9</vt:lpstr>
      <vt:lpstr>Малая Родина Князь Кий - город Киев, Щек(брат Кия)- гора Щекавица, Хорив(брат Кия)-гора Хоривица, Лыбидь(сестра Кия)- река Лыбидь, Печерская Лавра-пещеры монахов, Место проживания татар- Татарка, Шелвов борок (низкий лес)-Шулявка, Хозяин типографии Чоколов- Чоколовка, Терем- район Теремки.  </vt:lpstr>
      <vt:lpstr>Слайд 11</vt:lpstr>
      <vt:lpstr>Слайд 12</vt:lpstr>
      <vt:lpstr>Князь Владимир-Владимирская горка Монах Никола Святоша-Святошино София (мудрость)-Софийский собор назван в честь победы  христианской мудрости над язычеством.</vt:lpstr>
      <vt:lpstr>Слайд 14</vt:lpstr>
      <vt:lpstr>Слайд 15</vt:lpstr>
      <vt:lpstr>Слайд 16</vt:lpstr>
      <vt:lpstr>Продукт проекта Создание 27 презентаций на тему «эпонимы», участвовало 25 учащихся.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Эпонимы Учебный проект</dc:title>
  <dc:creator>User</dc:creator>
  <cp:lastModifiedBy>User</cp:lastModifiedBy>
  <cp:revision>26</cp:revision>
  <dcterms:created xsi:type="dcterms:W3CDTF">2014-08-14T13:32:00Z</dcterms:created>
  <dcterms:modified xsi:type="dcterms:W3CDTF">2016-02-10T21:03:11Z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452725</vt:lpwstr>
  </property>
  <property fmtid="{D5CDD505-2E9C-101B-9397-08002B2CF9AE}" name="NXPowerLiteVersion" pid="3">
    <vt:lpwstr>D4.1.4</vt:lpwstr>
  </property>
</Properties>
</file>