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wmf" Extension="wmf"/>
  <Default ContentType="image/x-emf" Extension="e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58" r:id="rId2"/>
    <p:sldId id="279" r:id="rId3"/>
    <p:sldId id="264" r:id="rId4"/>
    <p:sldId id="261" r:id="rId5"/>
    <p:sldId id="269" r:id="rId6"/>
    <p:sldId id="270" r:id="rId7"/>
    <p:sldId id="281" r:id="rId8"/>
    <p:sldId id="262" r:id="rId9"/>
    <p:sldId id="263" r:id="rId10"/>
    <p:sldId id="265" r:id="rId11"/>
    <p:sldId id="266" r:id="rId12"/>
    <p:sldId id="267" r:id="rId13"/>
    <p:sldId id="268" r:id="rId14"/>
    <p:sldId id="271" r:id="rId15"/>
    <p:sldId id="272" r:id="rId16"/>
    <p:sldId id="280" r:id="rId17"/>
    <p:sldId id="274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AE47EA-3A13-4301-96FB-C1D0014131C6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5C0A01-4F36-4EF4-BAB8-8F8B9A5C9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145B766-E84D-41EA-81BF-F51D2F6D3FC0}" type="slidenum">
              <a:rPr lang="ru-RU" sz="1200">
                <a:solidFill>
                  <a:prstClr val="black"/>
                </a:solidFill>
              </a:rPr>
              <a:pPr eaLnBrk="1" hangingPunct="1"/>
              <a:t>15</a:t>
            </a:fld>
            <a:endParaRPr lang="ru-RU" sz="1200">
              <a:solidFill>
                <a:prstClr val="black"/>
              </a:solidFill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4343400"/>
            <a:ext cx="5489575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F387-A251-4CA7-83FB-452F2415CEC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8580-C6DE-4685-9E85-E47A848EF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F387-A251-4CA7-83FB-452F2415CEC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8580-C6DE-4685-9E85-E47A848EF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F387-A251-4CA7-83FB-452F2415CEC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8580-C6DE-4685-9E85-E47A848EF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F387-A251-4CA7-83FB-452F2415CEC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8580-C6DE-4685-9E85-E47A848EF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F387-A251-4CA7-83FB-452F2415CEC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8580-C6DE-4685-9E85-E47A848EF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F387-A251-4CA7-83FB-452F2415CEC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8580-C6DE-4685-9E85-E47A848EF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F387-A251-4CA7-83FB-452F2415CEC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8580-C6DE-4685-9E85-E47A848EF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F387-A251-4CA7-83FB-452F2415CEC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8580-C6DE-4685-9E85-E47A848EF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F387-A251-4CA7-83FB-452F2415CEC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8580-C6DE-4685-9E85-E47A848EF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F387-A251-4CA7-83FB-452F2415CEC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8580-C6DE-4685-9E85-E47A848EF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F387-A251-4CA7-83FB-452F2415CEC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A568580-C6DE-4685-9E85-E47A848EFF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D6F387-A251-4CA7-83FB-452F2415CEC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568580-C6DE-4685-9E85-E47A848EFF0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7" Target="../media/image26.gif" Type="http://schemas.openxmlformats.org/officeDocument/2006/relationships/image"/><Relationship Id="rId2" Target="../media/image21.pn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25.gif" Type="http://schemas.openxmlformats.org/officeDocument/2006/relationships/image"/><Relationship Id="rId5" Target="../media/image24.gif" Type="http://schemas.openxmlformats.org/officeDocument/2006/relationships/image"/><Relationship Id="rId4" Target="../media/image23.jpe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image" Target="../media/image27.gif"/><Relationship Id="rId7" Type="http://schemas.openxmlformats.org/officeDocument/2006/relationships/image" Target="../media/image3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7" Type="http://schemas.openxmlformats.org/officeDocument/2006/relationships/image" Target="../media/image41.em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5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1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1357298"/>
            <a:ext cx="842965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699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 мене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ніжка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одна </a:t>
            </a: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11699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Чобітка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не маю,</a:t>
            </a:r>
            <a:endParaRPr lang="ru-RU" sz="4800" b="1" dirty="0" smtClean="0">
              <a:solidFill>
                <a:srgbClr val="006600"/>
              </a:solidFill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11699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І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хоч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я без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голови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11699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Шапку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одягаю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5" name="Picture 2" descr="\\Solnce\D\ДОКУМЕНТАЦИЯ\ПРЕЗЕНТАЦІЇ\шаблоны\анимация\рослини\гриби горіхи\зверюшки на опушке осень (8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4357694"/>
            <a:ext cx="2225427" cy="22254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Oval 2"/>
          <p:cNvSpPr>
            <a:spLocks noChangeArrowheads="1"/>
          </p:cNvSpPr>
          <p:nvPr/>
        </p:nvSpPr>
        <p:spPr bwMode="auto">
          <a:xfrm>
            <a:off x="3276600" y="2133600"/>
            <a:ext cx="76200" cy="76200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27" name="Oval 3"/>
          <p:cNvSpPr>
            <a:spLocks noChangeArrowheads="1"/>
          </p:cNvSpPr>
          <p:nvPr/>
        </p:nvSpPr>
        <p:spPr bwMode="auto">
          <a:xfrm>
            <a:off x="3505200" y="1981200"/>
            <a:ext cx="76200" cy="76200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28" name="Oval 4"/>
          <p:cNvSpPr>
            <a:spLocks noChangeArrowheads="1"/>
          </p:cNvSpPr>
          <p:nvPr/>
        </p:nvSpPr>
        <p:spPr bwMode="auto">
          <a:xfrm>
            <a:off x="3810000" y="2133600"/>
            <a:ext cx="76200" cy="76200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29" name="Oval 5"/>
          <p:cNvSpPr>
            <a:spLocks noChangeArrowheads="1"/>
          </p:cNvSpPr>
          <p:nvPr/>
        </p:nvSpPr>
        <p:spPr bwMode="auto">
          <a:xfrm>
            <a:off x="5257800" y="2286000"/>
            <a:ext cx="76200" cy="76200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30" name="Oval 6"/>
          <p:cNvSpPr>
            <a:spLocks noChangeArrowheads="1"/>
          </p:cNvSpPr>
          <p:nvPr/>
        </p:nvSpPr>
        <p:spPr bwMode="auto">
          <a:xfrm>
            <a:off x="6019800" y="2057400"/>
            <a:ext cx="76200" cy="76200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31" name="Oval 7"/>
          <p:cNvSpPr>
            <a:spLocks noChangeArrowheads="1"/>
          </p:cNvSpPr>
          <p:nvPr/>
        </p:nvSpPr>
        <p:spPr bwMode="auto">
          <a:xfrm>
            <a:off x="5791200" y="2286000"/>
            <a:ext cx="76200" cy="76200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32" name="Oval 8"/>
          <p:cNvSpPr>
            <a:spLocks noChangeArrowheads="1"/>
          </p:cNvSpPr>
          <p:nvPr/>
        </p:nvSpPr>
        <p:spPr bwMode="auto">
          <a:xfrm>
            <a:off x="5410200" y="2057400"/>
            <a:ext cx="76200" cy="76200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88" y="3733800"/>
            <a:ext cx="9117012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4" name="Freeform 10"/>
          <p:cNvSpPr>
            <a:spLocks/>
          </p:cNvSpPr>
          <p:nvPr/>
        </p:nvSpPr>
        <p:spPr bwMode="auto">
          <a:xfrm>
            <a:off x="63500" y="4102100"/>
            <a:ext cx="4203700" cy="2070100"/>
          </a:xfrm>
          <a:custGeom>
            <a:avLst/>
            <a:gdLst/>
            <a:ahLst/>
            <a:cxnLst>
              <a:cxn ang="0">
                <a:pos x="2504" y="440"/>
              </a:cxn>
              <a:cxn ang="0">
                <a:pos x="2024" y="632"/>
              </a:cxn>
              <a:cxn ang="0">
                <a:pos x="1544" y="632"/>
              </a:cxn>
              <a:cxn ang="0">
                <a:pos x="1592" y="392"/>
              </a:cxn>
              <a:cxn ang="0">
                <a:pos x="1448" y="344"/>
              </a:cxn>
              <a:cxn ang="0">
                <a:pos x="1304" y="488"/>
              </a:cxn>
              <a:cxn ang="0">
                <a:pos x="1448" y="632"/>
              </a:cxn>
              <a:cxn ang="0">
                <a:pos x="1256" y="632"/>
              </a:cxn>
              <a:cxn ang="0">
                <a:pos x="872" y="344"/>
              </a:cxn>
              <a:cxn ang="0">
                <a:pos x="968" y="152"/>
              </a:cxn>
              <a:cxn ang="0">
                <a:pos x="920" y="8"/>
              </a:cxn>
              <a:cxn ang="0">
                <a:pos x="680" y="104"/>
              </a:cxn>
              <a:cxn ang="0">
                <a:pos x="776" y="344"/>
              </a:cxn>
              <a:cxn ang="0">
                <a:pos x="104" y="248"/>
              </a:cxn>
              <a:cxn ang="0">
                <a:pos x="200" y="296"/>
              </a:cxn>
              <a:cxn ang="0">
                <a:pos x="632" y="392"/>
              </a:cxn>
              <a:cxn ang="0">
                <a:pos x="968" y="488"/>
              </a:cxn>
              <a:cxn ang="0">
                <a:pos x="776" y="632"/>
              </a:cxn>
              <a:cxn ang="0">
                <a:pos x="536" y="728"/>
              </a:cxn>
              <a:cxn ang="0">
                <a:pos x="392" y="920"/>
              </a:cxn>
              <a:cxn ang="0">
                <a:pos x="200" y="1016"/>
              </a:cxn>
              <a:cxn ang="0">
                <a:pos x="8" y="1208"/>
              </a:cxn>
              <a:cxn ang="0">
                <a:pos x="152" y="1064"/>
              </a:cxn>
              <a:cxn ang="0">
                <a:pos x="392" y="968"/>
              </a:cxn>
              <a:cxn ang="0">
                <a:pos x="536" y="824"/>
              </a:cxn>
              <a:cxn ang="0">
                <a:pos x="680" y="776"/>
              </a:cxn>
              <a:cxn ang="0">
                <a:pos x="536" y="1064"/>
              </a:cxn>
              <a:cxn ang="0">
                <a:pos x="536" y="1304"/>
              </a:cxn>
              <a:cxn ang="0">
                <a:pos x="584" y="1016"/>
              </a:cxn>
              <a:cxn ang="0">
                <a:pos x="680" y="920"/>
              </a:cxn>
              <a:cxn ang="0">
                <a:pos x="824" y="680"/>
              </a:cxn>
              <a:cxn ang="0">
                <a:pos x="1016" y="680"/>
              </a:cxn>
              <a:cxn ang="0">
                <a:pos x="1112" y="872"/>
              </a:cxn>
              <a:cxn ang="0">
                <a:pos x="1112" y="968"/>
              </a:cxn>
              <a:cxn ang="0">
                <a:pos x="1160" y="872"/>
              </a:cxn>
              <a:cxn ang="0">
                <a:pos x="1064" y="632"/>
              </a:cxn>
              <a:cxn ang="0">
                <a:pos x="1352" y="728"/>
              </a:cxn>
              <a:cxn ang="0">
                <a:pos x="2216" y="680"/>
              </a:cxn>
              <a:cxn ang="0">
                <a:pos x="1640" y="968"/>
              </a:cxn>
              <a:cxn ang="0">
                <a:pos x="1688" y="824"/>
              </a:cxn>
              <a:cxn ang="0">
                <a:pos x="1448" y="824"/>
              </a:cxn>
              <a:cxn ang="0">
                <a:pos x="1544" y="1016"/>
              </a:cxn>
              <a:cxn ang="0">
                <a:pos x="968" y="1160"/>
              </a:cxn>
              <a:cxn ang="0">
                <a:pos x="1400" y="1112"/>
              </a:cxn>
              <a:cxn ang="0">
                <a:pos x="2360" y="728"/>
              </a:cxn>
              <a:cxn ang="0">
                <a:pos x="2600" y="440"/>
              </a:cxn>
              <a:cxn ang="0">
                <a:pos x="2552" y="392"/>
              </a:cxn>
              <a:cxn ang="0">
                <a:pos x="2504" y="440"/>
              </a:cxn>
            </a:cxnLst>
            <a:rect l="0" t="0" r="r" b="b"/>
            <a:pathLst>
              <a:path w="2632" h="1312">
                <a:moveTo>
                  <a:pt x="2504" y="440"/>
                </a:moveTo>
                <a:cubicBezTo>
                  <a:pt x="2416" y="480"/>
                  <a:pt x="2184" y="600"/>
                  <a:pt x="2024" y="632"/>
                </a:cubicBezTo>
                <a:cubicBezTo>
                  <a:pt x="1864" y="664"/>
                  <a:pt x="1616" y="672"/>
                  <a:pt x="1544" y="632"/>
                </a:cubicBezTo>
                <a:cubicBezTo>
                  <a:pt x="1472" y="592"/>
                  <a:pt x="1608" y="440"/>
                  <a:pt x="1592" y="392"/>
                </a:cubicBezTo>
                <a:cubicBezTo>
                  <a:pt x="1576" y="344"/>
                  <a:pt x="1496" y="328"/>
                  <a:pt x="1448" y="344"/>
                </a:cubicBezTo>
                <a:cubicBezTo>
                  <a:pt x="1400" y="360"/>
                  <a:pt x="1304" y="440"/>
                  <a:pt x="1304" y="488"/>
                </a:cubicBezTo>
                <a:cubicBezTo>
                  <a:pt x="1304" y="536"/>
                  <a:pt x="1456" y="608"/>
                  <a:pt x="1448" y="632"/>
                </a:cubicBezTo>
                <a:cubicBezTo>
                  <a:pt x="1440" y="656"/>
                  <a:pt x="1352" y="680"/>
                  <a:pt x="1256" y="632"/>
                </a:cubicBezTo>
                <a:cubicBezTo>
                  <a:pt x="1160" y="584"/>
                  <a:pt x="920" y="424"/>
                  <a:pt x="872" y="344"/>
                </a:cubicBezTo>
                <a:cubicBezTo>
                  <a:pt x="824" y="264"/>
                  <a:pt x="960" y="208"/>
                  <a:pt x="968" y="152"/>
                </a:cubicBezTo>
                <a:cubicBezTo>
                  <a:pt x="976" y="96"/>
                  <a:pt x="968" y="16"/>
                  <a:pt x="920" y="8"/>
                </a:cubicBezTo>
                <a:cubicBezTo>
                  <a:pt x="872" y="0"/>
                  <a:pt x="704" y="48"/>
                  <a:pt x="680" y="104"/>
                </a:cubicBezTo>
                <a:cubicBezTo>
                  <a:pt x="656" y="160"/>
                  <a:pt x="872" y="320"/>
                  <a:pt x="776" y="344"/>
                </a:cubicBezTo>
                <a:cubicBezTo>
                  <a:pt x="680" y="368"/>
                  <a:pt x="200" y="256"/>
                  <a:pt x="104" y="248"/>
                </a:cubicBezTo>
                <a:cubicBezTo>
                  <a:pt x="8" y="240"/>
                  <a:pt x="112" y="272"/>
                  <a:pt x="200" y="296"/>
                </a:cubicBezTo>
                <a:cubicBezTo>
                  <a:pt x="288" y="320"/>
                  <a:pt x="504" y="360"/>
                  <a:pt x="632" y="392"/>
                </a:cubicBezTo>
                <a:cubicBezTo>
                  <a:pt x="760" y="424"/>
                  <a:pt x="944" y="448"/>
                  <a:pt x="968" y="488"/>
                </a:cubicBezTo>
                <a:cubicBezTo>
                  <a:pt x="992" y="528"/>
                  <a:pt x="848" y="592"/>
                  <a:pt x="776" y="632"/>
                </a:cubicBezTo>
                <a:cubicBezTo>
                  <a:pt x="704" y="672"/>
                  <a:pt x="600" y="680"/>
                  <a:pt x="536" y="728"/>
                </a:cubicBezTo>
                <a:cubicBezTo>
                  <a:pt x="472" y="776"/>
                  <a:pt x="448" y="872"/>
                  <a:pt x="392" y="920"/>
                </a:cubicBezTo>
                <a:cubicBezTo>
                  <a:pt x="336" y="968"/>
                  <a:pt x="264" y="968"/>
                  <a:pt x="200" y="1016"/>
                </a:cubicBezTo>
                <a:cubicBezTo>
                  <a:pt x="136" y="1064"/>
                  <a:pt x="16" y="1200"/>
                  <a:pt x="8" y="1208"/>
                </a:cubicBezTo>
                <a:cubicBezTo>
                  <a:pt x="0" y="1216"/>
                  <a:pt x="88" y="1104"/>
                  <a:pt x="152" y="1064"/>
                </a:cubicBezTo>
                <a:cubicBezTo>
                  <a:pt x="216" y="1024"/>
                  <a:pt x="328" y="1008"/>
                  <a:pt x="392" y="968"/>
                </a:cubicBezTo>
                <a:cubicBezTo>
                  <a:pt x="456" y="928"/>
                  <a:pt x="488" y="856"/>
                  <a:pt x="536" y="824"/>
                </a:cubicBezTo>
                <a:cubicBezTo>
                  <a:pt x="584" y="792"/>
                  <a:pt x="680" y="736"/>
                  <a:pt x="680" y="776"/>
                </a:cubicBezTo>
                <a:cubicBezTo>
                  <a:pt x="680" y="816"/>
                  <a:pt x="560" y="976"/>
                  <a:pt x="536" y="1064"/>
                </a:cubicBezTo>
                <a:cubicBezTo>
                  <a:pt x="512" y="1152"/>
                  <a:pt x="528" y="1312"/>
                  <a:pt x="536" y="1304"/>
                </a:cubicBezTo>
                <a:cubicBezTo>
                  <a:pt x="544" y="1296"/>
                  <a:pt x="560" y="1080"/>
                  <a:pt x="584" y="1016"/>
                </a:cubicBezTo>
                <a:cubicBezTo>
                  <a:pt x="608" y="952"/>
                  <a:pt x="640" y="976"/>
                  <a:pt x="680" y="920"/>
                </a:cubicBezTo>
                <a:cubicBezTo>
                  <a:pt x="720" y="864"/>
                  <a:pt x="768" y="720"/>
                  <a:pt x="824" y="680"/>
                </a:cubicBezTo>
                <a:cubicBezTo>
                  <a:pt x="880" y="640"/>
                  <a:pt x="968" y="648"/>
                  <a:pt x="1016" y="680"/>
                </a:cubicBezTo>
                <a:cubicBezTo>
                  <a:pt x="1064" y="712"/>
                  <a:pt x="1096" y="824"/>
                  <a:pt x="1112" y="872"/>
                </a:cubicBezTo>
                <a:cubicBezTo>
                  <a:pt x="1128" y="920"/>
                  <a:pt x="1104" y="968"/>
                  <a:pt x="1112" y="968"/>
                </a:cubicBezTo>
                <a:cubicBezTo>
                  <a:pt x="1120" y="968"/>
                  <a:pt x="1168" y="928"/>
                  <a:pt x="1160" y="872"/>
                </a:cubicBezTo>
                <a:cubicBezTo>
                  <a:pt x="1152" y="816"/>
                  <a:pt x="1032" y="656"/>
                  <a:pt x="1064" y="632"/>
                </a:cubicBezTo>
                <a:cubicBezTo>
                  <a:pt x="1096" y="608"/>
                  <a:pt x="1160" y="720"/>
                  <a:pt x="1352" y="728"/>
                </a:cubicBezTo>
                <a:cubicBezTo>
                  <a:pt x="1544" y="736"/>
                  <a:pt x="2168" y="640"/>
                  <a:pt x="2216" y="680"/>
                </a:cubicBezTo>
                <a:cubicBezTo>
                  <a:pt x="2264" y="720"/>
                  <a:pt x="1728" y="944"/>
                  <a:pt x="1640" y="968"/>
                </a:cubicBezTo>
                <a:cubicBezTo>
                  <a:pt x="1552" y="992"/>
                  <a:pt x="1720" y="848"/>
                  <a:pt x="1688" y="824"/>
                </a:cubicBezTo>
                <a:cubicBezTo>
                  <a:pt x="1656" y="800"/>
                  <a:pt x="1472" y="792"/>
                  <a:pt x="1448" y="824"/>
                </a:cubicBezTo>
                <a:cubicBezTo>
                  <a:pt x="1424" y="856"/>
                  <a:pt x="1624" y="960"/>
                  <a:pt x="1544" y="1016"/>
                </a:cubicBezTo>
                <a:cubicBezTo>
                  <a:pt x="1464" y="1072"/>
                  <a:pt x="992" y="1144"/>
                  <a:pt x="968" y="1160"/>
                </a:cubicBezTo>
                <a:cubicBezTo>
                  <a:pt x="944" y="1176"/>
                  <a:pt x="1168" y="1184"/>
                  <a:pt x="1400" y="1112"/>
                </a:cubicBezTo>
                <a:cubicBezTo>
                  <a:pt x="1632" y="1040"/>
                  <a:pt x="2160" y="840"/>
                  <a:pt x="2360" y="728"/>
                </a:cubicBezTo>
                <a:cubicBezTo>
                  <a:pt x="2560" y="616"/>
                  <a:pt x="2568" y="496"/>
                  <a:pt x="2600" y="440"/>
                </a:cubicBezTo>
                <a:cubicBezTo>
                  <a:pt x="2632" y="384"/>
                  <a:pt x="2568" y="392"/>
                  <a:pt x="2552" y="392"/>
                </a:cubicBezTo>
                <a:cubicBezTo>
                  <a:pt x="2536" y="392"/>
                  <a:pt x="2592" y="400"/>
                  <a:pt x="2504" y="44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defRPr/>
            </a:pPr>
            <a:endParaRPr lang="ru-RU" sz="24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7419" name="Freeform 11"/>
          <p:cNvSpPr>
            <a:spLocks/>
          </p:cNvSpPr>
          <p:nvPr/>
        </p:nvSpPr>
        <p:spPr bwMode="auto">
          <a:xfrm>
            <a:off x="3886200" y="2209800"/>
            <a:ext cx="1524000" cy="2794000"/>
          </a:xfrm>
          <a:custGeom>
            <a:avLst/>
            <a:gdLst>
              <a:gd name="T0" fmla="*/ 2147483647 w 1088"/>
              <a:gd name="T1" fmla="*/ 2147483647 h 2144"/>
              <a:gd name="T2" fmla="*/ 2147483647 w 1088"/>
              <a:gd name="T3" fmla="*/ 2147483647 h 2144"/>
              <a:gd name="T4" fmla="*/ 2147483647 w 1088"/>
              <a:gd name="T5" fmla="*/ 2147483647 h 2144"/>
              <a:gd name="T6" fmla="*/ 2147483647 w 1088"/>
              <a:gd name="T7" fmla="*/ 2147483647 h 2144"/>
              <a:gd name="T8" fmla="*/ 2147483647 w 1088"/>
              <a:gd name="T9" fmla="*/ 2147483647 h 2144"/>
              <a:gd name="T10" fmla="*/ 2147483647 w 1088"/>
              <a:gd name="T11" fmla="*/ 2147483647 h 2144"/>
              <a:gd name="T12" fmla="*/ 2147483647 w 1088"/>
              <a:gd name="T13" fmla="*/ 2147483647 h 2144"/>
              <a:gd name="T14" fmla="*/ 2147483647 w 1088"/>
              <a:gd name="T15" fmla="*/ 2147483647 h 2144"/>
              <a:gd name="T16" fmla="*/ 2147483647 w 1088"/>
              <a:gd name="T17" fmla="*/ 2147483647 h 2144"/>
              <a:gd name="T18" fmla="*/ 2147483647 w 1088"/>
              <a:gd name="T19" fmla="*/ 2147483647 h 2144"/>
              <a:gd name="T20" fmla="*/ 2147483647 w 1088"/>
              <a:gd name="T21" fmla="*/ 2147483647 h 2144"/>
              <a:gd name="T22" fmla="*/ 2147483647 w 1088"/>
              <a:gd name="T23" fmla="*/ 2147483647 h 2144"/>
              <a:gd name="T24" fmla="*/ 2147483647 w 1088"/>
              <a:gd name="T25" fmla="*/ 2147483647 h 2144"/>
              <a:gd name="T26" fmla="*/ 2147483647 w 1088"/>
              <a:gd name="T27" fmla="*/ 2147483647 h 2144"/>
              <a:gd name="T28" fmla="*/ 2147483647 w 1088"/>
              <a:gd name="T29" fmla="*/ 2147483647 h 214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088"/>
              <a:gd name="T46" fmla="*/ 0 h 2144"/>
              <a:gd name="T47" fmla="*/ 1088 w 1088"/>
              <a:gd name="T48" fmla="*/ 2144 h 214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088" h="2144">
                <a:moveTo>
                  <a:pt x="408" y="40"/>
                </a:moveTo>
                <a:cubicBezTo>
                  <a:pt x="608" y="32"/>
                  <a:pt x="808" y="24"/>
                  <a:pt x="888" y="40"/>
                </a:cubicBezTo>
                <a:cubicBezTo>
                  <a:pt x="968" y="56"/>
                  <a:pt x="888" y="56"/>
                  <a:pt x="888" y="136"/>
                </a:cubicBezTo>
                <a:cubicBezTo>
                  <a:pt x="888" y="216"/>
                  <a:pt x="872" y="360"/>
                  <a:pt x="888" y="520"/>
                </a:cubicBezTo>
                <a:cubicBezTo>
                  <a:pt x="904" y="680"/>
                  <a:pt x="952" y="912"/>
                  <a:pt x="984" y="1096"/>
                </a:cubicBezTo>
                <a:cubicBezTo>
                  <a:pt x="1016" y="1280"/>
                  <a:pt x="1088" y="1464"/>
                  <a:pt x="1080" y="1624"/>
                </a:cubicBezTo>
                <a:cubicBezTo>
                  <a:pt x="1072" y="1784"/>
                  <a:pt x="1064" y="1976"/>
                  <a:pt x="936" y="2056"/>
                </a:cubicBezTo>
                <a:cubicBezTo>
                  <a:pt x="808" y="2136"/>
                  <a:pt x="464" y="2144"/>
                  <a:pt x="312" y="2104"/>
                </a:cubicBezTo>
                <a:cubicBezTo>
                  <a:pt x="160" y="2064"/>
                  <a:pt x="48" y="1968"/>
                  <a:pt x="24" y="1816"/>
                </a:cubicBezTo>
                <a:cubicBezTo>
                  <a:pt x="0" y="1664"/>
                  <a:pt x="112" y="1448"/>
                  <a:pt x="168" y="1192"/>
                </a:cubicBezTo>
                <a:cubicBezTo>
                  <a:pt x="224" y="936"/>
                  <a:pt x="328" y="472"/>
                  <a:pt x="360" y="280"/>
                </a:cubicBezTo>
                <a:cubicBezTo>
                  <a:pt x="392" y="88"/>
                  <a:pt x="344" y="80"/>
                  <a:pt x="360" y="40"/>
                </a:cubicBezTo>
                <a:cubicBezTo>
                  <a:pt x="376" y="0"/>
                  <a:pt x="424" y="40"/>
                  <a:pt x="456" y="40"/>
                </a:cubicBezTo>
                <a:cubicBezTo>
                  <a:pt x="488" y="40"/>
                  <a:pt x="520" y="40"/>
                  <a:pt x="552" y="40"/>
                </a:cubicBezTo>
                <a:cubicBezTo>
                  <a:pt x="584" y="40"/>
                  <a:pt x="616" y="40"/>
                  <a:pt x="648" y="40"/>
                </a:cubicBezTo>
              </a:path>
            </a:pathLst>
          </a:custGeom>
          <a:gradFill rotWithShape="1">
            <a:gsLst>
              <a:gs pos="0">
                <a:srgbClr val="969696"/>
              </a:gs>
              <a:gs pos="50000">
                <a:srgbClr val="DCDCDC"/>
              </a:gs>
              <a:gs pos="100000">
                <a:srgbClr val="969696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7420" name="Freeform 12"/>
          <p:cNvSpPr>
            <a:spLocks/>
          </p:cNvSpPr>
          <p:nvPr/>
        </p:nvSpPr>
        <p:spPr bwMode="auto">
          <a:xfrm>
            <a:off x="2971800" y="990600"/>
            <a:ext cx="3657600" cy="1485900"/>
          </a:xfrm>
          <a:custGeom>
            <a:avLst/>
            <a:gdLst>
              <a:gd name="T0" fmla="*/ 2147483647 w 2096"/>
              <a:gd name="T1" fmla="*/ 2147483647 h 840"/>
              <a:gd name="T2" fmla="*/ 2147483647 w 2096"/>
              <a:gd name="T3" fmla="*/ 2147483647 h 840"/>
              <a:gd name="T4" fmla="*/ 2147483647 w 2096"/>
              <a:gd name="T5" fmla="*/ 2147483647 h 840"/>
              <a:gd name="T6" fmla="*/ 2147483647 w 2096"/>
              <a:gd name="T7" fmla="*/ 2147483647 h 840"/>
              <a:gd name="T8" fmla="*/ 2147483647 w 2096"/>
              <a:gd name="T9" fmla="*/ 2147483647 h 840"/>
              <a:gd name="T10" fmla="*/ 2147483647 w 2096"/>
              <a:gd name="T11" fmla="*/ 2147483647 h 840"/>
              <a:gd name="T12" fmla="*/ 2147483647 w 2096"/>
              <a:gd name="T13" fmla="*/ 2147483647 h 840"/>
              <a:gd name="T14" fmla="*/ 2147483647 w 2096"/>
              <a:gd name="T15" fmla="*/ 2147483647 h 8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96"/>
              <a:gd name="T25" fmla="*/ 0 h 840"/>
              <a:gd name="T26" fmla="*/ 2096 w 2096"/>
              <a:gd name="T27" fmla="*/ 840 h 8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96" h="840">
                <a:moveTo>
                  <a:pt x="312" y="776"/>
                </a:moveTo>
                <a:cubicBezTo>
                  <a:pt x="956" y="808"/>
                  <a:pt x="1600" y="840"/>
                  <a:pt x="1848" y="776"/>
                </a:cubicBezTo>
                <a:cubicBezTo>
                  <a:pt x="2096" y="712"/>
                  <a:pt x="1888" y="512"/>
                  <a:pt x="1800" y="392"/>
                </a:cubicBezTo>
                <a:cubicBezTo>
                  <a:pt x="1712" y="272"/>
                  <a:pt x="1496" y="112"/>
                  <a:pt x="1320" y="56"/>
                </a:cubicBezTo>
                <a:cubicBezTo>
                  <a:pt x="1144" y="0"/>
                  <a:pt x="920" y="8"/>
                  <a:pt x="744" y="56"/>
                </a:cubicBezTo>
                <a:cubicBezTo>
                  <a:pt x="568" y="104"/>
                  <a:pt x="384" y="232"/>
                  <a:pt x="264" y="344"/>
                </a:cubicBezTo>
                <a:cubicBezTo>
                  <a:pt x="144" y="456"/>
                  <a:pt x="0" y="656"/>
                  <a:pt x="24" y="728"/>
                </a:cubicBezTo>
                <a:cubicBezTo>
                  <a:pt x="48" y="800"/>
                  <a:pt x="344" y="768"/>
                  <a:pt x="408" y="776"/>
                </a:cubicBezTo>
              </a:path>
            </a:pathLst>
          </a:custGeom>
          <a:gradFill rotWithShape="1">
            <a:gsLst>
              <a:gs pos="0">
                <a:srgbClr val="2F1800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37" name="Freeform 13"/>
          <p:cNvSpPr>
            <a:spLocks/>
          </p:cNvSpPr>
          <p:nvPr/>
        </p:nvSpPr>
        <p:spPr bwMode="auto">
          <a:xfrm>
            <a:off x="4191000" y="2895600"/>
            <a:ext cx="1066800" cy="368300"/>
          </a:xfrm>
          <a:custGeom>
            <a:avLst/>
            <a:gdLst/>
            <a:ahLst/>
            <a:cxnLst>
              <a:cxn ang="0">
                <a:pos x="104" y="32"/>
              </a:cxn>
              <a:cxn ang="0">
                <a:pos x="680" y="32"/>
              </a:cxn>
              <a:cxn ang="0">
                <a:pos x="728" y="128"/>
              </a:cxn>
              <a:cxn ang="0">
                <a:pos x="728" y="224"/>
              </a:cxn>
              <a:cxn ang="0">
                <a:pos x="632" y="128"/>
              </a:cxn>
              <a:cxn ang="0">
                <a:pos x="584" y="176"/>
              </a:cxn>
              <a:cxn ang="0">
                <a:pos x="488" y="128"/>
              </a:cxn>
              <a:cxn ang="0">
                <a:pos x="440" y="224"/>
              </a:cxn>
              <a:cxn ang="0">
                <a:pos x="344" y="80"/>
              </a:cxn>
              <a:cxn ang="0">
                <a:pos x="200" y="176"/>
              </a:cxn>
              <a:cxn ang="0">
                <a:pos x="200" y="80"/>
              </a:cxn>
              <a:cxn ang="0">
                <a:pos x="56" y="224"/>
              </a:cxn>
              <a:cxn ang="0">
                <a:pos x="104" y="32"/>
              </a:cxn>
            </a:cxnLst>
            <a:rect l="0" t="0" r="r" b="b"/>
            <a:pathLst>
              <a:path w="784" h="232">
                <a:moveTo>
                  <a:pt x="104" y="32"/>
                </a:moveTo>
                <a:cubicBezTo>
                  <a:pt x="208" y="0"/>
                  <a:pt x="576" y="16"/>
                  <a:pt x="680" y="32"/>
                </a:cubicBezTo>
                <a:cubicBezTo>
                  <a:pt x="784" y="48"/>
                  <a:pt x="720" y="96"/>
                  <a:pt x="728" y="128"/>
                </a:cubicBezTo>
                <a:cubicBezTo>
                  <a:pt x="736" y="160"/>
                  <a:pt x="744" y="224"/>
                  <a:pt x="728" y="224"/>
                </a:cubicBezTo>
                <a:cubicBezTo>
                  <a:pt x="712" y="224"/>
                  <a:pt x="656" y="136"/>
                  <a:pt x="632" y="128"/>
                </a:cubicBezTo>
                <a:cubicBezTo>
                  <a:pt x="608" y="120"/>
                  <a:pt x="608" y="176"/>
                  <a:pt x="584" y="176"/>
                </a:cubicBezTo>
                <a:cubicBezTo>
                  <a:pt x="560" y="176"/>
                  <a:pt x="512" y="120"/>
                  <a:pt x="488" y="128"/>
                </a:cubicBezTo>
                <a:cubicBezTo>
                  <a:pt x="464" y="136"/>
                  <a:pt x="464" y="232"/>
                  <a:pt x="440" y="224"/>
                </a:cubicBezTo>
                <a:cubicBezTo>
                  <a:pt x="416" y="216"/>
                  <a:pt x="384" y="88"/>
                  <a:pt x="344" y="80"/>
                </a:cubicBezTo>
                <a:cubicBezTo>
                  <a:pt x="304" y="72"/>
                  <a:pt x="224" y="176"/>
                  <a:pt x="200" y="176"/>
                </a:cubicBezTo>
                <a:cubicBezTo>
                  <a:pt x="176" y="176"/>
                  <a:pt x="224" y="72"/>
                  <a:pt x="200" y="80"/>
                </a:cubicBezTo>
                <a:cubicBezTo>
                  <a:pt x="176" y="88"/>
                  <a:pt x="72" y="232"/>
                  <a:pt x="56" y="224"/>
                </a:cubicBezTo>
                <a:cubicBezTo>
                  <a:pt x="40" y="216"/>
                  <a:pt x="0" y="64"/>
                  <a:pt x="104" y="32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defRPr/>
            </a:pPr>
            <a:endParaRPr lang="ru-RU" sz="24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38" name="Freeform 14"/>
          <p:cNvSpPr>
            <a:spLocks/>
          </p:cNvSpPr>
          <p:nvPr/>
        </p:nvSpPr>
        <p:spPr bwMode="auto">
          <a:xfrm>
            <a:off x="5029200" y="4953000"/>
            <a:ext cx="2895600" cy="1143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6" y="97"/>
              </a:cxn>
              <a:cxn ang="0">
                <a:pos x="84" y="104"/>
              </a:cxn>
              <a:cxn ang="0">
                <a:pos x="132" y="152"/>
              </a:cxn>
              <a:cxn ang="0">
                <a:pos x="195" y="263"/>
              </a:cxn>
              <a:cxn ang="0">
                <a:pos x="264" y="465"/>
              </a:cxn>
              <a:cxn ang="0">
                <a:pos x="326" y="478"/>
              </a:cxn>
              <a:cxn ang="0">
                <a:pos x="389" y="485"/>
              </a:cxn>
              <a:cxn ang="0">
                <a:pos x="451" y="527"/>
              </a:cxn>
              <a:cxn ang="0">
                <a:pos x="542" y="576"/>
              </a:cxn>
              <a:cxn ang="0">
                <a:pos x="569" y="617"/>
              </a:cxn>
              <a:cxn ang="0">
                <a:pos x="597" y="659"/>
              </a:cxn>
              <a:cxn ang="0">
                <a:pos x="639" y="680"/>
              </a:cxn>
              <a:cxn ang="0">
                <a:pos x="736" y="701"/>
              </a:cxn>
              <a:cxn ang="0">
                <a:pos x="861" y="721"/>
              </a:cxn>
              <a:cxn ang="0">
                <a:pos x="1083" y="784"/>
              </a:cxn>
              <a:cxn ang="0">
                <a:pos x="1284" y="819"/>
              </a:cxn>
              <a:cxn ang="0">
                <a:pos x="1326" y="846"/>
              </a:cxn>
              <a:cxn ang="0">
                <a:pos x="1534" y="881"/>
              </a:cxn>
              <a:cxn ang="0">
                <a:pos x="1673" y="909"/>
              </a:cxn>
              <a:cxn ang="0">
                <a:pos x="1721" y="902"/>
              </a:cxn>
              <a:cxn ang="0">
                <a:pos x="1707" y="881"/>
              </a:cxn>
              <a:cxn ang="0">
                <a:pos x="1603" y="853"/>
              </a:cxn>
              <a:cxn ang="0">
                <a:pos x="1458" y="819"/>
              </a:cxn>
              <a:cxn ang="0">
                <a:pos x="1451" y="798"/>
              </a:cxn>
              <a:cxn ang="0">
                <a:pos x="1590" y="770"/>
              </a:cxn>
              <a:cxn ang="0">
                <a:pos x="1527" y="603"/>
              </a:cxn>
              <a:cxn ang="0">
                <a:pos x="1492" y="610"/>
              </a:cxn>
              <a:cxn ang="0">
                <a:pos x="1465" y="687"/>
              </a:cxn>
              <a:cxn ang="0">
                <a:pos x="1416" y="694"/>
              </a:cxn>
              <a:cxn ang="0">
                <a:pos x="1409" y="770"/>
              </a:cxn>
              <a:cxn ang="0">
                <a:pos x="1277" y="763"/>
              </a:cxn>
              <a:cxn ang="0">
                <a:pos x="1138" y="721"/>
              </a:cxn>
              <a:cxn ang="0">
                <a:pos x="958" y="714"/>
              </a:cxn>
              <a:cxn ang="0">
                <a:pos x="979" y="666"/>
              </a:cxn>
              <a:cxn ang="0">
                <a:pos x="1041" y="617"/>
              </a:cxn>
              <a:cxn ang="0">
                <a:pos x="1034" y="548"/>
              </a:cxn>
              <a:cxn ang="0">
                <a:pos x="916" y="451"/>
              </a:cxn>
              <a:cxn ang="0">
                <a:pos x="868" y="596"/>
              </a:cxn>
              <a:cxn ang="0">
                <a:pos x="812" y="603"/>
              </a:cxn>
              <a:cxn ang="0">
                <a:pos x="715" y="596"/>
              </a:cxn>
              <a:cxn ang="0">
                <a:pos x="604" y="562"/>
              </a:cxn>
              <a:cxn ang="0">
                <a:pos x="535" y="534"/>
              </a:cxn>
              <a:cxn ang="0">
                <a:pos x="493" y="520"/>
              </a:cxn>
              <a:cxn ang="0">
                <a:pos x="479" y="478"/>
              </a:cxn>
              <a:cxn ang="0">
                <a:pos x="354" y="430"/>
              </a:cxn>
              <a:cxn ang="0">
                <a:pos x="292" y="423"/>
              </a:cxn>
              <a:cxn ang="0">
                <a:pos x="181" y="201"/>
              </a:cxn>
              <a:cxn ang="0">
                <a:pos x="160" y="125"/>
              </a:cxn>
              <a:cxn ang="0">
                <a:pos x="118" y="97"/>
              </a:cxn>
              <a:cxn ang="0">
                <a:pos x="104" y="76"/>
              </a:cxn>
              <a:cxn ang="0">
                <a:pos x="84" y="69"/>
              </a:cxn>
              <a:cxn ang="0">
                <a:pos x="70" y="27"/>
              </a:cxn>
              <a:cxn ang="0">
                <a:pos x="28" y="0"/>
              </a:cxn>
              <a:cxn ang="0">
                <a:pos x="0" y="0"/>
              </a:cxn>
            </a:cxnLst>
            <a:rect l="0" t="0" r="r" b="b"/>
            <a:pathLst>
              <a:path w="1727" h="912">
                <a:moveTo>
                  <a:pt x="0" y="0"/>
                </a:moveTo>
                <a:cubicBezTo>
                  <a:pt x="32" y="22"/>
                  <a:pt x="44" y="60"/>
                  <a:pt x="56" y="97"/>
                </a:cubicBezTo>
                <a:cubicBezTo>
                  <a:pt x="59" y="106"/>
                  <a:pt x="75" y="102"/>
                  <a:pt x="84" y="104"/>
                </a:cubicBezTo>
                <a:cubicBezTo>
                  <a:pt x="108" y="121"/>
                  <a:pt x="107" y="136"/>
                  <a:pt x="132" y="152"/>
                </a:cubicBezTo>
                <a:cubicBezTo>
                  <a:pt x="156" y="188"/>
                  <a:pt x="170" y="227"/>
                  <a:pt x="195" y="263"/>
                </a:cubicBezTo>
                <a:cubicBezTo>
                  <a:pt x="217" y="330"/>
                  <a:pt x="193" y="421"/>
                  <a:pt x="264" y="465"/>
                </a:cubicBezTo>
                <a:cubicBezTo>
                  <a:pt x="270" y="469"/>
                  <a:pt x="322" y="477"/>
                  <a:pt x="326" y="478"/>
                </a:cubicBezTo>
                <a:cubicBezTo>
                  <a:pt x="347" y="481"/>
                  <a:pt x="368" y="483"/>
                  <a:pt x="389" y="485"/>
                </a:cubicBezTo>
                <a:cubicBezTo>
                  <a:pt x="409" y="505"/>
                  <a:pt x="424" y="518"/>
                  <a:pt x="451" y="527"/>
                </a:cubicBezTo>
                <a:cubicBezTo>
                  <a:pt x="481" y="549"/>
                  <a:pt x="506" y="567"/>
                  <a:pt x="542" y="576"/>
                </a:cubicBezTo>
                <a:cubicBezTo>
                  <a:pt x="557" y="632"/>
                  <a:pt x="537" y="579"/>
                  <a:pt x="569" y="617"/>
                </a:cubicBezTo>
                <a:cubicBezTo>
                  <a:pt x="580" y="630"/>
                  <a:pt x="581" y="654"/>
                  <a:pt x="597" y="659"/>
                </a:cubicBezTo>
                <a:cubicBezTo>
                  <a:pt x="669" y="683"/>
                  <a:pt x="563" y="645"/>
                  <a:pt x="639" y="680"/>
                </a:cubicBezTo>
                <a:cubicBezTo>
                  <a:pt x="678" y="698"/>
                  <a:pt x="692" y="695"/>
                  <a:pt x="736" y="701"/>
                </a:cubicBezTo>
                <a:cubicBezTo>
                  <a:pt x="776" y="714"/>
                  <a:pt x="819" y="713"/>
                  <a:pt x="861" y="721"/>
                </a:cubicBezTo>
                <a:cubicBezTo>
                  <a:pt x="923" y="752"/>
                  <a:pt x="1014" y="774"/>
                  <a:pt x="1083" y="784"/>
                </a:cubicBezTo>
                <a:cubicBezTo>
                  <a:pt x="1155" y="832"/>
                  <a:pt x="1165" y="814"/>
                  <a:pt x="1284" y="819"/>
                </a:cubicBezTo>
                <a:cubicBezTo>
                  <a:pt x="1331" y="833"/>
                  <a:pt x="1277" y="813"/>
                  <a:pt x="1326" y="846"/>
                </a:cubicBezTo>
                <a:cubicBezTo>
                  <a:pt x="1373" y="877"/>
                  <a:pt x="1488" y="878"/>
                  <a:pt x="1534" y="881"/>
                </a:cubicBezTo>
                <a:cubicBezTo>
                  <a:pt x="1579" y="896"/>
                  <a:pt x="1627" y="894"/>
                  <a:pt x="1673" y="909"/>
                </a:cubicBezTo>
                <a:cubicBezTo>
                  <a:pt x="1689" y="907"/>
                  <a:pt x="1709" y="912"/>
                  <a:pt x="1721" y="902"/>
                </a:cubicBezTo>
                <a:cubicBezTo>
                  <a:pt x="1727" y="897"/>
                  <a:pt x="1714" y="886"/>
                  <a:pt x="1707" y="881"/>
                </a:cubicBezTo>
                <a:cubicBezTo>
                  <a:pt x="1680" y="864"/>
                  <a:pt x="1634" y="858"/>
                  <a:pt x="1603" y="853"/>
                </a:cubicBezTo>
                <a:cubicBezTo>
                  <a:pt x="1551" y="835"/>
                  <a:pt x="1492" y="868"/>
                  <a:pt x="1458" y="819"/>
                </a:cubicBezTo>
                <a:cubicBezTo>
                  <a:pt x="1456" y="812"/>
                  <a:pt x="1448" y="805"/>
                  <a:pt x="1451" y="798"/>
                </a:cubicBezTo>
                <a:cubicBezTo>
                  <a:pt x="1460" y="776"/>
                  <a:pt x="1571" y="772"/>
                  <a:pt x="1590" y="770"/>
                </a:cubicBezTo>
                <a:cubicBezTo>
                  <a:pt x="1610" y="701"/>
                  <a:pt x="1597" y="626"/>
                  <a:pt x="1527" y="603"/>
                </a:cubicBezTo>
                <a:cubicBezTo>
                  <a:pt x="1515" y="605"/>
                  <a:pt x="1502" y="604"/>
                  <a:pt x="1492" y="610"/>
                </a:cubicBezTo>
                <a:cubicBezTo>
                  <a:pt x="1464" y="626"/>
                  <a:pt x="1484" y="673"/>
                  <a:pt x="1465" y="687"/>
                </a:cubicBezTo>
                <a:cubicBezTo>
                  <a:pt x="1452" y="697"/>
                  <a:pt x="1432" y="692"/>
                  <a:pt x="1416" y="694"/>
                </a:cubicBezTo>
                <a:cubicBezTo>
                  <a:pt x="1414" y="719"/>
                  <a:pt x="1432" y="759"/>
                  <a:pt x="1409" y="770"/>
                </a:cubicBezTo>
                <a:cubicBezTo>
                  <a:pt x="1370" y="790"/>
                  <a:pt x="1321" y="768"/>
                  <a:pt x="1277" y="763"/>
                </a:cubicBezTo>
                <a:cubicBezTo>
                  <a:pt x="1229" y="757"/>
                  <a:pt x="1187" y="724"/>
                  <a:pt x="1138" y="721"/>
                </a:cubicBezTo>
                <a:cubicBezTo>
                  <a:pt x="1078" y="717"/>
                  <a:pt x="1018" y="716"/>
                  <a:pt x="958" y="714"/>
                </a:cubicBezTo>
                <a:cubicBezTo>
                  <a:pt x="948" y="686"/>
                  <a:pt x="950" y="676"/>
                  <a:pt x="979" y="666"/>
                </a:cubicBezTo>
                <a:cubicBezTo>
                  <a:pt x="1003" y="642"/>
                  <a:pt x="1023" y="644"/>
                  <a:pt x="1041" y="617"/>
                </a:cubicBezTo>
                <a:cubicBezTo>
                  <a:pt x="1039" y="594"/>
                  <a:pt x="1038" y="571"/>
                  <a:pt x="1034" y="548"/>
                </a:cubicBezTo>
                <a:cubicBezTo>
                  <a:pt x="1021" y="480"/>
                  <a:pt x="977" y="466"/>
                  <a:pt x="916" y="451"/>
                </a:cubicBezTo>
                <a:cubicBezTo>
                  <a:pt x="811" y="487"/>
                  <a:pt x="945" y="427"/>
                  <a:pt x="868" y="596"/>
                </a:cubicBezTo>
                <a:cubicBezTo>
                  <a:pt x="860" y="613"/>
                  <a:pt x="831" y="601"/>
                  <a:pt x="812" y="603"/>
                </a:cubicBezTo>
                <a:cubicBezTo>
                  <a:pt x="780" y="601"/>
                  <a:pt x="747" y="600"/>
                  <a:pt x="715" y="596"/>
                </a:cubicBezTo>
                <a:cubicBezTo>
                  <a:pt x="678" y="592"/>
                  <a:pt x="641" y="571"/>
                  <a:pt x="604" y="562"/>
                </a:cubicBezTo>
                <a:cubicBezTo>
                  <a:pt x="580" y="546"/>
                  <a:pt x="562" y="542"/>
                  <a:pt x="535" y="534"/>
                </a:cubicBezTo>
                <a:cubicBezTo>
                  <a:pt x="521" y="530"/>
                  <a:pt x="493" y="520"/>
                  <a:pt x="493" y="520"/>
                </a:cubicBezTo>
                <a:cubicBezTo>
                  <a:pt x="488" y="506"/>
                  <a:pt x="493" y="482"/>
                  <a:pt x="479" y="478"/>
                </a:cubicBezTo>
                <a:cubicBezTo>
                  <a:pt x="448" y="469"/>
                  <a:pt x="380" y="433"/>
                  <a:pt x="354" y="430"/>
                </a:cubicBezTo>
                <a:cubicBezTo>
                  <a:pt x="333" y="428"/>
                  <a:pt x="313" y="425"/>
                  <a:pt x="292" y="423"/>
                </a:cubicBezTo>
                <a:cubicBezTo>
                  <a:pt x="270" y="356"/>
                  <a:pt x="254" y="225"/>
                  <a:pt x="181" y="201"/>
                </a:cubicBezTo>
                <a:cubicBezTo>
                  <a:pt x="179" y="190"/>
                  <a:pt x="169" y="131"/>
                  <a:pt x="160" y="125"/>
                </a:cubicBezTo>
                <a:cubicBezTo>
                  <a:pt x="146" y="116"/>
                  <a:pt x="118" y="97"/>
                  <a:pt x="118" y="97"/>
                </a:cubicBezTo>
                <a:cubicBezTo>
                  <a:pt x="113" y="90"/>
                  <a:pt x="110" y="81"/>
                  <a:pt x="104" y="76"/>
                </a:cubicBezTo>
                <a:cubicBezTo>
                  <a:pt x="99" y="72"/>
                  <a:pt x="88" y="75"/>
                  <a:pt x="84" y="69"/>
                </a:cubicBezTo>
                <a:cubicBezTo>
                  <a:pt x="76" y="57"/>
                  <a:pt x="75" y="41"/>
                  <a:pt x="70" y="27"/>
                </a:cubicBezTo>
                <a:cubicBezTo>
                  <a:pt x="65" y="11"/>
                  <a:pt x="28" y="0"/>
                  <a:pt x="28" y="0"/>
                </a:cubicBezTo>
                <a:cubicBezTo>
                  <a:pt x="4" y="8"/>
                  <a:pt x="12" y="12"/>
                  <a:pt x="0" y="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defRPr/>
            </a:pPr>
            <a:endParaRPr lang="ru-RU" sz="240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5270500" y="3352800"/>
            <a:ext cx="3873500" cy="1778000"/>
            <a:chOff x="3320" y="2112"/>
            <a:chExt cx="2440" cy="1120"/>
          </a:xfrm>
        </p:grpSpPr>
        <p:sp>
          <p:nvSpPr>
            <p:cNvPr id="52240" name="Freeform 16"/>
            <p:cNvSpPr>
              <a:spLocks/>
            </p:cNvSpPr>
            <p:nvPr/>
          </p:nvSpPr>
          <p:spPr bwMode="auto">
            <a:xfrm>
              <a:off x="3320" y="2304"/>
              <a:ext cx="2440" cy="928"/>
            </a:xfrm>
            <a:custGeom>
              <a:avLst/>
              <a:gdLst/>
              <a:ahLst/>
              <a:cxnLst>
                <a:cxn ang="0">
                  <a:pos x="104" y="672"/>
                </a:cxn>
                <a:cxn ang="0">
                  <a:pos x="680" y="768"/>
                </a:cxn>
                <a:cxn ang="0">
                  <a:pos x="872" y="624"/>
                </a:cxn>
                <a:cxn ang="0">
                  <a:pos x="776" y="336"/>
                </a:cxn>
                <a:cxn ang="0">
                  <a:pos x="728" y="144"/>
                </a:cxn>
                <a:cxn ang="0">
                  <a:pos x="728" y="48"/>
                </a:cxn>
                <a:cxn ang="0">
                  <a:pos x="776" y="0"/>
                </a:cxn>
                <a:cxn ang="0">
                  <a:pos x="872" y="48"/>
                </a:cxn>
                <a:cxn ang="0">
                  <a:pos x="872" y="288"/>
                </a:cxn>
                <a:cxn ang="0">
                  <a:pos x="920" y="576"/>
                </a:cxn>
                <a:cxn ang="0">
                  <a:pos x="824" y="768"/>
                </a:cxn>
                <a:cxn ang="0">
                  <a:pos x="1160" y="720"/>
                </a:cxn>
                <a:cxn ang="0">
                  <a:pos x="1832" y="528"/>
                </a:cxn>
                <a:cxn ang="0">
                  <a:pos x="1832" y="336"/>
                </a:cxn>
                <a:cxn ang="0">
                  <a:pos x="1832" y="192"/>
                </a:cxn>
                <a:cxn ang="0">
                  <a:pos x="1928" y="144"/>
                </a:cxn>
                <a:cxn ang="0">
                  <a:pos x="1976" y="336"/>
                </a:cxn>
                <a:cxn ang="0">
                  <a:pos x="1880" y="576"/>
                </a:cxn>
                <a:cxn ang="0">
                  <a:pos x="2216" y="528"/>
                </a:cxn>
                <a:cxn ang="0">
                  <a:pos x="2072" y="576"/>
                </a:cxn>
                <a:cxn ang="0">
                  <a:pos x="1880" y="624"/>
                </a:cxn>
                <a:cxn ang="0">
                  <a:pos x="1640" y="624"/>
                </a:cxn>
                <a:cxn ang="0">
                  <a:pos x="1400" y="720"/>
                </a:cxn>
                <a:cxn ang="0">
                  <a:pos x="1976" y="768"/>
                </a:cxn>
                <a:cxn ang="0">
                  <a:pos x="2408" y="912"/>
                </a:cxn>
                <a:cxn ang="0">
                  <a:pos x="2168" y="864"/>
                </a:cxn>
                <a:cxn ang="0">
                  <a:pos x="1736" y="768"/>
                </a:cxn>
                <a:cxn ang="0">
                  <a:pos x="1544" y="768"/>
                </a:cxn>
                <a:cxn ang="0">
                  <a:pos x="1304" y="768"/>
                </a:cxn>
                <a:cxn ang="0">
                  <a:pos x="968" y="816"/>
                </a:cxn>
                <a:cxn ang="0">
                  <a:pos x="680" y="816"/>
                </a:cxn>
                <a:cxn ang="0">
                  <a:pos x="152" y="720"/>
                </a:cxn>
                <a:cxn ang="0">
                  <a:pos x="56" y="672"/>
                </a:cxn>
                <a:cxn ang="0">
                  <a:pos x="104" y="672"/>
                </a:cxn>
              </a:cxnLst>
              <a:rect l="0" t="0" r="r" b="b"/>
              <a:pathLst>
                <a:path w="2440" h="928">
                  <a:moveTo>
                    <a:pt x="104" y="672"/>
                  </a:moveTo>
                  <a:cubicBezTo>
                    <a:pt x="208" y="688"/>
                    <a:pt x="552" y="776"/>
                    <a:pt x="680" y="768"/>
                  </a:cubicBezTo>
                  <a:cubicBezTo>
                    <a:pt x="808" y="760"/>
                    <a:pt x="856" y="696"/>
                    <a:pt x="872" y="624"/>
                  </a:cubicBezTo>
                  <a:cubicBezTo>
                    <a:pt x="888" y="552"/>
                    <a:pt x="800" y="416"/>
                    <a:pt x="776" y="336"/>
                  </a:cubicBezTo>
                  <a:cubicBezTo>
                    <a:pt x="752" y="256"/>
                    <a:pt x="736" y="192"/>
                    <a:pt x="728" y="144"/>
                  </a:cubicBezTo>
                  <a:cubicBezTo>
                    <a:pt x="720" y="96"/>
                    <a:pt x="720" y="72"/>
                    <a:pt x="728" y="48"/>
                  </a:cubicBezTo>
                  <a:cubicBezTo>
                    <a:pt x="736" y="24"/>
                    <a:pt x="752" y="0"/>
                    <a:pt x="776" y="0"/>
                  </a:cubicBezTo>
                  <a:cubicBezTo>
                    <a:pt x="800" y="0"/>
                    <a:pt x="856" y="0"/>
                    <a:pt x="872" y="48"/>
                  </a:cubicBezTo>
                  <a:cubicBezTo>
                    <a:pt x="888" y="96"/>
                    <a:pt x="864" y="200"/>
                    <a:pt x="872" y="288"/>
                  </a:cubicBezTo>
                  <a:cubicBezTo>
                    <a:pt x="880" y="376"/>
                    <a:pt x="928" y="496"/>
                    <a:pt x="920" y="576"/>
                  </a:cubicBezTo>
                  <a:cubicBezTo>
                    <a:pt x="912" y="656"/>
                    <a:pt x="784" y="744"/>
                    <a:pt x="824" y="768"/>
                  </a:cubicBezTo>
                  <a:cubicBezTo>
                    <a:pt x="864" y="792"/>
                    <a:pt x="992" y="760"/>
                    <a:pt x="1160" y="720"/>
                  </a:cubicBezTo>
                  <a:cubicBezTo>
                    <a:pt x="1328" y="680"/>
                    <a:pt x="1720" y="592"/>
                    <a:pt x="1832" y="528"/>
                  </a:cubicBezTo>
                  <a:cubicBezTo>
                    <a:pt x="1944" y="464"/>
                    <a:pt x="1832" y="392"/>
                    <a:pt x="1832" y="336"/>
                  </a:cubicBezTo>
                  <a:cubicBezTo>
                    <a:pt x="1832" y="280"/>
                    <a:pt x="1816" y="224"/>
                    <a:pt x="1832" y="192"/>
                  </a:cubicBezTo>
                  <a:cubicBezTo>
                    <a:pt x="1848" y="160"/>
                    <a:pt x="1904" y="120"/>
                    <a:pt x="1928" y="144"/>
                  </a:cubicBezTo>
                  <a:cubicBezTo>
                    <a:pt x="1952" y="168"/>
                    <a:pt x="1984" y="264"/>
                    <a:pt x="1976" y="336"/>
                  </a:cubicBezTo>
                  <a:cubicBezTo>
                    <a:pt x="1968" y="408"/>
                    <a:pt x="1840" y="544"/>
                    <a:pt x="1880" y="576"/>
                  </a:cubicBezTo>
                  <a:cubicBezTo>
                    <a:pt x="1920" y="608"/>
                    <a:pt x="2184" y="528"/>
                    <a:pt x="2216" y="528"/>
                  </a:cubicBezTo>
                  <a:cubicBezTo>
                    <a:pt x="2248" y="528"/>
                    <a:pt x="2128" y="560"/>
                    <a:pt x="2072" y="576"/>
                  </a:cubicBezTo>
                  <a:cubicBezTo>
                    <a:pt x="2016" y="592"/>
                    <a:pt x="1952" y="616"/>
                    <a:pt x="1880" y="624"/>
                  </a:cubicBezTo>
                  <a:cubicBezTo>
                    <a:pt x="1808" y="632"/>
                    <a:pt x="1720" y="608"/>
                    <a:pt x="1640" y="624"/>
                  </a:cubicBezTo>
                  <a:cubicBezTo>
                    <a:pt x="1560" y="640"/>
                    <a:pt x="1344" y="696"/>
                    <a:pt x="1400" y="720"/>
                  </a:cubicBezTo>
                  <a:cubicBezTo>
                    <a:pt x="1456" y="744"/>
                    <a:pt x="1808" y="736"/>
                    <a:pt x="1976" y="768"/>
                  </a:cubicBezTo>
                  <a:cubicBezTo>
                    <a:pt x="2144" y="800"/>
                    <a:pt x="2376" y="896"/>
                    <a:pt x="2408" y="912"/>
                  </a:cubicBezTo>
                  <a:cubicBezTo>
                    <a:pt x="2440" y="928"/>
                    <a:pt x="2280" y="888"/>
                    <a:pt x="2168" y="864"/>
                  </a:cubicBezTo>
                  <a:cubicBezTo>
                    <a:pt x="2056" y="840"/>
                    <a:pt x="1840" y="784"/>
                    <a:pt x="1736" y="768"/>
                  </a:cubicBezTo>
                  <a:cubicBezTo>
                    <a:pt x="1632" y="752"/>
                    <a:pt x="1616" y="768"/>
                    <a:pt x="1544" y="768"/>
                  </a:cubicBezTo>
                  <a:cubicBezTo>
                    <a:pt x="1472" y="768"/>
                    <a:pt x="1400" y="760"/>
                    <a:pt x="1304" y="768"/>
                  </a:cubicBezTo>
                  <a:cubicBezTo>
                    <a:pt x="1208" y="776"/>
                    <a:pt x="1072" y="808"/>
                    <a:pt x="968" y="816"/>
                  </a:cubicBezTo>
                  <a:cubicBezTo>
                    <a:pt x="864" y="824"/>
                    <a:pt x="816" y="832"/>
                    <a:pt x="680" y="816"/>
                  </a:cubicBezTo>
                  <a:cubicBezTo>
                    <a:pt x="544" y="800"/>
                    <a:pt x="256" y="744"/>
                    <a:pt x="152" y="720"/>
                  </a:cubicBezTo>
                  <a:cubicBezTo>
                    <a:pt x="48" y="696"/>
                    <a:pt x="64" y="680"/>
                    <a:pt x="56" y="672"/>
                  </a:cubicBezTo>
                  <a:cubicBezTo>
                    <a:pt x="48" y="664"/>
                    <a:pt x="0" y="656"/>
                    <a:pt x="104" y="67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7435" name="Freeform 17"/>
            <p:cNvSpPr>
              <a:spLocks/>
            </p:cNvSpPr>
            <p:nvPr/>
          </p:nvSpPr>
          <p:spPr bwMode="auto">
            <a:xfrm>
              <a:off x="3984" y="2112"/>
              <a:ext cx="288" cy="264"/>
            </a:xfrm>
            <a:custGeom>
              <a:avLst/>
              <a:gdLst>
                <a:gd name="T0" fmla="*/ 0 w 2096"/>
                <a:gd name="T1" fmla="*/ 0 h 840"/>
                <a:gd name="T2" fmla="*/ 0 w 2096"/>
                <a:gd name="T3" fmla="*/ 0 h 840"/>
                <a:gd name="T4" fmla="*/ 0 w 2096"/>
                <a:gd name="T5" fmla="*/ 0 h 840"/>
                <a:gd name="T6" fmla="*/ 0 w 2096"/>
                <a:gd name="T7" fmla="*/ 0 h 840"/>
                <a:gd name="T8" fmla="*/ 0 w 2096"/>
                <a:gd name="T9" fmla="*/ 0 h 840"/>
                <a:gd name="T10" fmla="*/ 0 w 2096"/>
                <a:gd name="T11" fmla="*/ 0 h 840"/>
                <a:gd name="T12" fmla="*/ 0 w 2096"/>
                <a:gd name="T13" fmla="*/ 0 h 840"/>
                <a:gd name="T14" fmla="*/ 0 w 2096"/>
                <a:gd name="T15" fmla="*/ 0 h 8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96"/>
                <a:gd name="T25" fmla="*/ 0 h 840"/>
                <a:gd name="T26" fmla="*/ 2096 w 2096"/>
                <a:gd name="T27" fmla="*/ 840 h 8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96" h="840">
                  <a:moveTo>
                    <a:pt x="312" y="776"/>
                  </a:moveTo>
                  <a:cubicBezTo>
                    <a:pt x="956" y="808"/>
                    <a:pt x="1600" y="840"/>
                    <a:pt x="1848" y="776"/>
                  </a:cubicBezTo>
                  <a:cubicBezTo>
                    <a:pt x="2096" y="712"/>
                    <a:pt x="1888" y="512"/>
                    <a:pt x="1800" y="392"/>
                  </a:cubicBezTo>
                  <a:cubicBezTo>
                    <a:pt x="1712" y="272"/>
                    <a:pt x="1496" y="112"/>
                    <a:pt x="1320" y="56"/>
                  </a:cubicBezTo>
                  <a:cubicBezTo>
                    <a:pt x="1144" y="0"/>
                    <a:pt x="920" y="8"/>
                    <a:pt x="744" y="56"/>
                  </a:cubicBezTo>
                  <a:cubicBezTo>
                    <a:pt x="568" y="104"/>
                    <a:pt x="384" y="232"/>
                    <a:pt x="264" y="344"/>
                  </a:cubicBezTo>
                  <a:cubicBezTo>
                    <a:pt x="144" y="456"/>
                    <a:pt x="0" y="656"/>
                    <a:pt x="24" y="728"/>
                  </a:cubicBezTo>
                  <a:cubicBezTo>
                    <a:pt x="48" y="800"/>
                    <a:pt x="344" y="768"/>
                    <a:pt x="408" y="776"/>
                  </a:cubicBezTo>
                </a:path>
              </a:pathLst>
            </a:custGeom>
            <a:gradFill rotWithShape="1">
              <a:gsLst>
                <a:gs pos="0">
                  <a:srgbClr val="2F1800"/>
                </a:gs>
                <a:gs pos="100000">
                  <a:srgbClr val="6633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uk-UA" sz="2400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7436" name="Freeform 18"/>
            <p:cNvSpPr>
              <a:spLocks/>
            </p:cNvSpPr>
            <p:nvPr/>
          </p:nvSpPr>
          <p:spPr bwMode="auto">
            <a:xfrm>
              <a:off x="5088" y="2352"/>
              <a:ext cx="240" cy="144"/>
            </a:xfrm>
            <a:custGeom>
              <a:avLst/>
              <a:gdLst>
                <a:gd name="T0" fmla="*/ 0 w 2096"/>
                <a:gd name="T1" fmla="*/ 0 h 840"/>
                <a:gd name="T2" fmla="*/ 0 w 2096"/>
                <a:gd name="T3" fmla="*/ 0 h 840"/>
                <a:gd name="T4" fmla="*/ 0 w 2096"/>
                <a:gd name="T5" fmla="*/ 0 h 840"/>
                <a:gd name="T6" fmla="*/ 0 w 2096"/>
                <a:gd name="T7" fmla="*/ 0 h 840"/>
                <a:gd name="T8" fmla="*/ 0 w 2096"/>
                <a:gd name="T9" fmla="*/ 0 h 840"/>
                <a:gd name="T10" fmla="*/ 0 w 2096"/>
                <a:gd name="T11" fmla="*/ 0 h 840"/>
                <a:gd name="T12" fmla="*/ 0 w 2096"/>
                <a:gd name="T13" fmla="*/ 0 h 840"/>
                <a:gd name="T14" fmla="*/ 0 w 2096"/>
                <a:gd name="T15" fmla="*/ 0 h 8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96"/>
                <a:gd name="T25" fmla="*/ 0 h 840"/>
                <a:gd name="T26" fmla="*/ 2096 w 2096"/>
                <a:gd name="T27" fmla="*/ 840 h 8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96" h="840">
                  <a:moveTo>
                    <a:pt x="312" y="776"/>
                  </a:moveTo>
                  <a:cubicBezTo>
                    <a:pt x="956" y="808"/>
                    <a:pt x="1600" y="840"/>
                    <a:pt x="1848" y="776"/>
                  </a:cubicBezTo>
                  <a:cubicBezTo>
                    <a:pt x="2096" y="712"/>
                    <a:pt x="1888" y="512"/>
                    <a:pt x="1800" y="392"/>
                  </a:cubicBezTo>
                  <a:cubicBezTo>
                    <a:pt x="1712" y="272"/>
                    <a:pt x="1496" y="112"/>
                    <a:pt x="1320" y="56"/>
                  </a:cubicBezTo>
                  <a:cubicBezTo>
                    <a:pt x="1144" y="0"/>
                    <a:pt x="920" y="8"/>
                    <a:pt x="744" y="56"/>
                  </a:cubicBezTo>
                  <a:cubicBezTo>
                    <a:pt x="568" y="104"/>
                    <a:pt x="384" y="232"/>
                    <a:pt x="264" y="344"/>
                  </a:cubicBezTo>
                  <a:cubicBezTo>
                    <a:pt x="144" y="456"/>
                    <a:pt x="0" y="656"/>
                    <a:pt x="24" y="728"/>
                  </a:cubicBezTo>
                  <a:cubicBezTo>
                    <a:pt x="48" y="800"/>
                    <a:pt x="344" y="768"/>
                    <a:pt x="408" y="776"/>
                  </a:cubicBezTo>
                </a:path>
              </a:pathLst>
            </a:custGeom>
            <a:gradFill rotWithShape="1">
              <a:gsLst>
                <a:gs pos="0">
                  <a:srgbClr val="2F1800"/>
                </a:gs>
                <a:gs pos="100000">
                  <a:srgbClr val="6633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uk-UA" sz="2400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52243" name="Text Box 19"/>
          <p:cNvSpPr txBox="1">
            <a:spLocks noChangeArrowheads="1"/>
          </p:cNvSpPr>
          <p:nvPr/>
        </p:nvSpPr>
        <p:spPr bwMode="auto">
          <a:xfrm>
            <a:off x="6781800" y="1066800"/>
            <a:ext cx="2362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uk-UA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шапка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52244" name="Text Box 20"/>
          <p:cNvSpPr txBox="1">
            <a:spLocks noChangeArrowheads="1"/>
          </p:cNvSpPr>
          <p:nvPr/>
        </p:nvSpPr>
        <p:spPr bwMode="auto">
          <a:xfrm>
            <a:off x="1828800" y="5867400"/>
            <a:ext cx="5638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40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грибниця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52245" name="AutoShape 21"/>
          <p:cNvSpPr>
            <a:spLocks noChangeArrowheads="1"/>
          </p:cNvSpPr>
          <p:nvPr/>
        </p:nvSpPr>
        <p:spPr bwMode="auto">
          <a:xfrm rot="-1058983">
            <a:off x="6096000" y="1828800"/>
            <a:ext cx="1257300" cy="268288"/>
          </a:xfrm>
          <a:prstGeom prst="leftArrow">
            <a:avLst>
              <a:gd name="adj1" fmla="val 23231"/>
              <a:gd name="adj2" fmla="val 174242"/>
            </a:avLst>
          </a:prstGeom>
          <a:gradFill rotWithShape="1">
            <a:gsLst>
              <a:gs pos="0">
                <a:srgbClr val="004700"/>
              </a:gs>
              <a:gs pos="50000">
                <a:srgbClr val="009900"/>
              </a:gs>
              <a:gs pos="100000">
                <a:srgbClr val="0047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46" name="Text Box 22"/>
          <p:cNvSpPr txBox="1">
            <a:spLocks noChangeArrowheads="1"/>
          </p:cNvSpPr>
          <p:nvPr/>
        </p:nvSpPr>
        <p:spPr bwMode="auto">
          <a:xfrm>
            <a:off x="0" y="2514600"/>
            <a:ext cx="4343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40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плодове</a:t>
            </a:r>
            <a:r>
              <a:rPr lang="ru-RU" sz="4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40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тіло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52247" name="AutoShape 23"/>
          <p:cNvSpPr>
            <a:spLocks noChangeArrowheads="1"/>
          </p:cNvSpPr>
          <p:nvPr/>
        </p:nvSpPr>
        <p:spPr bwMode="auto">
          <a:xfrm rot="10122476">
            <a:off x="2297113" y="3335338"/>
            <a:ext cx="1247775" cy="234950"/>
          </a:xfrm>
          <a:prstGeom prst="leftArrow">
            <a:avLst>
              <a:gd name="adj1" fmla="val 23231"/>
              <a:gd name="adj2" fmla="val 197459"/>
            </a:avLst>
          </a:prstGeom>
          <a:gradFill rotWithShape="1">
            <a:gsLst>
              <a:gs pos="0">
                <a:srgbClr val="004700"/>
              </a:gs>
              <a:gs pos="50000">
                <a:srgbClr val="009900"/>
              </a:gs>
              <a:gs pos="100000">
                <a:srgbClr val="0047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48" name="Text Box 24"/>
          <p:cNvSpPr txBox="1">
            <a:spLocks noChangeArrowheads="1"/>
          </p:cNvSpPr>
          <p:nvPr/>
        </p:nvSpPr>
        <p:spPr bwMode="auto">
          <a:xfrm>
            <a:off x="5867400" y="2514600"/>
            <a:ext cx="297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40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ніжка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52249" name="AutoShape 25"/>
          <p:cNvSpPr>
            <a:spLocks noChangeArrowheads="1"/>
          </p:cNvSpPr>
          <p:nvPr/>
        </p:nvSpPr>
        <p:spPr bwMode="auto">
          <a:xfrm rot="-1058983">
            <a:off x="4800600" y="3200400"/>
            <a:ext cx="1257300" cy="268288"/>
          </a:xfrm>
          <a:prstGeom prst="leftArrow">
            <a:avLst>
              <a:gd name="adj1" fmla="val 23231"/>
              <a:gd name="adj2" fmla="val 174242"/>
            </a:avLst>
          </a:prstGeom>
          <a:gradFill rotWithShape="1">
            <a:gsLst>
              <a:gs pos="0">
                <a:srgbClr val="004700"/>
              </a:gs>
              <a:gs pos="50000">
                <a:srgbClr val="009900"/>
              </a:gs>
              <a:gs pos="100000">
                <a:srgbClr val="0047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7432" name="Freeform 28"/>
          <p:cNvSpPr>
            <a:spLocks/>
          </p:cNvSpPr>
          <p:nvPr/>
        </p:nvSpPr>
        <p:spPr bwMode="auto">
          <a:xfrm>
            <a:off x="3048000" y="2286000"/>
            <a:ext cx="1371600" cy="228600"/>
          </a:xfrm>
          <a:custGeom>
            <a:avLst/>
            <a:gdLst>
              <a:gd name="T0" fmla="*/ 0 w 864"/>
              <a:gd name="T1" fmla="*/ 0 h 144"/>
              <a:gd name="T2" fmla="*/ 2147483647 w 864"/>
              <a:gd name="T3" fmla="*/ 2147483647 h 144"/>
              <a:gd name="T4" fmla="*/ 2147483647 w 864"/>
              <a:gd name="T5" fmla="*/ 2147483647 h 144"/>
              <a:gd name="T6" fmla="*/ 0 60000 65536"/>
              <a:gd name="T7" fmla="*/ 0 60000 65536"/>
              <a:gd name="T8" fmla="*/ 0 60000 65536"/>
              <a:gd name="T9" fmla="*/ 0 w 864"/>
              <a:gd name="T10" fmla="*/ 0 h 144"/>
              <a:gd name="T11" fmla="*/ 864 w 864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64" h="144">
                <a:moveTo>
                  <a:pt x="0" y="0"/>
                </a:moveTo>
                <a:cubicBezTo>
                  <a:pt x="24" y="36"/>
                  <a:pt x="48" y="72"/>
                  <a:pt x="192" y="96"/>
                </a:cubicBezTo>
                <a:cubicBezTo>
                  <a:pt x="336" y="120"/>
                  <a:pt x="752" y="136"/>
                  <a:pt x="864" y="144"/>
                </a:cubicBezTo>
              </a:path>
            </a:pathLst>
          </a:custGeom>
          <a:solidFill>
            <a:srgbClr val="FFCCFF"/>
          </a:solidFill>
          <a:ln w="9525">
            <a:solidFill>
              <a:srgbClr val="66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7433" name="Freeform 29"/>
          <p:cNvSpPr>
            <a:spLocks/>
          </p:cNvSpPr>
          <p:nvPr/>
        </p:nvSpPr>
        <p:spPr bwMode="auto">
          <a:xfrm>
            <a:off x="5105400" y="2362200"/>
            <a:ext cx="1143000" cy="152400"/>
          </a:xfrm>
          <a:custGeom>
            <a:avLst/>
            <a:gdLst>
              <a:gd name="T0" fmla="*/ 2147483647 w 768"/>
              <a:gd name="T1" fmla="*/ 0 h 104"/>
              <a:gd name="T2" fmla="*/ 2147483647 w 768"/>
              <a:gd name="T3" fmla="*/ 2147483647 h 104"/>
              <a:gd name="T4" fmla="*/ 2147483647 w 768"/>
              <a:gd name="T5" fmla="*/ 2147483647 h 104"/>
              <a:gd name="T6" fmla="*/ 0 w 768"/>
              <a:gd name="T7" fmla="*/ 2147483647 h 104"/>
              <a:gd name="T8" fmla="*/ 0 60000 65536"/>
              <a:gd name="T9" fmla="*/ 0 60000 65536"/>
              <a:gd name="T10" fmla="*/ 0 60000 65536"/>
              <a:gd name="T11" fmla="*/ 0 60000 65536"/>
              <a:gd name="T12" fmla="*/ 0 w 768"/>
              <a:gd name="T13" fmla="*/ 0 h 104"/>
              <a:gd name="T14" fmla="*/ 768 w 768"/>
              <a:gd name="T15" fmla="*/ 104 h 10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68" h="104">
                <a:moveTo>
                  <a:pt x="768" y="0"/>
                </a:moveTo>
                <a:cubicBezTo>
                  <a:pt x="752" y="16"/>
                  <a:pt x="736" y="32"/>
                  <a:pt x="672" y="48"/>
                </a:cubicBezTo>
                <a:cubicBezTo>
                  <a:pt x="608" y="64"/>
                  <a:pt x="496" y="88"/>
                  <a:pt x="384" y="96"/>
                </a:cubicBezTo>
                <a:cubicBezTo>
                  <a:pt x="272" y="104"/>
                  <a:pt x="64" y="96"/>
                  <a:pt x="0" y="96"/>
                </a:cubicBezTo>
              </a:path>
            </a:pathLst>
          </a:custGeom>
          <a:solidFill>
            <a:srgbClr val="FFCCFF"/>
          </a:solidFill>
          <a:ln w="9525">
            <a:solidFill>
              <a:srgbClr val="66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915559" y="14988"/>
            <a:ext cx="574792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Будова </a:t>
            </a:r>
            <a:r>
              <a:rPr lang="ru-RU" sz="7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endParaRPr lang="uk-UA" sz="7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520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5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2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2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2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0"/>
                                        <p:tgtEl>
                                          <p:spTgt spid="5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3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20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2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2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2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2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2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2000"/>
                                        <p:tgtEl>
                                          <p:spTgt spid="52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8" grpId="0" animBg="1"/>
      <p:bldP spid="52243" grpId="0"/>
      <p:bldP spid="52244" grpId="0"/>
      <p:bldP spid="52245" grpId="0" animBg="1"/>
      <p:bldP spid="52246" grpId="0"/>
      <p:bldP spid="52247" grpId="0" animBg="1"/>
      <p:bldP spid="52248" grpId="0"/>
      <p:bldP spid="522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74135"/>
            <a:ext cx="726634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33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</a:p>
        </p:txBody>
      </p:sp>
      <p:pic>
        <p:nvPicPr>
          <p:cNvPr id="10" name="Picture 2" descr="\\Solnce\D\ДОКУМЕНТАЦИЯ\ПРЕЗЕНТАЦІЇ\шаблоны\анимация\Школа\3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19" y="2658324"/>
            <a:ext cx="9147419" cy="419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85973" y="4149080"/>
            <a:ext cx="510550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Розмноження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грибів</a:t>
            </a:r>
            <a:endParaRPr lang="uk-UA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8953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Oval 2"/>
          <p:cNvSpPr>
            <a:spLocks noChangeArrowheads="1"/>
          </p:cNvSpPr>
          <p:nvPr/>
        </p:nvSpPr>
        <p:spPr bwMode="auto">
          <a:xfrm>
            <a:off x="3276600" y="2133600"/>
            <a:ext cx="76200" cy="76200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27" name="Oval 3"/>
          <p:cNvSpPr>
            <a:spLocks noChangeArrowheads="1"/>
          </p:cNvSpPr>
          <p:nvPr/>
        </p:nvSpPr>
        <p:spPr bwMode="auto">
          <a:xfrm>
            <a:off x="3505200" y="1981200"/>
            <a:ext cx="76200" cy="76200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28" name="Oval 4"/>
          <p:cNvSpPr>
            <a:spLocks noChangeArrowheads="1"/>
          </p:cNvSpPr>
          <p:nvPr/>
        </p:nvSpPr>
        <p:spPr bwMode="auto">
          <a:xfrm>
            <a:off x="3810000" y="2133600"/>
            <a:ext cx="76200" cy="76200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29" name="Oval 5"/>
          <p:cNvSpPr>
            <a:spLocks noChangeArrowheads="1"/>
          </p:cNvSpPr>
          <p:nvPr/>
        </p:nvSpPr>
        <p:spPr bwMode="auto">
          <a:xfrm>
            <a:off x="5257800" y="2286000"/>
            <a:ext cx="76200" cy="76200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30" name="Oval 6"/>
          <p:cNvSpPr>
            <a:spLocks noChangeArrowheads="1"/>
          </p:cNvSpPr>
          <p:nvPr/>
        </p:nvSpPr>
        <p:spPr bwMode="auto">
          <a:xfrm>
            <a:off x="6019800" y="2057400"/>
            <a:ext cx="76200" cy="76200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31" name="Oval 7"/>
          <p:cNvSpPr>
            <a:spLocks noChangeArrowheads="1"/>
          </p:cNvSpPr>
          <p:nvPr/>
        </p:nvSpPr>
        <p:spPr bwMode="auto">
          <a:xfrm>
            <a:off x="5791200" y="2286000"/>
            <a:ext cx="76200" cy="76200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32" name="Oval 8"/>
          <p:cNvSpPr>
            <a:spLocks noChangeArrowheads="1"/>
          </p:cNvSpPr>
          <p:nvPr/>
        </p:nvSpPr>
        <p:spPr bwMode="auto">
          <a:xfrm>
            <a:off x="5410200" y="2057400"/>
            <a:ext cx="76200" cy="76200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88" y="3733800"/>
            <a:ext cx="9117012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4" name="Freeform 10"/>
          <p:cNvSpPr>
            <a:spLocks/>
          </p:cNvSpPr>
          <p:nvPr/>
        </p:nvSpPr>
        <p:spPr bwMode="auto">
          <a:xfrm>
            <a:off x="63500" y="4102100"/>
            <a:ext cx="4203700" cy="2070100"/>
          </a:xfrm>
          <a:custGeom>
            <a:avLst/>
            <a:gdLst/>
            <a:ahLst/>
            <a:cxnLst>
              <a:cxn ang="0">
                <a:pos x="2504" y="440"/>
              </a:cxn>
              <a:cxn ang="0">
                <a:pos x="2024" y="632"/>
              </a:cxn>
              <a:cxn ang="0">
                <a:pos x="1544" y="632"/>
              </a:cxn>
              <a:cxn ang="0">
                <a:pos x="1592" y="392"/>
              </a:cxn>
              <a:cxn ang="0">
                <a:pos x="1448" y="344"/>
              </a:cxn>
              <a:cxn ang="0">
                <a:pos x="1304" y="488"/>
              </a:cxn>
              <a:cxn ang="0">
                <a:pos x="1448" y="632"/>
              </a:cxn>
              <a:cxn ang="0">
                <a:pos x="1256" y="632"/>
              </a:cxn>
              <a:cxn ang="0">
                <a:pos x="872" y="344"/>
              </a:cxn>
              <a:cxn ang="0">
                <a:pos x="968" y="152"/>
              </a:cxn>
              <a:cxn ang="0">
                <a:pos x="920" y="8"/>
              </a:cxn>
              <a:cxn ang="0">
                <a:pos x="680" y="104"/>
              </a:cxn>
              <a:cxn ang="0">
                <a:pos x="776" y="344"/>
              </a:cxn>
              <a:cxn ang="0">
                <a:pos x="104" y="248"/>
              </a:cxn>
              <a:cxn ang="0">
                <a:pos x="200" y="296"/>
              </a:cxn>
              <a:cxn ang="0">
                <a:pos x="632" y="392"/>
              </a:cxn>
              <a:cxn ang="0">
                <a:pos x="968" y="488"/>
              </a:cxn>
              <a:cxn ang="0">
                <a:pos x="776" y="632"/>
              </a:cxn>
              <a:cxn ang="0">
                <a:pos x="536" y="728"/>
              </a:cxn>
              <a:cxn ang="0">
                <a:pos x="392" y="920"/>
              </a:cxn>
              <a:cxn ang="0">
                <a:pos x="200" y="1016"/>
              </a:cxn>
              <a:cxn ang="0">
                <a:pos x="8" y="1208"/>
              </a:cxn>
              <a:cxn ang="0">
                <a:pos x="152" y="1064"/>
              </a:cxn>
              <a:cxn ang="0">
                <a:pos x="392" y="968"/>
              </a:cxn>
              <a:cxn ang="0">
                <a:pos x="536" y="824"/>
              </a:cxn>
              <a:cxn ang="0">
                <a:pos x="680" y="776"/>
              </a:cxn>
              <a:cxn ang="0">
                <a:pos x="536" y="1064"/>
              </a:cxn>
              <a:cxn ang="0">
                <a:pos x="536" y="1304"/>
              </a:cxn>
              <a:cxn ang="0">
                <a:pos x="584" y="1016"/>
              </a:cxn>
              <a:cxn ang="0">
                <a:pos x="680" y="920"/>
              </a:cxn>
              <a:cxn ang="0">
                <a:pos x="824" y="680"/>
              </a:cxn>
              <a:cxn ang="0">
                <a:pos x="1016" y="680"/>
              </a:cxn>
              <a:cxn ang="0">
                <a:pos x="1112" y="872"/>
              </a:cxn>
              <a:cxn ang="0">
                <a:pos x="1112" y="968"/>
              </a:cxn>
              <a:cxn ang="0">
                <a:pos x="1160" y="872"/>
              </a:cxn>
              <a:cxn ang="0">
                <a:pos x="1064" y="632"/>
              </a:cxn>
              <a:cxn ang="0">
                <a:pos x="1352" y="728"/>
              </a:cxn>
              <a:cxn ang="0">
                <a:pos x="2216" y="680"/>
              </a:cxn>
              <a:cxn ang="0">
                <a:pos x="1640" y="968"/>
              </a:cxn>
              <a:cxn ang="0">
                <a:pos x="1688" y="824"/>
              </a:cxn>
              <a:cxn ang="0">
                <a:pos x="1448" y="824"/>
              </a:cxn>
              <a:cxn ang="0">
                <a:pos x="1544" y="1016"/>
              </a:cxn>
              <a:cxn ang="0">
                <a:pos x="968" y="1160"/>
              </a:cxn>
              <a:cxn ang="0">
                <a:pos x="1400" y="1112"/>
              </a:cxn>
              <a:cxn ang="0">
                <a:pos x="2360" y="728"/>
              </a:cxn>
              <a:cxn ang="0">
                <a:pos x="2600" y="440"/>
              </a:cxn>
              <a:cxn ang="0">
                <a:pos x="2552" y="392"/>
              </a:cxn>
              <a:cxn ang="0">
                <a:pos x="2504" y="440"/>
              </a:cxn>
            </a:cxnLst>
            <a:rect l="0" t="0" r="r" b="b"/>
            <a:pathLst>
              <a:path w="2632" h="1312">
                <a:moveTo>
                  <a:pt x="2504" y="440"/>
                </a:moveTo>
                <a:cubicBezTo>
                  <a:pt x="2416" y="480"/>
                  <a:pt x="2184" y="600"/>
                  <a:pt x="2024" y="632"/>
                </a:cubicBezTo>
                <a:cubicBezTo>
                  <a:pt x="1864" y="664"/>
                  <a:pt x="1616" y="672"/>
                  <a:pt x="1544" y="632"/>
                </a:cubicBezTo>
                <a:cubicBezTo>
                  <a:pt x="1472" y="592"/>
                  <a:pt x="1608" y="440"/>
                  <a:pt x="1592" y="392"/>
                </a:cubicBezTo>
                <a:cubicBezTo>
                  <a:pt x="1576" y="344"/>
                  <a:pt x="1496" y="328"/>
                  <a:pt x="1448" y="344"/>
                </a:cubicBezTo>
                <a:cubicBezTo>
                  <a:pt x="1400" y="360"/>
                  <a:pt x="1304" y="440"/>
                  <a:pt x="1304" y="488"/>
                </a:cubicBezTo>
                <a:cubicBezTo>
                  <a:pt x="1304" y="536"/>
                  <a:pt x="1456" y="608"/>
                  <a:pt x="1448" y="632"/>
                </a:cubicBezTo>
                <a:cubicBezTo>
                  <a:pt x="1440" y="656"/>
                  <a:pt x="1352" y="680"/>
                  <a:pt x="1256" y="632"/>
                </a:cubicBezTo>
                <a:cubicBezTo>
                  <a:pt x="1160" y="584"/>
                  <a:pt x="920" y="424"/>
                  <a:pt x="872" y="344"/>
                </a:cubicBezTo>
                <a:cubicBezTo>
                  <a:pt x="824" y="264"/>
                  <a:pt x="960" y="208"/>
                  <a:pt x="968" y="152"/>
                </a:cubicBezTo>
                <a:cubicBezTo>
                  <a:pt x="976" y="96"/>
                  <a:pt x="968" y="16"/>
                  <a:pt x="920" y="8"/>
                </a:cubicBezTo>
                <a:cubicBezTo>
                  <a:pt x="872" y="0"/>
                  <a:pt x="704" y="48"/>
                  <a:pt x="680" y="104"/>
                </a:cubicBezTo>
                <a:cubicBezTo>
                  <a:pt x="656" y="160"/>
                  <a:pt x="872" y="320"/>
                  <a:pt x="776" y="344"/>
                </a:cubicBezTo>
                <a:cubicBezTo>
                  <a:pt x="680" y="368"/>
                  <a:pt x="200" y="256"/>
                  <a:pt x="104" y="248"/>
                </a:cubicBezTo>
                <a:cubicBezTo>
                  <a:pt x="8" y="240"/>
                  <a:pt x="112" y="272"/>
                  <a:pt x="200" y="296"/>
                </a:cubicBezTo>
                <a:cubicBezTo>
                  <a:pt x="288" y="320"/>
                  <a:pt x="504" y="360"/>
                  <a:pt x="632" y="392"/>
                </a:cubicBezTo>
                <a:cubicBezTo>
                  <a:pt x="760" y="424"/>
                  <a:pt x="944" y="448"/>
                  <a:pt x="968" y="488"/>
                </a:cubicBezTo>
                <a:cubicBezTo>
                  <a:pt x="992" y="528"/>
                  <a:pt x="848" y="592"/>
                  <a:pt x="776" y="632"/>
                </a:cubicBezTo>
                <a:cubicBezTo>
                  <a:pt x="704" y="672"/>
                  <a:pt x="600" y="680"/>
                  <a:pt x="536" y="728"/>
                </a:cubicBezTo>
                <a:cubicBezTo>
                  <a:pt x="472" y="776"/>
                  <a:pt x="448" y="872"/>
                  <a:pt x="392" y="920"/>
                </a:cubicBezTo>
                <a:cubicBezTo>
                  <a:pt x="336" y="968"/>
                  <a:pt x="264" y="968"/>
                  <a:pt x="200" y="1016"/>
                </a:cubicBezTo>
                <a:cubicBezTo>
                  <a:pt x="136" y="1064"/>
                  <a:pt x="16" y="1200"/>
                  <a:pt x="8" y="1208"/>
                </a:cubicBezTo>
                <a:cubicBezTo>
                  <a:pt x="0" y="1216"/>
                  <a:pt x="88" y="1104"/>
                  <a:pt x="152" y="1064"/>
                </a:cubicBezTo>
                <a:cubicBezTo>
                  <a:pt x="216" y="1024"/>
                  <a:pt x="328" y="1008"/>
                  <a:pt x="392" y="968"/>
                </a:cubicBezTo>
                <a:cubicBezTo>
                  <a:pt x="456" y="928"/>
                  <a:pt x="488" y="856"/>
                  <a:pt x="536" y="824"/>
                </a:cubicBezTo>
                <a:cubicBezTo>
                  <a:pt x="584" y="792"/>
                  <a:pt x="680" y="736"/>
                  <a:pt x="680" y="776"/>
                </a:cubicBezTo>
                <a:cubicBezTo>
                  <a:pt x="680" y="816"/>
                  <a:pt x="560" y="976"/>
                  <a:pt x="536" y="1064"/>
                </a:cubicBezTo>
                <a:cubicBezTo>
                  <a:pt x="512" y="1152"/>
                  <a:pt x="528" y="1312"/>
                  <a:pt x="536" y="1304"/>
                </a:cubicBezTo>
                <a:cubicBezTo>
                  <a:pt x="544" y="1296"/>
                  <a:pt x="560" y="1080"/>
                  <a:pt x="584" y="1016"/>
                </a:cubicBezTo>
                <a:cubicBezTo>
                  <a:pt x="608" y="952"/>
                  <a:pt x="640" y="976"/>
                  <a:pt x="680" y="920"/>
                </a:cubicBezTo>
                <a:cubicBezTo>
                  <a:pt x="720" y="864"/>
                  <a:pt x="768" y="720"/>
                  <a:pt x="824" y="680"/>
                </a:cubicBezTo>
                <a:cubicBezTo>
                  <a:pt x="880" y="640"/>
                  <a:pt x="968" y="648"/>
                  <a:pt x="1016" y="680"/>
                </a:cubicBezTo>
                <a:cubicBezTo>
                  <a:pt x="1064" y="712"/>
                  <a:pt x="1096" y="824"/>
                  <a:pt x="1112" y="872"/>
                </a:cubicBezTo>
                <a:cubicBezTo>
                  <a:pt x="1128" y="920"/>
                  <a:pt x="1104" y="968"/>
                  <a:pt x="1112" y="968"/>
                </a:cubicBezTo>
                <a:cubicBezTo>
                  <a:pt x="1120" y="968"/>
                  <a:pt x="1168" y="928"/>
                  <a:pt x="1160" y="872"/>
                </a:cubicBezTo>
                <a:cubicBezTo>
                  <a:pt x="1152" y="816"/>
                  <a:pt x="1032" y="656"/>
                  <a:pt x="1064" y="632"/>
                </a:cubicBezTo>
                <a:cubicBezTo>
                  <a:pt x="1096" y="608"/>
                  <a:pt x="1160" y="720"/>
                  <a:pt x="1352" y="728"/>
                </a:cubicBezTo>
                <a:cubicBezTo>
                  <a:pt x="1544" y="736"/>
                  <a:pt x="2168" y="640"/>
                  <a:pt x="2216" y="680"/>
                </a:cubicBezTo>
                <a:cubicBezTo>
                  <a:pt x="2264" y="720"/>
                  <a:pt x="1728" y="944"/>
                  <a:pt x="1640" y="968"/>
                </a:cubicBezTo>
                <a:cubicBezTo>
                  <a:pt x="1552" y="992"/>
                  <a:pt x="1720" y="848"/>
                  <a:pt x="1688" y="824"/>
                </a:cubicBezTo>
                <a:cubicBezTo>
                  <a:pt x="1656" y="800"/>
                  <a:pt x="1472" y="792"/>
                  <a:pt x="1448" y="824"/>
                </a:cubicBezTo>
                <a:cubicBezTo>
                  <a:pt x="1424" y="856"/>
                  <a:pt x="1624" y="960"/>
                  <a:pt x="1544" y="1016"/>
                </a:cubicBezTo>
                <a:cubicBezTo>
                  <a:pt x="1464" y="1072"/>
                  <a:pt x="992" y="1144"/>
                  <a:pt x="968" y="1160"/>
                </a:cubicBezTo>
                <a:cubicBezTo>
                  <a:pt x="944" y="1176"/>
                  <a:pt x="1168" y="1184"/>
                  <a:pt x="1400" y="1112"/>
                </a:cubicBezTo>
                <a:cubicBezTo>
                  <a:pt x="1632" y="1040"/>
                  <a:pt x="2160" y="840"/>
                  <a:pt x="2360" y="728"/>
                </a:cubicBezTo>
                <a:cubicBezTo>
                  <a:pt x="2560" y="616"/>
                  <a:pt x="2568" y="496"/>
                  <a:pt x="2600" y="440"/>
                </a:cubicBezTo>
                <a:cubicBezTo>
                  <a:pt x="2632" y="384"/>
                  <a:pt x="2568" y="392"/>
                  <a:pt x="2552" y="392"/>
                </a:cubicBezTo>
                <a:cubicBezTo>
                  <a:pt x="2536" y="392"/>
                  <a:pt x="2592" y="400"/>
                  <a:pt x="2504" y="44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defRPr/>
            </a:pPr>
            <a:endParaRPr lang="ru-RU" sz="24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7419" name="Freeform 11"/>
          <p:cNvSpPr>
            <a:spLocks/>
          </p:cNvSpPr>
          <p:nvPr/>
        </p:nvSpPr>
        <p:spPr bwMode="auto">
          <a:xfrm>
            <a:off x="3886200" y="2209800"/>
            <a:ext cx="1524000" cy="2794000"/>
          </a:xfrm>
          <a:custGeom>
            <a:avLst/>
            <a:gdLst>
              <a:gd name="T0" fmla="*/ 2147483647 w 1088"/>
              <a:gd name="T1" fmla="*/ 2147483647 h 2144"/>
              <a:gd name="T2" fmla="*/ 2147483647 w 1088"/>
              <a:gd name="T3" fmla="*/ 2147483647 h 2144"/>
              <a:gd name="T4" fmla="*/ 2147483647 w 1088"/>
              <a:gd name="T5" fmla="*/ 2147483647 h 2144"/>
              <a:gd name="T6" fmla="*/ 2147483647 w 1088"/>
              <a:gd name="T7" fmla="*/ 2147483647 h 2144"/>
              <a:gd name="T8" fmla="*/ 2147483647 w 1088"/>
              <a:gd name="T9" fmla="*/ 2147483647 h 2144"/>
              <a:gd name="T10" fmla="*/ 2147483647 w 1088"/>
              <a:gd name="T11" fmla="*/ 2147483647 h 2144"/>
              <a:gd name="T12" fmla="*/ 2147483647 w 1088"/>
              <a:gd name="T13" fmla="*/ 2147483647 h 2144"/>
              <a:gd name="T14" fmla="*/ 2147483647 w 1088"/>
              <a:gd name="T15" fmla="*/ 2147483647 h 2144"/>
              <a:gd name="T16" fmla="*/ 2147483647 w 1088"/>
              <a:gd name="T17" fmla="*/ 2147483647 h 2144"/>
              <a:gd name="T18" fmla="*/ 2147483647 w 1088"/>
              <a:gd name="T19" fmla="*/ 2147483647 h 2144"/>
              <a:gd name="T20" fmla="*/ 2147483647 w 1088"/>
              <a:gd name="T21" fmla="*/ 2147483647 h 2144"/>
              <a:gd name="T22" fmla="*/ 2147483647 w 1088"/>
              <a:gd name="T23" fmla="*/ 2147483647 h 2144"/>
              <a:gd name="T24" fmla="*/ 2147483647 w 1088"/>
              <a:gd name="T25" fmla="*/ 2147483647 h 2144"/>
              <a:gd name="T26" fmla="*/ 2147483647 w 1088"/>
              <a:gd name="T27" fmla="*/ 2147483647 h 2144"/>
              <a:gd name="T28" fmla="*/ 2147483647 w 1088"/>
              <a:gd name="T29" fmla="*/ 2147483647 h 214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088"/>
              <a:gd name="T46" fmla="*/ 0 h 2144"/>
              <a:gd name="T47" fmla="*/ 1088 w 1088"/>
              <a:gd name="T48" fmla="*/ 2144 h 214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088" h="2144">
                <a:moveTo>
                  <a:pt x="408" y="40"/>
                </a:moveTo>
                <a:cubicBezTo>
                  <a:pt x="608" y="32"/>
                  <a:pt x="808" y="24"/>
                  <a:pt x="888" y="40"/>
                </a:cubicBezTo>
                <a:cubicBezTo>
                  <a:pt x="968" y="56"/>
                  <a:pt x="888" y="56"/>
                  <a:pt x="888" y="136"/>
                </a:cubicBezTo>
                <a:cubicBezTo>
                  <a:pt x="888" y="216"/>
                  <a:pt x="872" y="360"/>
                  <a:pt x="888" y="520"/>
                </a:cubicBezTo>
                <a:cubicBezTo>
                  <a:pt x="904" y="680"/>
                  <a:pt x="952" y="912"/>
                  <a:pt x="984" y="1096"/>
                </a:cubicBezTo>
                <a:cubicBezTo>
                  <a:pt x="1016" y="1280"/>
                  <a:pt x="1088" y="1464"/>
                  <a:pt x="1080" y="1624"/>
                </a:cubicBezTo>
                <a:cubicBezTo>
                  <a:pt x="1072" y="1784"/>
                  <a:pt x="1064" y="1976"/>
                  <a:pt x="936" y="2056"/>
                </a:cubicBezTo>
                <a:cubicBezTo>
                  <a:pt x="808" y="2136"/>
                  <a:pt x="464" y="2144"/>
                  <a:pt x="312" y="2104"/>
                </a:cubicBezTo>
                <a:cubicBezTo>
                  <a:pt x="160" y="2064"/>
                  <a:pt x="48" y="1968"/>
                  <a:pt x="24" y="1816"/>
                </a:cubicBezTo>
                <a:cubicBezTo>
                  <a:pt x="0" y="1664"/>
                  <a:pt x="112" y="1448"/>
                  <a:pt x="168" y="1192"/>
                </a:cubicBezTo>
                <a:cubicBezTo>
                  <a:pt x="224" y="936"/>
                  <a:pt x="328" y="472"/>
                  <a:pt x="360" y="280"/>
                </a:cubicBezTo>
                <a:cubicBezTo>
                  <a:pt x="392" y="88"/>
                  <a:pt x="344" y="80"/>
                  <a:pt x="360" y="40"/>
                </a:cubicBezTo>
                <a:cubicBezTo>
                  <a:pt x="376" y="0"/>
                  <a:pt x="424" y="40"/>
                  <a:pt x="456" y="40"/>
                </a:cubicBezTo>
                <a:cubicBezTo>
                  <a:pt x="488" y="40"/>
                  <a:pt x="520" y="40"/>
                  <a:pt x="552" y="40"/>
                </a:cubicBezTo>
                <a:cubicBezTo>
                  <a:pt x="584" y="40"/>
                  <a:pt x="616" y="40"/>
                  <a:pt x="648" y="40"/>
                </a:cubicBezTo>
              </a:path>
            </a:pathLst>
          </a:custGeom>
          <a:gradFill rotWithShape="1">
            <a:gsLst>
              <a:gs pos="0">
                <a:srgbClr val="969696"/>
              </a:gs>
              <a:gs pos="50000">
                <a:srgbClr val="DCDCDC"/>
              </a:gs>
              <a:gs pos="100000">
                <a:srgbClr val="969696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7420" name="Freeform 12"/>
          <p:cNvSpPr>
            <a:spLocks/>
          </p:cNvSpPr>
          <p:nvPr/>
        </p:nvSpPr>
        <p:spPr bwMode="auto">
          <a:xfrm>
            <a:off x="2971800" y="990600"/>
            <a:ext cx="3657600" cy="1485900"/>
          </a:xfrm>
          <a:custGeom>
            <a:avLst/>
            <a:gdLst>
              <a:gd name="T0" fmla="*/ 2147483647 w 2096"/>
              <a:gd name="T1" fmla="*/ 2147483647 h 840"/>
              <a:gd name="T2" fmla="*/ 2147483647 w 2096"/>
              <a:gd name="T3" fmla="*/ 2147483647 h 840"/>
              <a:gd name="T4" fmla="*/ 2147483647 w 2096"/>
              <a:gd name="T5" fmla="*/ 2147483647 h 840"/>
              <a:gd name="T6" fmla="*/ 2147483647 w 2096"/>
              <a:gd name="T7" fmla="*/ 2147483647 h 840"/>
              <a:gd name="T8" fmla="*/ 2147483647 w 2096"/>
              <a:gd name="T9" fmla="*/ 2147483647 h 840"/>
              <a:gd name="T10" fmla="*/ 2147483647 w 2096"/>
              <a:gd name="T11" fmla="*/ 2147483647 h 840"/>
              <a:gd name="T12" fmla="*/ 2147483647 w 2096"/>
              <a:gd name="T13" fmla="*/ 2147483647 h 840"/>
              <a:gd name="T14" fmla="*/ 2147483647 w 2096"/>
              <a:gd name="T15" fmla="*/ 2147483647 h 8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96"/>
              <a:gd name="T25" fmla="*/ 0 h 840"/>
              <a:gd name="T26" fmla="*/ 2096 w 2096"/>
              <a:gd name="T27" fmla="*/ 840 h 8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96" h="840">
                <a:moveTo>
                  <a:pt x="312" y="776"/>
                </a:moveTo>
                <a:cubicBezTo>
                  <a:pt x="956" y="808"/>
                  <a:pt x="1600" y="840"/>
                  <a:pt x="1848" y="776"/>
                </a:cubicBezTo>
                <a:cubicBezTo>
                  <a:pt x="2096" y="712"/>
                  <a:pt x="1888" y="512"/>
                  <a:pt x="1800" y="392"/>
                </a:cubicBezTo>
                <a:cubicBezTo>
                  <a:pt x="1712" y="272"/>
                  <a:pt x="1496" y="112"/>
                  <a:pt x="1320" y="56"/>
                </a:cubicBezTo>
                <a:cubicBezTo>
                  <a:pt x="1144" y="0"/>
                  <a:pt x="920" y="8"/>
                  <a:pt x="744" y="56"/>
                </a:cubicBezTo>
                <a:cubicBezTo>
                  <a:pt x="568" y="104"/>
                  <a:pt x="384" y="232"/>
                  <a:pt x="264" y="344"/>
                </a:cubicBezTo>
                <a:cubicBezTo>
                  <a:pt x="144" y="456"/>
                  <a:pt x="0" y="656"/>
                  <a:pt x="24" y="728"/>
                </a:cubicBezTo>
                <a:cubicBezTo>
                  <a:pt x="48" y="800"/>
                  <a:pt x="344" y="768"/>
                  <a:pt x="408" y="776"/>
                </a:cubicBezTo>
              </a:path>
            </a:pathLst>
          </a:custGeom>
          <a:gradFill rotWithShape="1">
            <a:gsLst>
              <a:gs pos="0">
                <a:srgbClr val="2F1800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37" name="Freeform 13"/>
          <p:cNvSpPr>
            <a:spLocks/>
          </p:cNvSpPr>
          <p:nvPr/>
        </p:nvSpPr>
        <p:spPr bwMode="auto">
          <a:xfrm>
            <a:off x="4191000" y="2895600"/>
            <a:ext cx="1066800" cy="368300"/>
          </a:xfrm>
          <a:custGeom>
            <a:avLst/>
            <a:gdLst/>
            <a:ahLst/>
            <a:cxnLst>
              <a:cxn ang="0">
                <a:pos x="104" y="32"/>
              </a:cxn>
              <a:cxn ang="0">
                <a:pos x="680" y="32"/>
              </a:cxn>
              <a:cxn ang="0">
                <a:pos x="728" y="128"/>
              </a:cxn>
              <a:cxn ang="0">
                <a:pos x="728" y="224"/>
              </a:cxn>
              <a:cxn ang="0">
                <a:pos x="632" y="128"/>
              </a:cxn>
              <a:cxn ang="0">
                <a:pos x="584" y="176"/>
              </a:cxn>
              <a:cxn ang="0">
                <a:pos x="488" y="128"/>
              </a:cxn>
              <a:cxn ang="0">
                <a:pos x="440" y="224"/>
              </a:cxn>
              <a:cxn ang="0">
                <a:pos x="344" y="80"/>
              </a:cxn>
              <a:cxn ang="0">
                <a:pos x="200" y="176"/>
              </a:cxn>
              <a:cxn ang="0">
                <a:pos x="200" y="80"/>
              </a:cxn>
              <a:cxn ang="0">
                <a:pos x="56" y="224"/>
              </a:cxn>
              <a:cxn ang="0">
                <a:pos x="104" y="32"/>
              </a:cxn>
            </a:cxnLst>
            <a:rect l="0" t="0" r="r" b="b"/>
            <a:pathLst>
              <a:path w="784" h="232">
                <a:moveTo>
                  <a:pt x="104" y="32"/>
                </a:moveTo>
                <a:cubicBezTo>
                  <a:pt x="208" y="0"/>
                  <a:pt x="576" y="16"/>
                  <a:pt x="680" y="32"/>
                </a:cubicBezTo>
                <a:cubicBezTo>
                  <a:pt x="784" y="48"/>
                  <a:pt x="720" y="96"/>
                  <a:pt x="728" y="128"/>
                </a:cubicBezTo>
                <a:cubicBezTo>
                  <a:pt x="736" y="160"/>
                  <a:pt x="744" y="224"/>
                  <a:pt x="728" y="224"/>
                </a:cubicBezTo>
                <a:cubicBezTo>
                  <a:pt x="712" y="224"/>
                  <a:pt x="656" y="136"/>
                  <a:pt x="632" y="128"/>
                </a:cubicBezTo>
                <a:cubicBezTo>
                  <a:pt x="608" y="120"/>
                  <a:pt x="608" y="176"/>
                  <a:pt x="584" y="176"/>
                </a:cubicBezTo>
                <a:cubicBezTo>
                  <a:pt x="560" y="176"/>
                  <a:pt x="512" y="120"/>
                  <a:pt x="488" y="128"/>
                </a:cubicBezTo>
                <a:cubicBezTo>
                  <a:pt x="464" y="136"/>
                  <a:pt x="464" y="232"/>
                  <a:pt x="440" y="224"/>
                </a:cubicBezTo>
                <a:cubicBezTo>
                  <a:pt x="416" y="216"/>
                  <a:pt x="384" y="88"/>
                  <a:pt x="344" y="80"/>
                </a:cubicBezTo>
                <a:cubicBezTo>
                  <a:pt x="304" y="72"/>
                  <a:pt x="224" y="176"/>
                  <a:pt x="200" y="176"/>
                </a:cubicBezTo>
                <a:cubicBezTo>
                  <a:pt x="176" y="176"/>
                  <a:pt x="224" y="72"/>
                  <a:pt x="200" y="80"/>
                </a:cubicBezTo>
                <a:cubicBezTo>
                  <a:pt x="176" y="88"/>
                  <a:pt x="72" y="232"/>
                  <a:pt x="56" y="224"/>
                </a:cubicBezTo>
                <a:cubicBezTo>
                  <a:pt x="40" y="216"/>
                  <a:pt x="0" y="64"/>
                  <a:pt x="104" y="32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defRPr/>
            </a:pPr>
            <a:endParaRPr lang="ru-RU" sz="24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38" name="Freeform 14"/>
          <p:cNvSpPr>
            <a:spLocks/>
          </p:cNvSpPr>
          <p:nvPr/>
        </p:nvSpPr>
        <p:spPr bwMode="auto">
          <a:xfrm>
            <a:off x="5029200" y="4953000"/>
            <a:ext cx="2895600" cy="1143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6" y="97"/>
              </a:cxn>
              <a:cxn ang="0">
                <a:pos x="84" y="104"/>
              </a:cxn>
              <a:cxn ang="0">
                <a:pos x="132" y="152"/>
              </a:cxn>
              <a:cxn ang="0">
                <a:pos x="195" y="263"/>
              </a:cxn>
              <a:cxn ang="0">
                <a:pos x="264" y="465"/>
              </a:cxn>
              <a:cxn ang="0">
                <a:pos x="326" y="478"/>
              </a:cxn>
              <a:cxn ang="0">
                <a:pos x="389" y="485"/>
              </a:cxn>
              <a:cxn ang="0">
                <a:pos x="451" y="527"/>
              </a:cxn>
              <a:cxn ang="0">
                <a:pos x="542" y="576"/>
              </a:cxn>
              <a:cxn ang="0">
                <a:pos x="569" y="617"/>
              </a:cxn>
              <a:cxn ang="0">
                <a:pos x="597" y="659"/>
              </a:cxn>
              <a:cxn ang="0">
                <a:pos x="639" y="680"/>
              </a:cxn>
              <a:cxn ang="0">
                <a:pos x="736" y="701"/>
              </a:cxn>
              <a:cxn ang="0">
                <a:pos x="861" y="721"/>
              </a:cxn>
              <a:cxn ang="0">
                <a:pos x="1083" y="784"/>
              </a:cxn>
              <a:cxn ang="0">
                <a:pos x="1284" y="819"/>
              </a:cxn>
              <a:cxn ang="0">
                <a:pos x="1326" y="846"/>
              </a:cxn>
              <a:cxn ang="0">
                <a:pos x="1534" y="881"/>
              </a:cxn>
              <a:cxn ang="0">
                <a:pos x="1673" y="909"/>
              </a:cxn>
              <a:cxn ang="0">
                <a:pos x="1721" y="902"/>
              </a:cxn>
              <a:cxn ang="0">
                <a:pos x="1707" y="881"/>
              </a:cxn>
              <a:cxn ang="0">
                <a:pos x="1603" y="853"/>
              </a:cxn>
              <a:cxn ang="0">
                <a:pos x="1458" y="819"/>
              </a:cxn>
              <a:cxn ang="0">
                <a:pos x="1451" y="798"/>
              </a:cxn>
              <a:cxn ang="0">
                <a:pos x="1590" y="770"/>
              </a:cxn>
              <a:cxn ang="0">
                <a:pos x="1527" y="603"/>
              </a:cxn>
              <a:cxn ang="0">
                <a:pos x="1492" y="610"/>
              </a:cxn>
              <a:cxn ang="0">
                <a:pos x="1465" y="687"/>
              </a:cxn>
              <a:cxn ang="0">
                <a:pos x="1416" y="694"/>
              </a:cxn>
              <a:cxn ang="0">
                <a:pos x="1409" y="770"/>
              </a:cxn>
              <a:cxn ang="0">
                <a:pos x="1277" y="763"/>
              </a:cxn>
              <a:cxn ang="0">
                <a:pos x="1138" y="721"/>
              </a:cxn>
              <a:cxn ang="0">
                <a:pos x="958" y="714"/>
              </a:cxn>
              <a:cxn ang="0">
                <a:pos x="979" y="666"/>
              </a:cxn>
              <a:cxn ang="0">
                <a:pos x="1041" y="617"/>
              </a:cxn>
              <a:cxn ang="0">
                <a:pos x="1034" y="548"/>
              </a:cxn>
              <a:cxn ang="0">
                <a:pos x="916" y="451"/>
              </a:cxn>
              <a:cxn ang="0">
                <a:pos x="868" y="596"/>
              </a:cxn>
              <a:cxn ang="0">
                <a:pos x="812" y="603"/>
              </a:cxn>
              <a:cxn ang="0">
                <a:pos x="715" y="596"/>
              </a:cxn>
              <a:cxn ang="0">
                <a:pos x="604" y="562"/>
              </a:cxn>
              <a:cxn ang="0">
                <a:pos x="535" y="534"/>
              </a:cxn>
              <a:cxn ang="0">
                <a:pos x="493" y="520"/>
              </a:cxn>
              <a:cxn ang="0">
                <a:pos x="479" y="478"/>
              </a:cxn>
              <a:cxn ang="0">
                <a:pos x="354" y="430"/>
              </a:cxn>
              <a:cxn ang="0">
                <a:pos x="292" y="423"/>
              </a:cxn>
              <a:cxn ang="0">
                <a:pos x="181" y="201"/>
              </a:cxn>
              <a:cxn ang="0">
                <a:pos x="160" y="125"/>
              </a:cxn>
              <a:cxn ang="0">
                <a:pos x="118" y="97"/>
              </a:cxn>
              <a:cxn ang="0">
                <a:pos x="104" y="76"/>
              </a:cxn>
              <a:cxn ang="0">
                <a:pos x="84" y="69"/>
              </a:cxn>
              <a:cxn ang="0">
                <a:pos x="70" y="27"/>
              </a:cxn>
              <a:cxn ang="0">
                <a:pos x="28" y="0"/>
              </a:cxn>
              <a:cxn ang="0">
                <a:pos x="0" y="0"/>
              </a:cxn>
            </a:cxnLst>
            <a:rect l="0" t="0" r="r" b="b"/>
            <a:pathLst>
              <a:path w="1727" h="912">
                <a:moveTo>
                  <a:pt x="0" y="0"/>
                </a:moveTo>
                <a:cubicBezTo>
                  <a:pt x="32" y="22"/>
                  <a:pt x="44" y="60"/>
                  <a:pt x="56" y="97"/>
                </a:cubicBezTo>
                <a:cubicBezTo>
                  <a:pt x="59" y="106"/>
                  <a:pt x="75" y="102"/>
                  <a:pt x="84" y="104"/>
                </a:cubicBezTo>
                <a:cubicBezTo>
                  <a:pt x="108" y="121"/>
                  <a:pt x="107" y="136"/>
                  <a:pt x="132" y="152"/>
                </a:cubicBezTo>
                <a:cubicBezTo>
                  <a:pt x="156" y="188"/>
                  <a:pt x="170" y="227"/>
                  <a:pt x="195" y="263"/>
                </a:cubicBezTo>
                <a:cubicBezTo>
                  <a:pt x="217" y="330"/>
                  <a:pt x="193" y="421"/>
                  <a:pt x="264" y="465"/>
                </a:cubicBezTo>
                <a:cubicBezTo>
                  <a:pt x="270" y="469"/>
                  <a:pt x="322" y="477"/>
                  <a:pt x="326" y="478"/>
                </a:cubicBezTo>
                <a:cubicBezTo>
                  <a:pt x="347" y="481"/>
                  <a:pt x="368" y="483"/>
                  <a:pt x="389" y="485"/>
                </a:cubicBezTo>
                <a:cubicBezTo>
                  <a:pt x="409" y="505"/>
                  <a:pt x="424" y="518"/>
                  <a:pt x="451" y="527"/>
                </a:cubicBezTo>
                <a:cubicBezTo>
                  <a:pt x="481" y="549"/>
                  <a:pt x="506" y="567"/>
                  <a:pt x="542" y="576"/>
                </a:cubicBezTo>
                <a:cubicBezTo>
                  <a:pt x="557" y="632"/>
                  <a:pt x="537" y="579"/>
                  <a:pt x="569" y="617"/>
                </a:cubicBezTo>
                <a:cubicBezTo>
                  <a:pt x="580" y="630"/>
                  <a:pt x="581" y="654"/>
                  <a:pt x="597" y="659"/>
                </a:cubicBezTo>
                <a:cubicBezTo>
                  <a:pt x="669" y="683"/>
                  <a:pt x="563" y="645"/>
                  <a:pt x="639" y="680"/>
                </a:cubicBezTo>
                <a:cubicBezTo>
                  <a:pt x="678" y="698"/>
                  <a:pt x="692" y="695"/>
                  <a:pt x="736" y="701"/>
                </a:cubicBezTo>
                <a:cubicBezTo>
                  <a:pt x="776" y="714"/>
                  <a:pt x="819" y="713"/>
                  <a:pt x="861" y="721"/>
                </a:cubicBezTo>
                <a:cubicBezTo>
                  <a:pt x="923" y="752"/>
                  <a:pt x="1014" y="774"/>
                  <a:pt x="1083" y="784"/>
                </a:cubicBezTo>
                <a:cubicBezTo>
                  <a:pt x="1155" y="832"/>
                  <a:pt x="1165" y="814"/>
                  <a:pt x="1284" y="819"/>
                </a:cubicBezTo>
                <a:cubicBezTo>
                  <a:pt x="1331" y="833"/>
                  <a:pt x="1277" y="813"/>
                  <a:pt x="1326" y="846"/>
                </a:cubicBezTo>
                <a:cubicBezTo>
                  <a:pt x="1373" y="877"/>
                  <a:pt x="1488" y="878"/>
                  <a:pt x="1534" y="881"/>
                </a:cubicBezTo>
                <a:cubicBezTo>
                  <a:pt x="1579" y="896"/>
                  <a:pt x="1627" y="894"/>
                  <a:pt x="1673" y="909"/>
                </a:cubicBezTo>
                <a:cubicBezTo>
                  <a:pt x="1689" y="907"/>
                  <a:pt x="1709" y="912"/>
                  <a:pt x="1721" y="902"/>
                </a:cubicBezTo>
                <a:cubicBezTo>
                  <a:pt x="1727" y="897"/>
                  <a:pt x="1714" y="886"/>
                  <a:pt x="1707" y="881"/>
                </a:cubicBezTo>
                <a:cubicBezTo>
                  <a:pt x="1680" y="864"/>
                  <a:pt x="1634" y="858"/>
                  <a:pt x="1603" y="853"/>
                </a:cubicBezTo>
                <a:cubicBezTo>
                  <a:pt x="1551" y="835"/>
                  <a:pt x="1492" y="868"/>
                  <a:pt x="1458" y="819"/>
                </a:cubicBezTo>
                <a:cubicBezTo>
                  <a:pt x="1456" y="812"/>
                  <a:pt x="1448" y="805"/>
                  <a:pt x="1451" y="798"/>
                </a:cubicBezTo>
                <a:cubicBezTo>
                  <a:pt x="1460" y="776"/>
                  <a:pt x="1571" y="772"/>
                  <a:pt x="1590" y="770"/>
                </a:cubicBezTo>
                <a:cubicBezTo>
                  <a:pt x="1610" y="701"/>
                  <a:pt x="1597" y="626"/>
                  <a:pt x="1527" y="603"/>
                </a:cubicBezTo>
                <a:cubicBezTo>
                  <a:pt x="1515" y="605"/>
                  <a:pt x="1502" y="604"/>
                  <a:pt x="1492" y="610"/>
                </a:cubicBezTo>
                <a:cubicBezTo>
                  <a:pt x="1464" y="626"/>
                  <a:pt x="1484" y="673"/>
                  <a:pt x="1465" y="687"/>
                </a:cubicBezTo>
                <a:cubicBezTo>
                  <a:pt x="1452" y="697"/>
                  <a:pt x="1432" y="692"/>
                  <a:pt x="1416" y="694"/>
                </a:cubicBezTo>
                <a:cubicBezTo>
                  <a:pt x="1414" y="719"/>
                  <a:pt x="1432" y="759"/>
                  <a:pt x="1409" y="770"/>
                </a:cubicBezTo>
                <a:cubicBezTo>
                  <a:pt x="1370" y="790"/>
                  <a:pt x="1321" y="768"/>
                  <a:pt x="1277" y="763"/>
                </a:cubicBezTo>
                <a:cubicBezTo>
                  <a:pt x="1229" y="757"/>
                  <a:pt x="1187" y="724"/>
                  <a:pt x="1138" y="721"/>
                </a:cubicBezTo>
                <a:cubicBezTo>
                  <a:pt x="1078" y="717"/>
                  <a:pt x="1018" y="716"/>
                  <a:pt x="958" y="714"/>
                </a:cubicBezTo>
                <a:cubicBezTo>
                  <a:pt x="948" y="686"/>
                  <a:pt x="950" y="676"/>
                  <a:pt x="979" y="666"/>
                </a:cubicBezTo>
                <a:cubicBezTo>
                  <a:pt x="1003" y="642"/>
                  <a:pt x="1023" y="644"/>
                  <a:pt x="1041" y="617"/>
                </a:cubicBezTo>
                <a:cubicBezTo>
                  <a:pt x="1039" y="594"/>
                  <a:pt x="1038" y="571"/>
                  <a:pt x="1034" y="548"/>
                </a:cubicBezTo>
                <a:cubicBezTo>
                  <a:pt x="1021" y="480"/>
                  <a:pt x="977" y="466"/>
                  <a:pt x="916" y="451"/>
                </a:cubicBezTo>
                <a:cubicBezTo>
                  <a:pt x="811" y="487"/>
                  <a:pt x="945" y="427"/>
                  <a:pt x="868" y="596"/>
                </a:cubicBezTo>
                <a:cubicBezTo>
                  <a:pt x="860" y="613"/>
                  <a:pt x="831" y="601"/>
                  <a:pt x="812" y="603"/>
                </a:cubicBezTo>
                <a:cubicBezTo>
                  <a:pt x="780" y="601"/>
                  <a:pt x="747" y="600"/>
                  <a:pt x="715" y="596"/>
                </a:cubicBezTo>
                <a:cubicBezTo>
                  <a:pt x="678" y="592"/>
                  <a:pt x="641" y="571"/>
                  <a:pt x="604" y="562"/>
                </a:cubicBezTo>
                <a:cubicBezTo>
                  <a:pt x="580" y="546"/>
                  <a:pt x="562" y="542"/>
                  <a:pt x="535" y="534"/>
                </a:cubicBezTo>
                <a:cubicBezTo>
                  <a:pt x="521" y="530"/>
                  <a:pt x="493" y="520"/>
                  <a:pt x="493" y="520"/>
                </a:cubicBezTo>
                <a:cubicBezTo>
                  <a:pt x="488" y="506"/>
                  <a:pt x="493" y="482"/>
                  <a:pt x="479" y="478"/>
                </a:cubicBezTo>
                <a:cubicBezTo>
                  <a:pt x="448" y="469"/>
                  <a:pt x="380" y="433"/>
                  <a:pt x="354" y="430"/>
                </a:cubicBezTo>
                <a:cubicBezTo>
                  <a:pt x="333" y="428"/>
                  <a:pt x="313" y="425"/>
                  <a:pt x="292" y="423"/>
                </a:cubicBezTo>
                <a:cubicBezTo>
                  <a:pt x="270" y="356"/>
                  <a:pt x="254" y="225"/>
                  <a:pt x="181" y="201"/>
                </a:cubicBezTo>
                <a:cubicBezTo>
                  <a:pt x="179" y="190"/>
                  <a:pt x="169" y="131"/>
                  <a:pt x="160" y="125"/>
                </a:cubicBezTo>
                <a:cubicBezTo>
                  <a:pt x="146" y="116"/>
                  <a:pt x="118" y="97"/>
                  <a:pt x="118" y="97"/>
                </a:cubicBezTo>
                <a:cubicBezTo>
                  <a:pt x="113" y="90"/>
                  <a:pt x="110" y="81"/>
                  <a:pt x="104" y="76"/>
                </a:cubicBezTo>
                <a:cubicBezTo>
                  <a:pt x="99" y="72"/>
                  <a:pt x="88" y="75"/>
                  <a:pt x="84" y="69"/>
                </a:cubicBezTo>
                <a:cubicBezTo>
                  <a:pt x="76" y="57"/>
                  <a:pt x="75" y="41"/>
                  <a:pt x="70" y="27"/>
                </a:cubicBezTo>
                <a:cubicBezTo>
                  <a:pt x="65" y="11"/>
                  <a:pt x="28" y="0"/>
                  <a:pt x="28" y="0"/>
                </a:cubicBezTo>
                <a:cubicBezTo>
                  <a:pt x="4" y="8"/>
                  <a:pt x="12" y="12"/>
                  <a:pt x="0" y="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defRPr/>
            </a:pPr>
            <a:endParaRPr lang="ru-RU" sz="240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5270500" y="3352800"/>
            <a:ext cx="3873500" cy="1778000"/>
            <a:chOff x="3320" y="2112"/>
            <a:chExt cx="2440" cy="1120"/>
          </a:xfrm>
        </p:grpSpPr>
        <p:sp>
          <p:nvSpPr>
            <p:cNvPr id="52240" name="Freeform 16"/>
            <p:cNvSpPr>
              <a:spLocks/>
            </p:cNvSpPr>
            <p:nvPr/>
          </p:nvSpPr>
          <p:spPr bwMode="auto">
            <a:xfrm>
              <a:off x="3320" y="2304"/>
              <a:ext cx="2440" cy="928"/>
            </a:xfrm>
            <a:custGeom>
              <a:avLst/>
              <a:gdLst/>
              <a:ahLst/>
              <a:cxnLst>
                <a:cxn ang="0">
                  <a:pos x="104" y="672"/>
                </a:cxn>
                <a:cxn ang="0">
                  <a:pos x="680" y="768"/>
                </a:cxn>
                <a:cxn ang="0">
                  <a:pos x="872" y="624"/>
                </a:cxn>
                <a:cxn ang="0">
                  <a:pos x="776" y="336"/>
                </a:cxn>
                <a:cxn ang="0">
                  <a:pos x="728" y="144"/>
                </a:cxn>
                <a:cxn ang="0">
                  <a:pos x="728" y="48"/>
                </a:cxn>
                <a:cxn ang="0">
                  <a:pos x="776" y="0"/>
                </a:cxn>
                <a:cxn ang="0">
                  <a:pos x="872" y="48"/>
                </a:cxn>
                <a:cxn ang="0">
                  <a:pos x="872" y="288"/>
                </a:cxn>
                <a:cxn ang="0">
                  <a:pos x="920" y="576"/>
                </a:cxn>
                <a:cxn ang="0">
                  <a:pos x="824" y="768"/>
                </a:cxn>
                <a:cxn ang="0">
                  <a:pos x="1160" y="720"/>
                </a:cxn>
                <a:cxn ang="0">
                  <a:pos x="1832" y="528"/>
                </a:cxn>
                <a:cxn ang="0">
                  <a:pos x="1832" y="336"/>
                </a:cxn>
                <a:cxn ang="0">
                  <a:pos x="1832" y="192"/>
                </a:cxn>
                <a:cxn ang="0">
                  <a:pos x="1928" y="144"/>
                </a:cxn>
                <a:cxn ang="0">
                  <a:pos x="1976" y="336"/>
                </a:cxn>
                <a:cxn ang="0">
                  <a:pos x="1880" y="576"/>
                </a:cxn>
                <a:cxn ang="0">
                  <a:pos x="2216" y="528"/>
                </a:cxn>
                <a:cxn ang="0">
                  <a:pos x="2072" y="576"/>
                </a:cxn>
                <a:cxn ang="0">
                  <a:pos x="1880" y="624"/>
                </a:cxn>
                <a:cxn ang="0">
                  <a:pos x="1640" y="624"/>
                </a:cxn>
                <a:cxn ang="0">
                  <a:pos x="1400" y="720"/>
                </a:cxn>
                <a:cxn ang="0">
                  <a:pos x="1976" y="768"/>
                </a:cxn>
                <a:cxn ang="0">
                  <a:pos x="2408" y="912"/>
                </a:cxn>
                <a:cxn ang="0">
                  <a:pos x="2168" y="864"/>
                </a:cxn>
                <a:cxn ang="0">
                  <a:pos x="1736" y="768"/>
                </a:cxn>
                <a:cxn ang="0">
                  <a:pos x="1544" y="768"/>
                </a:cxn>
                <a:cxn ang="0">
                  <a:pos x="1304" y="768"/>
                </a:cxn>
                <a:cxn ang="0">
                  <a:pos x="968" y="816"/>
                </a:cxn>
                <a:cxn ang="0">
                  <a:pos x="680" y="816"/>
                </a:cxn>
                <a:cxn ang="0">
                  <a:pos x="152" y="720"/>
                </a:cxn>
                <a:cxn ang="0">
                  <a:pos x="56" y="672"/>
                </a:cxn>
                <a:cxn ang="0">
                  <a:pos x="104" y="672"/>
                </a:cxn>
              </a:cxnLst>
              <a:rect l="0" t="0" r="r" b="b"/>
              <a:pathLst>
                <a:path w="2440" h="928">
                  <a:moveTo>
                    <a:pt x="104" y="672"/>
                  </a:moveTo>
                  <a:cubicBezTo>
                    <a:pt x="208" y="688"/>
                    <a:pt x="552" y="776"/>
                    <a:pt x="680" y="768"/>
                  </a:cubicBezTo>
                  <a:cubicBezTo>
                    <a:pt x="808" y="760"/>
                    <a:pt x="856" y="696"/>
                    <a:pt x="872" y="624"/>
                  </a:cubicBezTo>
                  <a:cubicBezTo>
                    <a:pt x="888" y="552"/>
                    <a:pt x="800" y="416"/>
                    <a:pt x="776" y="336"/>
                  </a:cubicBezTo>
                  <a:cubicBezTo>
                    <a:pt x="752" y="256"/>
                    <a:pt x="736" y="192"/>
                    <a:pt x="728" y="144"/>
                  </a:cubicBezTo>
                  <a:cubicBezTo>
                    <a:pt x="720" y="96"/>
                    <a:pt x="720" y="72"/>
                    <a:pt x="728" y="48"/>
                  </a:cubicBezTo>
                  <a:cubicBezTo>
                    <a:pt x="736" y="24"/>
                    <a:pt x="752" y="0"/>
                    <a:pt x="776" y="0"/>
                  </a:cubicBezTo>
                  <a:cubicBezTo>
                    <a:pt x="800" y="0"/>
                    <a:pt x="856" y="0"/>
                    <a:pt x="872" y="48"/>
                  </a:cubicBezTo>
                  <a:cubicBezTo>
                    <a:pt x="888" y="96"/>
                    <a:pt x="864" y="200"/>
                    <a:pt x="872" y="288"/>
                  </a:cubicBezTo>
                  <a:cubicBezTo>
                    <a:pt x="880" y="376"/>
                    <a:pt x="928" y="496"/>
                    <a:pt x="920" y="576"/>
                  </a:cubicBezTo>
                  <a:cubicBezTo>
                    <a:pt x="912" y="656"/>
                    <a:pt x="784" y="744"/>
                    <a:pt x="824" y="768"/>
                  </a:cubicBezTo>
                  <a:cubicBezTo>
                    <a:pt x="864" y="792"/>
                    <a:pt x="992" y="760"/>
                    <a:pt x="1160" y="720"/>
                  </a:cubicBezTo>
                  <a:cubicBezTo>
                    <a:pt x="1328" y="680"/>
                    <a:pt x="1720" y="592"/>
                    <a:pt x="1832" y="528"/>
                  </a:cubicBezTo>
                  <a:cubicBezTo>
                    <a:pt x="1944" y="464"/>
                    <a:pt x="1832" y="392"/>
                    <a:pt x="1832" y="336"/>
                  </a:cubicBezTo>
                  <a:cubicBezTo>
                    <a:pt x="1832" y="280"/>
                    <a:pt x="1816" y="224"/>
                    <a:pt x="1832" y="192"/>
                  </a:cubicBezTo>
                  <a:cubicBezTo>
                    <a:pt x="1848" y="160"/>
                    <a:pt x="1904" y="120"/>
                    <a:pt x="1928" y="144"/>
                  </a:cubicBezTo>
                  <a:cubicBezTo>
                    <a:pt x="1952" y="168"/>
                    <a:pt x="1984" y="264"/>
                    <a:pt x="1976" y="336"/>
                  </a:cubicBezTo>
                  <a:cubicBezTo>
                    <a:pt x="1968" y="408"/>
                    <a:pt x="1840" y="544"/>
                    <a:pt x="1880" y="576"/>
                  </a:cubicBezTo>
                  <a:cubicBezTo>
                    <a:pt x="1920" y="608"/>
                    <a:pt x="2184" y="528"/>
                    <a:pt x="2216" y="528"/>
                  </a:cubicBezTo>
                  <a:cubicBezTo>
                    <a:pt x="2248" y="528"/>
                    <a:pt x="2128" y="560"/>
                    <a:pt x="2072" y="576"/>
                  </a:cubicBezTo>
                  <a:cubicBezTo>
                    <a:pt x="2016" y="592"/>
                    <a:pt x="1952" y="616"/>
                    <a:pt x="1880" y="624"/>
                  </a:cubicBezTo>
                  <a:cubicBezTo>
                    <a:pt x="1808" y="632"/>
                    <a:pt x="1720" y="608"/>
                    <a:pt x="1640" y="624"/>
                  </a:cubicBezTo>
                  <a:cubicBezTo>
                    <a:pt x="1560" y="640"/>
                    <a:pt x="1344" y="696"/>
                    <a:pt x="1400" y="720"/>
                  </a:cubicBezTo>
                  <a:cubicBezTo>
                    <a:pt x="1456" y="744"/>
                    <a:pt x="1808" y="736"/>
                    <a:pt x="1976" y="768"/>
                  </a:cubicBezTo>
                  <a:cubicBezTo>
                    <a:pt x="2144" y="800"/>
                    <a:pt x="2376" y="896"/>
                    <a:pt x="2408" y="912"/>
                  </a:cubicBezTo>
                  <a:cubicBezTo>
                    <a:pt x="2440" y="928"/>
                    <a:pt x="2280" y="888"/>
                    <a:pt x="2168" y="864"/>
                  </a:cubicBezTo>
                  <a:cubicBezTo>
                    <a:pt x="2056" y="840"/>
                    <a:pt x="1840" y="784"/>
                    <a:pt x="1736" y="768"/>
                  </a:cubicBezTo>
                  <a:cubicBezTo>
                    <a:pt x="1632" y="752"/>
                    <a:pt x="1616" y="768"/>
                    <a:pt x="1544" y="768"/>
                  </a:cubicBezTo>
                  <a:cubicBezTo>
                    <a:pt x="1472" y="768"/>
                    <a:pt x="1400" y="760"/>
                    <a:pt x="1304" y="768"/>
                  </a:cubicBezTo>
                  <a:cubicBezTo>
                    <a:pt x="1208" y="776"/>
                    <a:pt x="1072" y="808"/>
                    <a:pt x="968" y="816"/>
                  </a:cubicBezTo>
                  <a:cubicBezTo>
                    <a:pt x="864" y="824"/>
                    <a:pt x="816" y="832"/>
                    <a:pt x="680" y="816"/>
                  </a:cubicBezTo>
                  <a:cubicBezTo>
                    <a:pt x="544" y="800"/>
                    <a:pt x="256" y="744"/>
                    <a:pt x="152" y="720"/>
                  </a:cubicBezTo>
                  <a:cubicBezTo>
                    <a:pt x="48" y="696"/>
                    <a:pt x="64" y="680"/>
                    <a:pt x="56" y="672"/>
                  </a:cubicBezTo>
                  <a:cubicBezTo>
                    <a:pt x="48" y="664"/>
                    <a:pt x="0" y="656"/>
                    <a:pt x="104" y="67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7435" name="Freeform 17"/>
            <p:cNvSpPr>
              <a:spLocks/>
            </p:cNvSpPr>
            <p:nvPr/>
          </p:nvSpPr>
          <p:spPr bwMode="auto">
            <a:xfrm>
              <a:off x="3984" y="2112"/>
              <a:ext cx="288" cy="264"/>
            </a:xfrm>
            <a:custGeom>
              <a:avLst/>
              <a:gdLst>
                <a:gd name="T0" fmla="*/ 0 w 2096"/>
                <a:gd name="T1" fmla="*/ 0 h 840"/>
                <a:gd name="T2" fmla="*/ 0 w 2096"/>
                <a:gd name="T3" fmla="*/ 0 h 840"/>
                <a:gd name="T4" fmla="*/ 0 w 2096"/>
                <a:gd name="T5" fmla="*/ 0 h 840"/>
                <a:gd name="T6" fmla="*/ 0 w 2096"/>
                <a:gd name="T7" fmla="*/ 0 h 840"/>
                <a:gd name="T8" fmla="*/ 0 w 2096"/>
                <a:gd name="T9" fmla="*/ 0 h 840"/>
                <a:gd name="T10" fmla="*/ 0 w 2096"/>
                <a:gd name="T11" fmla="*/ 0 h 840"/>
                <a:gd name="T12" fmla="*/ 0 w 2096"/>
                <a:gd name="T13" fmla="*/ 0 h 840"/>
                <a:gd name="T14" fmla="*/ 0 w 2096"/>
                <a:gd name="T15" fmla="*/ 0 h 8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96"/>
                <a:gd name="T25" fmla="*/ 0 h 840"/>
                <a:gd name="T26" fmla="*/ 2096 w 2096"/>
                <a:gd name="T27" fmla="*/ 840 h 8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96" h="840">
                  <a:moveTo>
                    <a:pt x="312" y="776"/>
                  </a:moveTo>
                  <a:cubicBezTo>
                    <a:pt x="956" y="808"/>
                    <a:pt x="1600" y="840"/>
                    <a:pt x="1848" y="776"/>
                  </a:cubicBezTo>
                  <a:cubicBezTo>
                    <a:pt x="2096" y="712"/>
                    <a:pt x="1888" y="512"/>
                    <a:pt x="1800" y="392"/>
                  </a:cubicBezTo>
                  <a:cubicBezTo>
                    <a:pt x="1712" y="272"/>
                    <a:pt x="1496" y="112"/>
                    <a:pt x="1320" y="56"/>
                  </a:cubicBezTo>
                  <a:cubicBezTo>
                    <a:pt x="1144" y="0"/>
                    <a:pt x="920" y="8"/>
                    <a:pt x="744" y="56"/>
                  </a:cubicBezTo>
                  <a:cubicBezTo>
                    <a:pt x="568" y="104"/>
                    <a:pt x="384" y="232"/>
                    <a:pt x="264" y="344"/>
                  </a:cubicBezTo>
                  <a:cubicBezTo>
                    <a:pt x="144" y="456"/>
                    <a:pt x="0" y="656"/>
                    <a:pt x="24" y="728"/>
                  </a:cubicBezTo>
                  <a:cubicBezTo>
                    <a:pt x="48" y="800"/>
                    <a:pt x="344" y="768"/>
                    <a:pt x="408" y="776"/>
                  </a:cubicBezTo>
                </a:path>
              </a:pathLst>
            </a:custGeom>
            <a:gradFill rotWithShape="1">
              <a:gsLst>
                <a:gs pos="0">
                  <a:srgbClr val="2F1800"/>
                </a:gs>
                <a:gs pos="100000">
                  <a:srgbClr val="6633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uk-UA" sz="2400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7436" name="Freeform 18"/>
            <p:cNvSpPr>
              <a:spLocks/>
            </p:cNvSpPr>
            <p:nvPr/>
          </p:nvSpPr>
          <p:spPr bwMode="auto">
            <a:xfrm>
              <a:off x="5088" y="2352"/>
              <a:ext cx="240" cy="144"/>
            </a:xfrm>
            <a:custGeom>
              <a:avLst/>
              <a:gdLst>
                <a:gd name="T0" fmla="*/ 0 w 2096"/>
                <a:gd name="T1" fmla="*/ 0 h 840"/>
                <a:gd name="T2" fmla="*/ 0 w 2096"/>
                <a:gd name="T3" fmla="*/ 0 h 840"/>
                <a:gd name="T4" fmla="*/ 0 w 2096"/>
                <a:gd name="T5" fmla="*/ 0 h 840"/>
                <a:gd name="T6" fmla="*/ 0 w 2096"/>
                <a:gd name="T7" fmla="*/ 0 h 840"/>
                <a:gd name="T8" fmla="*/ 0 w 2096"/>
                <a:gd name="T9" fmla="*/ 0 h 840"/>
                <a:gd name="T10" fmla="*/ 0 w 2096"/>
                <a:gd name="T11" fmla="*/ 0 h 840"/>
                <a:gd name="T12" fmla="*/ 0 w 2096"/>
                <a:gd name="T13" fmla="*/ 0 h 840"/>
                <a:gd name="T14" fmla="*/ 0 w 2096"/>
                <a:gd name="T15" fmla="*/ 0 h 8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96"/>
                <a:gd name="T25" fmla="*/ 0 h 840"/>
                <a:gd name="T26" fmla="*/ 2096 w 2096"/>
                <a:gd name="T27" fmla="*/ 840 h 8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96" h="840">
                  <a:moveTo>
                    <a:pt x="312" y="776"/>
                  </a:moveTo>
                  <a:cubicBezTo>
                    <a:pt x="956" y="808"/>
                    <a:pt x="1600" y="840"/>
                    <a:pt x="1848" y="776"/>
                  </a:cubicBezTo>
                  <a:cubicBezTo>
                    <a:pt x="2096" y="712"/>
                    <a:pt x="1888" y="512"/>
                    <a:pt x="1800" y="392"/>
                  </a:cubicBezTo>
                  <a:cubicBezTo>
                    <a:pt x="1712" y="272"/>
                    <a:pt x="1496" y="112"/>
                    <a:pt x="1320" y="56"/>
                  </a:cubicBezTo>
                  <a:cubicBezTo>
                    <a:pt x="1144" y="0"/>
                    <a:pt x="920" y="8"/>
                    <a:pt x="744" y="56"/>
                  </a:cubicBezTo>
                  <a:cubicBezTo>
                    <a:pt x="568" y="104"/>
                    <a:pt x="384" y="232"/>
                    <a:pt x="264" y="344"/>
                  </a:cubicBezTo>
                  <a:cubicBezTo>
                    <a:pt x="144" y="456"/>
                    <a:pt x="0" y="656"/>
                    <a:pt x="24" y="728"/>
                  </a:cubicBezTo>
                  <a:cubicBezTo>
                    <a:pt x="48" y="800"/>
                    <a:pt x="344" y="768"/>
                    <a:pt x="408" y="776"/>
                  </a:cubicBezTo>
                </a:path>
              </a:pathLst>
            </a:custGeom>
            <a:gradFill rotWithShape="1">
              <a:gsLst>
                <a:gs pos="0">
                  <a:srgbClr val="2F1800"/>
                </a:gs>
                <a:gs pos="100000">
                  <a:srgbClr val="6633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uk-UA" sz="2400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52244" name="Text Box 20"/>
          <p:cNvSpPr txBox="1">
            <a:spLocks noChangeArrowheads="1"/>
          </p:cNvSpPr>
          <p:nvPr/>
        </p:nvSpPr>
        <p:spPr bwMode="auto">
          <a:xfrm>
            <a:off x="3200400" y="5949280"/>
            <a:ext cx="5638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40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грибниця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17432" name="Freeform 28"/>
          <p:cNvSpPr>
            <a:spLocks/>
          </p:cNvSpPr>
          <p:nvPr/>
        </p:nvSpPr>
        <p:spPr bwMode="auto">
          <a:xfrm>
            <a:off x="3048000" y="2286000"/>
            <a:ext cx="1371600" cy="228600"/>
          </a:xfrm>
          <a:custGeom>
            <a:avLst/>
            <a:gdLst>
              <a:gd name="T0" fmla="*/ 0 w 864"/>
              <a:gd name="T1" fmla="*/ 0 h 144"/>
              <a:gd name="T2" fmla="*/ 2147483647 w 864"/>
              <a:gd name="T3" fmla="*/ 2147483647 h 144"/>
              <a:gd name="T4" fmla="*/ 2147483647 w 864"/>
              <a:gd name="T5" fmla="*/ 2147483647 h 144"/>
              <a:gd name="T6" fmla="*/ 0 60000 65536"/>
              <a:gd name="T7" fmla="*/ 0 60000 65536"/>
              <a:gd name="T8" fmla="*/ 0 60000 65536"/>
              <a:gd name="T9" fmla="*/ 0 w 864"/>
              <a:gd name="T10" fmla="*/ 0 h 144"/>
              <a:gd name="T11" fmla="*/ 864 w 864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64" h="144">
                <a:moveTo>
                  <a:pt x="0" y="0"/>
                </a:moveTo>
                <a:cubicBezTo>
                  <a:pt x="24" y="36"/>
                  <a:pt x="48" y="72"/>
                  <a:pt x="192" y="96"/>
                </a:cubicBezTo>
                <a:cubicBezTo>
                  <a:pt x="336" y="120"/>
                  <a:pt x="752" y="136"/>
                  <a:pt x="864" y="144"/>
                </a:cubicBezTo>
              </a:path>
            </a:pathLst>
          </a:custGeom>
          <a:solidFill>
            <a:srgbClr val="FFCCFF"/>
          </a:solidFill>
          <a:ln w="9525">
            <a:solidFill>
              <a:srgbClr val="66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7433" name="Freeform 29"/>
          <p:cNvSpPr>
            <a:spLocks/>
          </p:cNvSpPr>
          <p:nvPr/>
        </p:nvSpPr>
        <p:spPr bwMode="auto">
          <a:xfrm>
            <a:off x="5105400" y="2362200"/>
            <a:ext cx="1143000" cy="152400"/>
          </a:xfrm>
          <a:custGeom>
            <a:avLst/>
            <a:gdLst>
              <a:gd name="T0" fmla="*/ 2147483647 w 768"/>
              <a:gd name="T1" fmla="*/ 0 h 104"/>
              <a:gd name="T2" fmla="*/ 2147483647 w 768"/>
              <a:gd name="T3" fmla="*/ 2147483647 h 104"/>
              <a:gd name="T4" fmla="*/ 2147483647 w 768"/>
              <a:gd name="T5" fmla="*/ 2147483647 h 104"/>
              <a:gd name="T6" fmla="*/ 0 w 768"/>
              <a:gd name="T7" fmla="*/ 2147483647 h 104"/>
              <a:gd name="T8" fmla="*/ 0 60000 65536"/>
              <a:gd name="T9" fmla="*/ 0 60000 65536"/>
              <a:gd name="T10" fmla="*/ 0 60000 65536"/>
              <a:gd name="T11" fmla="*/ 0 60000 65536"/>
              <a:gd name="T12" fmla="*/ 0 w 768"/>
              <a:gd name="T13" fmla="*/ 0 h 104"/>
              <a:gd name="T14" fmla="*/ 768 w 768"/>
              <a:gd name="T15" fmla="*/ 104 h 10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68" h="104">
                <a:moveTo>
                  <a:pt x="768" y="0"/>
                </a:moveTo>
                <a:cubicBezTo>
                  <a:pt x="752" y="16"/>
                  <a:pt x="736" y="32"/>
                  <a:pt x="672" y="48"/>
                </a:cubicBezTo>
                <a:cubicBezTo>
                  <a:pt x="608" y="64"/>
                  <a:pt x="496" y="88"/>
                  <a:pt x="384" y="96"/>
                </a:cubicBezTo>
                <a:cubicBezTo>
                  <a:pt x="272" y="104"/>
                  <a:pt x="64" y="96"/>
                  <a:pt x="0" y="96"/>
                </a:cubicBezTo>
              </a:path>
            </a:pathLst>
          </a:custGeom>
          <a:solidFill>
            <a:srgbClr val="FFCCFF"/>
          </a:solidFill>
          <a:ln w="9525">
            <a:solidFill>
              <a:srgbClr val="66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27520" y="14988"/>
            <a:ext cx="840219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6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Розмноження</a:t>
            </a:r>
            <a: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6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endParaRPr lang="uk-UA" sz="6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350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1  E" pathEditMode="relative" ptsTypes="">
                                      <p:cBhvr>
                                        <p:cTn id="6" dur="3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78834E-6 L 0.00834 0.36641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183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08813E-6 L -0.00416 0.4052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203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0.00555 L 5.55112E-17 0.3331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64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127E-6 L 0.00417 0.37197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86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1  E" pathEditMode="relative" ptsTypes="">
                                      <p:cBhvr>
                                        <p:cTn id="16" dur="2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1  E" pathEditMode="relative" ptsTypes="">
                                      <p:cBhvr>
                                        <p:cTn id="18" dur="2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20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3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nimBg="1"/>
      <p:bldP spid="52227" grpId="0" animBg="1"/>
      <p:bldP spid="52228" grpId="0" animBg="1"/>
      <p:bldP spid="52229" grpId="0" animBg="1"/>
      <p:bldP spid="52230" grpId="0" animBg="1"/>
      <p:bldP spid="52231" grpId="0" animBg="1"/>
      <p:bldP spid="52232" grpId="0" animBg="1"/>
      <p:bldP spid="52234" grpId="0" animBg="1"/>
      <p:bldP spid="522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8" name="Picture 826" descr="Безымянны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233" y="2177151"/>
            <a:ext cx="4643437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82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4579" y="1544329"/>
            <a:ext cx="1801813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00" name="Picture 82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3485" y="4426152"/>
            <a:ext cx="1052512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01" name="Picture 8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6231" y="2580966"/>
            <a:ext cx="752475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Freeform 830"/>
          <p:cNvSpPr>
            <a:spLocks/>
          </p:cNvSpPr>
          <p:nvPr/>
        </p:nvSpPr>
        <p:spPr bwMode="auto">
          <a:xfrm rot="-184245">
            <a:off x="539750" y="2565400"/>
            <a:ext cx="2747963" cy="592138"/>
          </a:xfrm>
          <a:custGeom>
            <a:avLst/>
            <a:gdLst>
              <a:gd name="T0" fmla="*/ 2147483647 w 1731"/>
              <a:gd name="T1" fmla="*/ 2147483647 h 373"/>
              <a:gd name="T2" fmla="*/ 2147483647 w 1731"/>
              <a:gd name="T3" fmla="*/ 2147483647 h 373"/>
              <a:gd name="T4" fmla="*/ 2147483647 w 1731"/>
              <a:gd name="T5" fmla="*/ 2147483647 h 373"/>
              <a:gd name="T6" fmla="*/ 2147483647 w 1731"/>
              <a:gd name="T7" fmla="*/ 2147483647 h 373"/>
              <a:gd name="T8" fmla="*/ 2147483647 w 1731"/>
              <a:gd name="T9" fmla="*/ 2147483647 h 373"/>
              <a:gd name="T10" fmla="*/ 2147483647 w 1731"/>
              <a:gd name="T11" fmla="*/ 2147483647 h 373"/>
              <a:gd name="T12" fmla="*/ 2147483647 w 1731"/>
              <a:gd name="T13" fmla="*/ 2147483647 h 373"/>
              <a:gd name="T14" fmla="*/ 2147483647 w 1731"/>
              <a:gd name="T15" fmla="*/ 2147483647 h 373"/>
              <a:gd name="T16" fmla="*/ 2147483647 w 1731"/>
              <a:gd name="T17" fmla="*/ 2147483647 h 373"/>
              <a:gd name="T18" fmla="*/ 2147483647 w 1731"/>
              <a:gd name="T19" fmla="*/ 2147483647 h 373"/>
              <a:gd name="T20" fmla="*/ 2147483647 w 1731"/>
              <a:gd name="T21" fmla="*/ 2147483647 h 373"/>
              <a:gd name="T22" fmla="*/ 2147483647 w 1731"/>
              <a:gd name="T23" fmla="*/ 2147483647 h 373"/>
              <a:gd name="T24" fmla="*/ 2147483647 w 1731"/>
              <a:gd name="T25" fmla="*/ 2147483647 h 373"/>
              <a:gd name="T26" fmla="*/ 2147483647 w 1731"/>
              <a:gd name="T27" fmla="*/ 2147483647 h 373"/>
              <a:gd name="T28" fmla="*/ 2147483647 w 1731"/>
              <a:gd name="T29" fmla="*/ 2147483647 h 373"/>
              <a:gd name="T30" fmla="*/ 2147483647 w 1731"/>
              <a:gd name="T31" fmla="*/ 2147483647 h 373"/>
              <a:gd name="T32" fmla="*/ 2147483647 w 1731"/>
              <a:gd name="T33" fmla="*/ 2147483647 h 373"/>
              <a:gd name="T34" fmla="*/ 2147483647 w 1731"/>
              <a:gd name="T35" fmla="*/ 2147483647 h 373"/>
              <a:gd name="T36" fmla="*/ 2147483647 w 1731"/>
              <a:gd name="T37" fmla="*/ 2147483647 h 373"/>
              <a:gd name="T38" fmla="*/ 2147483647 w 1731"/>
              <a:gd name="T39" fmla="*/ 2147483647 h 373"/>
              <a:gd name="T40" fmla="*/ 2147483647 w 1731"/>
              <a:gd name="T41" fmla="*/ 2147483647 h 373"/>
              <a:gd name="T42" fmla="*/ 2147483647 w 1731"/>
              <a:gd name="T43" fmla="*/ 2147483647 h 373"/>
              <a:gd name="T44" fmla="*/ 2147483647 w 1731"/>
              <a:gd name="T45" fmla="*/ 2147483647 h 373"/>
              <a:gd name="T46" fmla="*/ 2147483647 w 1731"/>
              <a:gd name="T47" fmla="*/ 2147483647 h 373"/>
              <a:gd name="T48" fmla="*/ 2147483647 w 1731"/>
              <a:gd name="T49" fmla="*/ 2147483647 h 373"/>
              <a:gd name="T50" fmla="*/ 2147483647 w 1731"/>
              <a:gd name="T51" fmla="*/ 2147483647 h 373"/>
              <a:gd name="T52" fmla="*/ 2147483647 w 1731"/>
              <a:gd name="T53" fmla="*/ 2147483647 h 373"/>
              <a:gd name="T54" fmla="*/ 2147483647 w 1731"/>
              <a:gd name="T55" fmla="*/ 2147483647 h 373"/>
              <a:gd name="T56" fmla="*/ 2147483647 w 1731"/>
              <a:gd name="T57" fmla="*/ 2147483647 h 373"/>
              <a:gd name="T58" fmla="*/ 2147483647 w 1731"/>
              <a:gd name="T59" fmla="*/ 2147483647 h 373"/>
              <a:gd name="T60" fmla="*/ 2147483647 w 1731"/>
              <a:gd name="T61" fmla="*/ 2147483647 h 373"/>
              <a:gd name="T62" fmla="*/ 2147483647 w 1731"/>
              <a:gd name="T63" fmla="*/ 2147483647 h 37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31"/>
              <a:gd name="T97" fmla="*/ 0 h 373"/>
              <a:gd name="T98" fmla="*/ 1731 w 1731"/>
              <a:gd name="T99" fmla="*/ 373 h 37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31" h="373">
                <a:moveTo>
                  <a:pt x="209" y="235"/>
                </a:moveTo>
                <a:cubicBezTo>
                  <a:pt x="220" y="193"/>
                  <a:pt x="211" y="152"/>
                  <a:pt x="202" y="110"/>
                </a:cubicBezTo>
                <a:cubicBezTo>
                  <a:pt x="200" y="101"/>
                  <a:pt x="197" y="91"/>
                  <a:pt x="195" y="82"/>
                </a:cubicBezTo>
                <a:cubicBezTo>
                  <a:pt x="192" y="66"/>
                  <a:pt x="188" y="17"/>
                  <a:pt x="188" y="33"/>
                </a:cubicBezTo>
                <a:cubicBezTo>
                  <a:pt x="188" y="109"/>
                  <a:pt x="197" y="125"/>
                  <a:pt x="236" y="179"/>
                </a:cubicBezTo>
                <a:cubicBezTo>
                  <a:pt x="246" y="210"/>
                  <a:pt x="261" y="232"/>
                  <a:pt x="271" y="262"/>
                </a:cubicBezTo>
                <a:cubicBezTo>
                  <a:pt x="293" y="219"/>
                  <a:pt x="311" y="170"/>
                  <a:pt x="327" y="124"/>
                </a:cubicBezTo>
                <a:cubicBezTo>
                  <a:pt x="361" y="158"/>
                  <a:pt x="356" y="199"/>
                  <a:pt x="375" y="242"/>
                </a:cubicBezTo>
                <a:cubicBezTo>
                  <a:pt x="385" y="266"/>
                  <a:pt x="401" y="285"/>
                  <a:pt x="410" y="311"/>
                </a:cubicBezTo>
                <a:cubicBezTo>
                  <a:pt x="419" y="240"/>
                  <a:pt x="451" y="170"/>
                  <a:pt x="479" y="103"/>
                </a:cubicBezTo>
                <a:cubicBezTo>
                  <a:pt x="501" y="168"/>
                  <a:pt x="529" y="228"/>
                  <a:pt x="570" y="283"/>
                </a:cubicBezTo>
                <a:cubicBezTo>
                  <a:pt x="572" y="237"/>
                  <a:pt x="568" y="190"/>
                  <a:pt x="576" y="144"/>
                </a:cubicBezTo>
                <a:cubicBezTo>
                  <a:pt x="578" y="134"/>
                  <a:pt x="586" y="162"/>
                  <a:pt x="590" y="172"/>
                </a:cubicBezTo>
                <a:cubicBezTo>
                  <a:pt x="595" y="183"/>
                  <a:pt x="599" y="196"/>
                  <a:pt x="604" y="207"/>
                </a:cubicBezTo>
                <a:cubicBezTo>
                  <a:pt x="619" y="241"/>
                  <a:pt x="636" y="269"/>
                  <a:pt x="667" y="290"/>
                </a:cubicBezTo>
                <a:cubicBezTo>
                  <a:pt x="673" y="245"/>
                  <a:pt x="666" y="224"/>
                  <a:pt x="701" y="200"/>
                </a:cubicBezTo>
                <a:cubicBezTo>
                  <a:pt x="713" y="236"/>
                  <a:pt x="717" y="274"/>
                  <a:pt x="729" y="311"/>
                </a:cubicBezTo>
                <a:cubicBezTo>
                  <a:pt x="757" y="292"/>
                  <a:pt x="778" y="287"/>
                  <a:pt x="805" y="262"/>
                </a:cubicBezTo>
                <a:cubicBezTo>
                  <a:pt x="822" y="247"/>
                  <a:pt x="854" y="214"/>
                  <a:pt x="854" y="214"/>
                </a:cubicBezTo>
                <a:cubicBezTo>
                  <a:pt x="869" y="169"/>
                  <a:pt x="856" y="197"/>
                  <a:pt x="868" y="255"/>
                </a:cubicBezTo>
                <a:cubicBezTo>
                  <a:pt x="873" y="279"/>
                  <a:pt x="883" y="301"/>
                  <a:pt x="889" y="325"/>
                </a:cubicBezTo>
                <a:cubicBezTo>
                  <a:pt x="954" y="260"/>
                  <a:pt x="998" y="175"/>
                  <a:pt x="1090" y="144"/>
                </a:cubicBezTo>
                <a:cubicBezTo>
                  <a:pt x="1092" y="170"/>
                  <a:pt x="1094" y="195"/>
                  <a:pt x="1097" y="221"/>
                </a:cubicBezTo>
                <a:cubicBezTo>
                  <a:pt x="1099" y="235"/>
                  <a:pt x="1096" y="250"/>
                  <a:pt x="1104" y="262"/>
                </a:cubicBezTo>
                <a:cubicBezTo>
                  <a:pt x="1108" y="268"/>
                  <a:pt x="1107" y="248"/>
                  <a:pt x="1111" y="242"/>
                </a:cubicBezTo>
                <a:cubicBezTo>
                  <a:pt x="1119" y="231"/>
                  <a:pt x="1129" y="223"/>
                  <a:pt x="1139" y="214"/>
                </a:cubicBezTo>
                <a:cubicBezTo>
                  <a:pt x="1164" y="192"/>
                  <a:pt x="1165" y="193"/>
                  <a:pt x="1194" y="179"/>
                </a:cubicBezTo>
                <a:cubicBezTo>
                  <a:pt x="1196" y="188"/>
                  <a:pt x="1201" y="197"/>
                  <a:pt x="1201" y="207"/>
                </a:cubicBezTo>
                <a:cubicBezTo>
                  <a:pt x="1201" y="235"/>
                  <a:pt x="1191" y="262"/>
                  <a:pt x="1194" y="290"/>
                </a:cubicBezTo>
                <a:cubicBezTo>
                  <a:pt x="1195" y="298"/>
                  <a:pt x="1202" y="275"/>
                  <a:pt x="1208" y="269"/>
                </a:cubicBezTo>
                <a:cubicBezTo>
                  <a:pt x="1214" y="263"/>
                  <a:pt x="1222" y="260"/>
                  <a:pt x="1229" y="255"/>
                </a:cubicBezTo>
                <a:cubicBezTo>
                  <a:pt x="1253" y="221"/>
                  <a:pt x="1300" y="199"/>
                  <a:pt x="1340" y="186"/>
                </a:cubicBezTo>
                <a:cubicBezTo>
                  <a:pt x="1327" y="242"/>
                  <a:pt x="1328" y="255"/>
                  <a:pt x="1298" y="297"/>
                </a:cubicBezTo>
                <a:cubicBezTo>
                  <a:pt x="1288" y="311"/>
                  <a:pt x="1260" y="352"/>
                  <a:pt x="1270" y="339"/>
                </a:cubicBezTo>
                <a:cubicBezTo>
                  <a:pt x="1300" y="299"/>
                  <a:pt x="1319" y="298"/>
                  <a:pt x="1361" y="269"/>
                </a:cubicBezTo>
                <a:cubicBezTo>
                  <a:pt x="1376" y="259"/>
                  <a:pt x="1387" y="245"/>
                  <a:pt x="1402" y="235"/>
                </a:cubicBezTo>
                <a:cubicBezTo>
                  <a:pt x="1435" y="213"/>
                  <a:pt x="1474" y="197"/>
                  <a:pt x="1506" y="172"/>
                </a:cubicBezTo>
                <a:cubicBezTo>
                  <a:pt x="1516" y="202"/>
                  <a:pt x="1510" y="235"/>
                  <a:pt x="1493" y="262"/>
                </a:cubicBezTo>
                <a:cubicBezTo>
                  <a:pt x="1488" y="270"/>
                  <a:pt x="1464" y="288"/>
                  <a:pt x="1472" y="283"/>
                </a:cubicBezTo>
                <a:cubicBezTo>
                  <a:pt x="1539" y="239"/>
                  <a:pt x="1531" y="240"/>
                  <a:pt x="1597" y="207"/>
                </a:cubicBezTo>
                <a:cubicBezTo>
                  <a:pt x="1617" y="239"/>
                  <a:pt x="1606" y="260"/>
                  <a:pt x="1576" y="290"/>
                </a:cubicBezTo>
                <a:cubicBezTo>
                  <a:pt x="1569" y="297"/>
                  <a:pt x="1555" y="301"/>
                  <a:pt x="1555" y="311"/>
                </a:cubicBezTo>
                <a:cubicBezTo>
                  <a:pt x="1555" y="318"/>
                  <a:pt x="1569" y="307"/>
                  <a:pt x="1576" y="304"/>
                </a:cubicBezTo>
                <a:cubicBezTo>
                  <a:pt x="1584" y="300"/>
                  <a:pt x="1589" y="293"/>
                  <a:pt x="1597" y="290"/>
                </a:cubicBezTo>
                <a:cubicBezTo>
                  <a:pt x="1637" y="272"/>
                  <a:pt x="1679" y="254"/>
                  <a:pt x="1722" y="242"/>
                </a:cubicBezTo>
                <a:cubicBezTo>
                  <a:pt x="1724" y="249"/>
                  <a:pt x="1731" y="256"/>
                  <a:pt x="1728" y="262"/>
                </a:cubicBezTo>
                <a:cubicBezTo>
                  <a:pt x="1723" y="272"/>
                  <a:pt x="1710" y="275"/>
                  <a:pt x="1701" y="283"/>
                </a:cubicBezTo>
                <a:cubicBezTo>
                  <a:pt x="1668" y="312"/>
                  <a:pt x="1646" y="358"/>
                  <a:pt x="1604" y="373"/>
                </a:cubicBezTo>
                <a:cubicBezTo>
                  <a:pt x="1292" y="363"/>
                  <a:pt x="1040" y="350"/>
                  <a:pt x="708" y="346"/>
                </a:cubicBezTo>
                <a:cubicBezTo>
                  <a:pt x="482" y="288"/>
                  <a:pt x="349" y="288"/>
                  <a:pt x="91" y="283"/>
                </a:cubicBezTo>
                <a:cubicBezTo>
                  <a:pt x="67" y="259"/>
                  <a:pt x="66" y="238"/>
                  <a:pt x="42" y="214"/>
                </a:cubicBezTo>
                <a:cubicBezTo>
                  <a:pt x="34" y="175"/>
                  <a:pt x="31" y="162"/>
                  <a:pt x="7" y="131"/>
                </a:cubicBezTo>
                <a:cubicBezTo>
                  <a:pt x="5" y="124"/>
                  <a:pt x="0" y="103"/>
                  <a:pt x="0" y="110"/>
                </a:cubicBezTo>
                <a:cubicBezTo>
                  <a:pt x="0" y="119"/>
                  <a:pt x="3" y="128"/>
                  <a:pt x="7" y="137"/>
                </a:cubicBezTo>
                <a:cubicBezTo>
                  <a:pt x="15" y="154"/>
                  <a:pt x="29" y="166"/>
                  <a:pt x="42" y="179"/>
                </a:cubicBezTo>
                <a:cubicBezTo>
                  <a:pt x="59" y="229"/>
                  <a:pt x="35" y="169"/>
                  <a:pt x="70" y="221"/>
                </a:cubicBezTo>
                <a:cubicBezTo>
                  <a:pt x="88" y="248"/>
                  <a:pt x="80" y="255"/>
                  <a:pt x="112" y="276"/>
                </a:cubicBezTo>
                <a:cubicBezTo>
                  <a:pt x="125" y="215"/>
                  <a:pt x="134" y="139"/>
                  <a:pt x="105" y="82"/>
                </a:cubicBezTo>
                <a:cubicBezTo>
                  <a:pt x="95" y="61"/>
                  <a:pt x="75" y="35"/>
                  <a:pt x="56" y="19"/>
                </a:cubicBezTo>
                <a:cubicBezTo>
                  <a:pt x="50" y="14"/>
                  <a:pt x="30" y="0"/>
                  <a:pt x="35" y="6"/>
                </a:cubicBezTo>
                <a:cubicBezTo>
                  <a:pt x="71" y="51"/>
                  <a:pt x="73" y="48"/>
                  <a:pt x="112" y="68"/>
                </a:cubicBezTo>
                <a:cubicBezTo>
                  <a:pt x="136" y="106"/>
                  <a:pt x="160" y="138"/>
                  <a:pt x="188" y="172"/>
                </a:cubicBezTo>
                <a:cubicBezTo>
                  <a:pt x="193" y="178"/>
                  <a:pt x="195" y="188"/>
                  <a:pt x="202" y="193"/>
                </a:cubicBezTo>
                <a:cubicBezTo>
                  <a:pt x="208" y="198"/>
                  <a:pt x="222" y="193"/>
                  <a:pt x="223" y="200"/>
                </a:cubicBezTo>
                <a:cubicBezTo>
                  <a:pt x="225" y="212"/>
                  <a:pt x="214" y="223"/>
                  <a:pt x="209" y="235"/>
                </a:cubicBezTo>
                <a:close/>
              </a:path>
            </a:pathLst>
          </a:custGeom>
          <a:solidFill>
            <a:srgbClr val="00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9463" name="Freeform 833"/>
          <p:cNvSpPr>
            <a:spLocks/>
          </p:cNvSpPr>
          <p:nvPr/>
        </p:nvSpPr>
        <p:spPr bwMode="auto">
          <a:xfrm rot="-184245">
            <a:off x="3492500" y="2997200"/>
            <a:ext cx="1524000" cy="301625"/>
          </a:xfrm>
          <a:custGeom>
            <a:avLst/>
            <a:gdLst>
              <a:gd name="T0" fmla="*/ 2147483647 w 1731"/>
              <a:gd name="T1" fmla="*/ 2147483647 h 373"/>
              <a:gd name="T2" fmla="*/ 2147483647 w 1731"/>
              <a:gd name="T3" fmla="*/ 2147483647 h 373"/>
              <a:gd name="T4" fmla="*/ 2147483647 w 1731"/>
              <a:gd name="T5" fmla="*/ 2147483647 h 373"/>
              <a:gd name="T6" fmla="*/ 2147483647 w 1731"/>
              <a:gd name="T7" fmla="*/ 2147483647 h 373"/>
              <a:gd name="T8" fmla="*/ 2147483647 w 1731"/>
              <a:gd name="T9" fmla="*/ 2147483647 h 373"/>
              <a:gd name="T10" fmla="*/ 2147483647 w 1731"/>
              <a:gd name="T11" fmla="*/ 2147483647 h 373"/>
              <a:gd name="T12" fmla="*/ 2147483647 w 1731"/>
              <a:gd name="T13" fmla="*/ 2147483647 h 373"/>
              <a:gd name="T14" fmla="*/ 2147483647 w 1731"/>
              <a:gd name="T15" fmla="*/ 2147483647 h 373"/>
              <a:gd name="T16" fmla="*/ 2147483647 w 1731"/>
              <a:gd name="T17" fmla="*/ 2147483647 h 373"/>
              <a:gd name="T18" fmla="*/ 2147483647 w 1731"/>
              <a:gd name="T19" fmla="*/ 2147483647 h 373"/>
              <a:gd name="T20" fmla="*/ 2147483647 w 1731"/>
              <a:gd name="T21" fmla="*/ 2147483647 h 373"/>
              <a:gd name="T22" fmla="*/ 2147483647 w 1731"/>
              <a:gd name="T23" fmla="*/ 2147483647 h 373"/>
              <a:gd name="T24" fmla="*/ 2147483647 w 1731"/>
              <a:gd name="T25" fmla="*/ 2147483647 h 373"/>
              <a:gd name="T26" fmla="*/ 2147483647 w 1731"/>
              <a:gd name="T27" fmla="*/ 2147483647 h 373"/>
              <a:gd name="T28" fmla="*/ 2147483647 w 1731"/>
              <a:gd name="T29" fmla="*/ 2147483647 h 373"/>
              <a:gd name="T30" fmla="*/ 2147483647 w 1731"/>
              <a:gd name="T31" fmla="*/ 2147483647 h 373"/>
              <a:gd name="T32" fmla="*/ 2147483647 w 1731"/>
              <a:gd name="T33" fmla="*/ 2147483647 h 373"/>
              <a:gd name="T34" fmla="*/ 2147483647 w 1731"/>
              <a:gd name="T35" fmla="*/ 2147483647 h 373"/>
              <a:gd name="T36" fmla="*/ 2147483647 w 1731"/>
              <a:gd name="T37" fmla="*/ 2147483647 h 373"/>
              <a:gd name="T38" fmla="*/ 2147483647 w 1731"/>
              <a:gd name="T39" fmla="*/ 2147483647 h 373"/>
              <a:gd name="T40" fmla="*/ 2147483647 w 1731"/>
              <a:gd name="T41" fmla="*/ 2147483647 h 373"/>
              <a:gd name="T42" fmla="*/ 2147483647 w 1731"/>
              <a:gd name="T43" fmla="*/ 2147483647 h 373"/>
              <a:gd name="T44" fmla="*/ 2147483647 w 1731"/>
              <a:gd name="T45" fmla="*/ 2147483647 h 373"/>
              <a:gd name="T46" fmla="*/ 2147483647 w 1731"/>
              <a:gd name="T47" fmla="*/ 2147483647 h 373"/>
              <a:gd name="T48" fmla="*/ 2147483647 w 1731"/>
              <a:gd name="T49" fmla="*/ 2147483647 h 373"/>
              <a:gd name="T50" fmla="*/ 2147483647 w 1731"/>
              <a:gd name="T51" fmla="*/ 2147483647 h 373"/>
              <a:gd name="T52" fmla="*/ 2147483647 w 1731"/>
              <a:gd name="T53" fmla="*/ 2147483647 h 373"/>
              <a:gd name="T54" fmla="*/ 2147483647 w 1731"/>
              <a:gd name="T55" fmla="*/ 2147483647 h 373"/>
              <a:gd name="T56" fmla="*/ 2147483647 w 1731"/>
              <a:gd name="T57" fmla="*/ 2147483647 h 373"/>
              <a:gd name="T58" fmla="*/ 2147483647 w 1731"/>
              <a:gd name="T59" fmla="*/ 2147483647 h 373"/>
              <a:gd name="T60" fmla="*/ 2147483647 w 1731"/>
              <a:gd name="T61" fmla="*/ 2147483647 h 373"/>
              <a:gd name="T62" fmla="*/ 2147483647 w 1731"/>
              <a:gd name="T63" fmla="*/ 2147483647 h 37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31"/>
              <a:gd name="T97" fmla="*/ 0 h 373"/>
              <a:gd name="T98" fmla="*/ 1731 w 1731"/>
              <a:gd name="T99" fmla="*/ 373 h 37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31" h="373">
                <a:moveTo>
                  <a:pt x="209" y="235"/>
                </a:moveTo>
                <a:cubicBezTo>
                  <a:pt x="220" y="193"/>
                  <a:pt x="211" y="152"/>
                  <a:pt x="202" y="110"/>
                </a:cubicBezTo>
                <a:cubicBezTo>
                  <a:pt x="200" y="101"/>
                  <a:pt x="197" y="91"/>
                  <a:pt x="195" y="82"/>
                </a:cubicBezTo>
                <a:cubicBezTo>
                  <a:pt x="192" y="66"/>
                  <a:pt x="188" y="17"/>
                  <a:pt x="188" y="33"/>
                </a:cubicBezTo>
                <a:cubicBezTo>
                  <a:pt x="188" y="109"/>
                  <a:pt x="197" y="125"/>
                  <a:pt x="236" y="179"/>
                </a:cubicBezTo>
                <a:cubicBezTo>
                  <a:pt x="246" y="210"/>
                  <a:pt x="261" y="232"/>
                  <a:pt x="271" y="262"/>
                </a:cubicBezTo>
                <a:cubicBezTo>
                  <a:pt x="293" y="219"/>
                  <a:pt x="311" y="170"/>
                  <a:pt x="327" y="124"/>
                </a:cubicBezTo>
                <a:cubicBezTo>
                  <a:pt x="361" y="158"/>
                  <a:pt x="356" y="199"/>
                  <a:pt x="375" y="242"/>
                </a:cubicBezTo>
                <a:cubicBezTo>
                  <a:pt x="385" y="266"/>
                  <a:pt x="401" y="285"/>
                  <a:pt x="410" y="311"/>
                </a:cubicBezTo>
                <a:cubicBezTo>
                  <a:pt x="419" y="240"/>
                  <a:pt x="451" y="170"/>
                  <a:pt x="479" y="103"/>
                </a:cubicBezTo>
                <a:cubicBezTo>
                  <a:pt x="501" y="168"/>
                  <a:pt x="529" y="228"/>
                  <a:pt x="570" y="283"/>
                </a:cubicBezTo>
                <a:cubicBezTo>
                  <a:pt x="572" y="237"/>
                  <a:pt x="568" y="190"/>
                  <a:pt x="576" y="144"/>
                </a:cubicBezTo>
                <a:cubicBezTo>
                  <a:pt x="578" y="134"/>
                  <a:pt x="586" y="162"/>
                  <a:pt x="590" y="172"/>
                </a:cubicBezTo>
                <a:cubicBezTo>
                  <a:pt x="595" y="183"/>
                  <a:pt x="599" y="196"/>
                  <a:pt x="604" y="207"/>
                </a:cubicBezTo>
                <a:cubicBezTo>
                  <a:pt x="619" y="241"/>
                  <a:pt x="636" y="269"/>
                  <a:pt x="667" y="290"/>
                </a:cubicBezTo>
                <a:cubicBezTo>
                  <a:pt x="673" y="245"/>
                  <a:pt x="666" y="224"/>
                  <a:pt x="701" y="200"/>
                </a:cubicBezTo>
                <a:cubicBezTo>
                  <a:pt x="713" y="236"/>
                  <a:pt x="717" y="274"/>
                  <a:pt x="729" y="311"/>
                </a:cubicBezTo>
                <a:cubicBezTo>
                  <a:pt x="757" y="292"/>
                  <a:pt x="778" y="287"/>
                  <a:pt x="805" y="262"/>
                </a:cubicBezTo>
                <a:cubicBezTo>
                  <a:pt x="822" y="247"/>
                  <a:pt x="854" y="214"/>
                  <a:pt x="854" y="214"/>
                </a:cubicBezTo>
                <a:cubicBezTo>
                  <a:pt x="869" y="169"/>
                  <a:pt x="856" y="197"/>
                  <a:pt x="868" y="255"/>
                </a:cubicBezTo>
                <a:cubicBezTo>
                  <a:pt x="873" y="279"/>
                  <a:pt x="883" y="301"/>
                  <a:pt x="889" y="325"/>
                </a:cubicBezTo>
                <a:cubicBezTo>
                  <a:pt x="954" y="260"/>
                  <a:pt x="998" y="175"/>
                  <a:pt x="1090" y="144"/>
                </a:cubicBezTo>
                <a:cubicBezTo>
                  <a:pt x="1092" y="170"/>
                  <a:pt x="1094" y="195"/>
                  <a:pt x="1097" y="221"/>
                </a:cubicBezTo>
                <a:cubicBezTo>
                  <a:pt x="1099" y="235"/>
                  <a:pt x="1096" y="250"/>
                  <a:pt x="1104" y="262"/>
                </a:cubicBezTo>
                <a:cubicBezTo>
                  <a:pt x="1108" y="268"/>
                  <a:pt x="1107" y="248"/>
                  <a:pt x="1111" y="242"/>
                </a:cubicBezTo>
                <a:cubicBezTo>
                  <a:pt x="1119" y="231"/>
                  <a:pt x="1129" y="223"/>
                  <a:pt x="1139" y="214"/>
                </a:cubicBezTo>
                <a:cubicBezTo>
                  <a:pt x="1164" y="192"/>
                  <a:pt x="1165" y="193"/>
                  <a:pt x="1194" y="179"/>
                </a:cubicBezTo>
                <a:cubicBezTo>
                  <a:pt x="1196" y="188"/>
                  <a:pt x="1201" y="197"/>
                  <a:pt x="1201" y="207"/>
                </a:cubicBezTo>
                <a:cubicBezTo>
                  <a:pt x="1201" y="235"/>
                  <a:pt x="1191" y="262"/>
                  <a:pt x="1194" y="290"/>
                </a:cubicBezTo>
                <a:cubicBezTo>
                  <a:pt x="1195" y="298"/>
                  <a:pt x="1202" y="275"/>
                  <a:pt x="1208" y="269"/>
                </a:cubicBezTo>
                <a:cubicBezTo>
                  <a:pt x="1214" y="263"/>
                  <a:pt x="1222" y="260"/>
                  <a:pt x="1229" y="255"/>
                </a:cubicBezTo>
                <a:cubicBezTo>
                  <a:pt x="1253" y="221"/>
                  <a:pt x="1300" y="199"/>
                  <a:pt x="1340" y="186"/>
                </a:cubicBezTo>
                <a:cubicBezTo>
                  <a:pt x="1327" y="242"/>
                  <a:pt x="1328" y="255"/>
                  <a:pt x="1298" y="297"/>
                </a:cubicBezTo>
                <a:cubicBezTo>
                  <a:pt x="1288" y="311"/>
                  <a:pt x="1260" y="352"/>
                  <a:pt x="1270" y="339"/>
                </a:cubicBezTo>
                <a:cubicBezTo>
                  <a:pt x="1300" y="299"/>
                  <a:pt x="1319" y="298"/>
                  <a:pt x="1361" y="269"/>
                </a:cubicBezTo>
                <a:cubicBezTo>
                  <a:pt x="1376" y="259"/>
                  <a:pt x="1387" y="245"/>
                  <a:pt x="1402" y="235"/>
                </a:cubicBezTo>
                <a:cubicBezTo>
                  <a:pt x="1435" y="213"/>
                  <a:pt x="1474" y="197"/>
                  <a:pt x="1506" y="172"/>
                </a:cubicBezTo>
                <a:cubicBezTo>
                  <a:pt x="1516" y="202"/>
                  <a:pt x="1510" y="235"/>
                  <a:pt x="1493" y="262"/>
                </a:cubicBezTo>
                <a:cubicBezTo>
                  <a:pt x="1488" y="270"/>
                  <a:pt x="1464" y="288"/>
                  <a:pt x="1472" y="283"/>
                </a:cubicBezTo>
                <a:cubicBezTo>
                  <a:pt x="1539" y="239"/>
                  <a:pt x="1531" y="240"/>
                  <a:pt x="1597" y="207"/>
                </a:cubicBezTo>
                <a:cubicBezTo>
                  <a:pt x="1617" y="239"/>
                  <a:pt x="1606" y="260"/>
                  <a:pt x="1576" y="290"/>
                </a:cubicBezTo>
                <a:cubicBezTo>
                  <a:pt x="1569" y="297"/>
                  <a:pt x="1555" y="301"/>
                  <a:pt x="1555" y="311"/>
                </a:cubicBezTo>
                <a:cubicBezTo>
                  <a:pt x="1555" y="318"/>
                  <a:pt x="1569" y="307"/>
                  <a:pt x="1576" y="304"/>
                </a:cubicBezTo>
                <a:cubicBezTo>
                  <a:pt x="1584" y="300"/>
                  <a:pt x="1589" y="293"/>
                  <a:pt x="1597" y="290"/>
                </a:cubicBezTo>
                <a:cubicBezTo>
                  <a:pt x="1637" y="272"/>
                  <a:pt x="1679" y="254"/>
                  <a:pt x="1722" y="242"/>
                </a:cubicBezTo>
                <a:cubicBezTo>
                  <a:pt x="1724" y="249"/>
                  <a:pt x="1731" y="256"/>
                  <a:pt x="1728" y="262"/>
                </a:cubicBezTo>
                <a:cubicBezTo>
                  <a:pt x="1723" y="272"/>
                  <a:pt x="1710" y="275"/>
                  <a:pt x="1701" y="283"/>
                </a:cubicBezTo>
                <a:cubicBezTo>
                  <a:pt x="1668" y="312"/>
                  <a:pt x="1646" y="358"/>
                  <a:pt x="1604" y="373"/>
                </a:cubicBezTo>
                <a:cubicBezTo>
                  <a:pt x="1292" y="363"/>
                  <a:pt x="1040" y="350"/>
                  <a:pt x="708" y="346"/>
                </a:cubicBezTo>
                <a:cubicBezTo>
                  <a:pt x="482" y="288"/>
                  <a:pt x="349" y="288"/>
                  <a:pt x="91" y="283"/>
                </a:cubicBezTo>
                <a:cubicBezTo>
                  <a:pt x="67" y="259"/>
                  <a:pt x="66" y="238"/>
                  <a:pt x="42" y="214"/>
                </a:cubicBezTo>
                <a:cubicBezTo>
                  <a:pt x="34" y="175"/>
                  <a:pt x="31" y="162"/>
                  <a:pt x="7" y="131"/>
                </a:cubicBezTo>
                <a:cubicBezTo>
                  <a:pt x="5" y="124"/>
                  <a:pt x="0" y="103"/>
                  <a:pt x="0" y="110"/>
                </a:cubicBezTo>
                <a:cubicBezTo>
                  <a:pt x="0" y="119"/>
                  <a:pt x="3" y="128"/>
                  <a:pt x="7" y="137"/>
                </a:cubicBezTo>
                <a:cubicBezTo>
                  <a:pt x="15" y="154"/>
                  <a:pt x="29" y="166"/>
                  <a:pt x="42" y="179"/>
                </a:cubicBezTo>
                <a:cubicBezTo>
                  <a:pt x="59" y="229"/>
                  <a:pt x="35" y="169"/>
                  <a:pt x="70" y="221"/>
                </a:cubicBezTo>
                <a:cubicBezTo>
                  <a:pt x="88" y="248"/>
                  <a:pt x="80" y="255"/>
                  <a:pt x="112" y="276"/>
                </a:cubicBezTo>
                <a:cubicBezTo>
                  <a:pt x="125" y="215"/>
                  <a:pt x="134" y="139"/>
                  <a:pt x="105" y="82"/>
                </a:cubicBezTo>
                <a:cubicBezTo>
                  <a:pt x="95" y="61"/>
                  <a:pt x="75" y="35"/>
                  <a:pt x="56" y="19"/>
                </a:cubicBezTo>
                <a:cubicBezTo>
                  <a:pt x="50" y="14"/>
                  <a:pt x="30" y="0"/>
                  <a:pt x="35" y="6"/>
                </a:cubicBezTo>
                <a:cubicBezTo>
                  <a:pt x="71" y="51"/>
                  <a:pt x="73" y="48"/>
                  <a:pt x="112" y="68"/>
                </a:cubicBezTo>
                <a:cubicBezTo>
                  <a:pt x="136" y="106"/>
                  <a:pt x="160" y="138"/>
                  <a:pt x="188" y="172"/>
                </a:cubicBezTo>
                <a:cubicBezTo>
                  <a:pt x="193" y="178"/>
                  <a:pt x="195" y="188"/>
                  <a:pt x="202" y="193"/>
                </a:cubicBezTo>
                <a:cubicBezTo>
                  <a:pt x="208" y="198"/>
                  <a:pt x="222" y="193"/>
                  <a:pt x="223" y="200"/>
                </a:cubicBezTo>
                <a:cubicBezTo>
                  <a:pt x="225" y="212"/>
                  <a:pt x="214" y="223"/>
                  <a:pt x="209" y="235"/>
                </a:cubicBezTo>
                <a:close/>
              </a:path>
            </a:pathLst>
          </a:custGeom>
          <a:solidFill>
            <a:srgbClr val="00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9464" name="Freeform 834"/>
          <p:cNvSpPr>
            <a:spLocks/>
          </p:cNvSpPr>
          <p:nvPr/>
        </p:nvSpPr>
        <p:spPr bwMode="auto">
          <a:xfrm>
            <a:off x="123825" y="3040063"/>
            <a:ext cx="3743325" cy="1284287"/>
          </a:xfrm>
          <a:custGeom>
            <a:avLst/>
            <a:gdLst>
              <a:gd name="T0" fmla="*/ 2147483647 w 2358"/>
              <a:gd name="T1" fmla="*/ 2147483647 h 809"/>
              <a:gd name="T2" fmla="*/ 2147483647 w 2358"/>
              <a:gd name="T3" fmla="*/ 2147483647 h 809"/>
              <a:gd name="T4" fmla="*/ 2147483647 w 2358"/>
              <a:gd name="T5" fmla="*/ 2147483647 h 809"/>
              <a:gd name="T6" fmla="*/ 2147483647 w 2358"/>
              <a:gd name="T7" fmla="*/ 2147483647 h 809"/>
              <a:gd name="T8" fmla="*/ 2147483647 w 2358"/>
              <a:gd name="T9" fmla="*/ 2147483647 h 809"/>
              <a:gd name="T10" fmla="*/ 2147483647 w 2358"/>
              <a:gd name="T11" fmla="*/ 2147483647 h 809"/>
              <a:gd name="T12" fmla="*/ 2147483647 w 2358"/>
              <a:gd name="T13" fmla="*/ 2147483647 h 809"/>
              <a:gd name="T14" fmla="*/ 2147483647 w 2358"/>
              <a:gd name="T15" fmla="*/ 2147483647 h 809"/>
              <a:gd name="T16" fmla="*/ 2147483647 w 2358"/>
              <a:gd name="T17" fmla="*/ 2147483647 h 809"/>
              <a:gd name="T18" fmla="*/ 2147483647 w 2358"/>
              <a:gd name="T19" fmla="*/ 2147483647 h 809"/>
              <a:gd name="T20" fmla="*/ 2147483647 w 2358"/>
              <a:gd name="T21" fmla="*/ 2147483647 h 809"/>
              <a:gd name="T22" fmla="*/ 2147483647 w 2358"/>
              <a:gd name="T23" fmla="*/ 2147483647 h 809"/>
              <a:gd name="T24" fmla="*/ 2147483647 w 2358"/>
              <a:gd name="T25" fmla="*/ 2147483647 h 809"/>
              <a:gd name="T26" fmla="*/ 2147483647 w 2358"/>
              <a:gd name="T27" fmla="*/ 2147483647 h 809"/>
              <a:gd name="T28" fmla="*/ 2147483647 w 2358"/>
              <a:gd name="T29" fmla="*/ 2147483647 h 809"/>
              <a:gd name="T30" fmla="*/ 2147483647 w 2358"/>
              <a:gd name="T31" fmla="*/ 2147483647 h 809"/>
              <a:gd name="T32" fmla="*/ 2147483647 w 2358"/>
              <a:gd name="T33" fmla="*/ 2147483647 h 809"/>
              <a:gd name="T34" fmla="*/ 2147483647 w 2358"/>
              <a:gd name="T35" fmla="*/ 2147483647 h 809"/>
              <a:gd name="T36" fmla="*/ 2147483647 w 2358"/>
              <a:gd name="T37" fmla="*/ 2147483647 h 809"/>
              <a:gd name="T38" fmla="*/ 2147483647 w 2358"/>
              <a:gd name="T39" fmla="*/ 2147483647 h 809"/>
              <a:gd name="T40" fmla="*/ 2147483647 w 2358"/>
              <a:gd name="T41" fmla="*/ 2147483647 h 809"/>
              <a:gd name="T42" fmla="*/ 2147483647 w 2358"/>
              <a:gd name="T43" fmla="*/ 2147483647 h 809"/>
              <a:gd name="T44" fmla="*/ 2147483647 w 2358"/>
              <a:gd name="T45" fmla="*/ 2147483647 h 809"/>
              <a:gd name="T46" fmla="*/ 2147483647 w 2358"/>
              <a:gd name="T47" fmla="*/ 2147483647 h 809"/>
              <a:gd name="T48" fmla="*/ 2147483647 w 2358"/>
              <a:gd name="T49" fmla="*/ 2147483647 h 809"/>
              <a:gd name="T50" fmla="*/ 2147483647 w 2358"/>
              <a:gd name="T51" fmla="*/ 2147483647 h 809"/>
              <a:gd name="T52" fmla="*/ 2147483647 w 2358"/>
              <a:gd name="T53" fmla="*/ 2147483647 h 809"/>
              <a:gd name="T54" fmla="*/ 2147483647 w 2358"/>
              <a:gd name="T55" fmla="*/ 2147483647 h 809"/>
              <a:gd name="T56" fmla="*/ 2147483647 w 2358"/>
              <a:gd name="T57" fmla="*/ 2147483647 h 809"/>
              <a:gd name="T58" fmla="*/ 2147483647 w 2358"/>
              <a:gd name="T59" fmla="*/ 2147483647 h 809"/>
              <a:gd name="T60" fmla="*/ 2147483647 w 2358"/>
              <a:gd name="T61" fmla="*/ 2147483647 h 809"/>
              <a:gd name="T62" fmla="*/ 2147483647 w 2358"/>
              <a:gd name="T63" fmla="*/ 2147483647 h 809"/>
              <a:gd name="T64" fmla="*/ 2147483647 w 2358"/>
              <a:gd name="T65" fmla="*/ 2147483647 h 809"/>
              <a:gd name="T66" fmla="*/ 2147483647 w 2358"/>
              <a:gd name="T67" fmla="*/ 2147483647 h 809"/>
              <a:gd name="T68" fmla="*/ 2147483647 w 2358"/>
              <a:gd name="T69" fmla="*/ 2147483647 h 809"/>
              <a:gd name="T70" fmla="*/ 2147483647 w 2358"/>
              <a:gd name="T71" fmla="*/ 2147483647 h 809"/>
              <a:gd name="T72" fmla="*/ 2147483647 w 2358"/>
              <a:gd name="T73" fmla="*/ 2147483647 h 809"/>
              <a:gd name="T74" fmla="*/ 2147483647 w 2358"/>
              <a:gd name="T75" fmla="*/ 2147483647 h 809"/>
              <a:gd name="T76" fmla="*/ 2147483647 w 2358"/>
              <a:gd name="T77" fmla="*/ 2147483647 h 809"/>
              <a:gd name="T78" fmla="*/ 2147483647 w 2358"/>
              <a:gd name="T79" fmla="*/ 2147483647 h 809"/>
              <a:gd name="T80" fmla="*/ 2147483647 w 2358"/>
              <a:gd name="T81" fmla="*/ 2147483647 h 809"/>
              <a:gd name="T82" fmla="*/ 2147483647 w 2358"/>
              <a:gd name="T83" fmla="*/ 2147483647 h 809"/>
              <a:gd name="T84" fmla="*/ 2147483647 w 2358"/>
              <a:gd name="T85" fmla="*/ 2147483647 h 809"/>
              <a:gd name="T86" fmla="*/ 2147483647 w 2358"/>
              <a:gd name="T87" fmla="*/ 2147483647 h 809"/>
              <a:gd name="T88" fmla="*/ 2147483647 w 2358"/>
              <a:gd name="T89" fmla="*/ 2147483647 h 809"/>
              <a:gd name="T90" fmla="*/ 2147483647 w 2358"/>
              <a:gd name="T91" fmla="*/ 2147483647 h 809"/>
              <a:gd name="T92" fmla="*/ 2147483647 w 2358"/>
              <a:gd name="T93" fmla="*/ 2147483647 h 809"/>
              <a:gd name="T94" fmla="*/ 2147483647 w 2358"/>
              <a:gd name="T95" fmla="*/ 2147483647 h 809"/>
              <a:gd name="T96" fmla="*/ 2147483647 w 2358"/>
              <a:gd name="T97" fmla="*/ 2147483647 h 809"/>
              <a:gd name="T98" fmla="*/ 2147483647 w 2358"/>
              <a:gd name="T99" fmla="*/ 2147483647 h 809"/>
              <a:gd name="T100" fmla="*/ 2147483647 w 2358"/>
              <a:gd name="T101" fmla="*/ 2147483647 h 809"/>
              <a:gd name="T102" fmla="*/ 2147483647 w 2358"/>
              <a:gd name="T103" fmla="*/ 2147483647 h 809"/>
              <a:gd name="T104" fmla="*/ 2147483647 w 2358"/>
              <a:gd name="T105" fmla="*/ 2147483647 h 809"/>
              <a:gd name="T106" fmla="*/ 2147483647 w 2358"/>
              <a:gd name="T107" fmla="*/ 2147483647 h 809"/>
              <a:gd name="T108" fmla="*/ 2147483647 w 2358"/>
              <a:gd name="T109" fmla="*/ 2147483647 h 809"/>
              <a:gd name="T110" fmla="*/ 2147483647 w 2358"/>
              <a:gd name="T111" fmla="*/ 2147483647 h 809"/>
              <a:gd name="T112" fmla="*/ 2147483647 w 2358"/>
              <a:gd name="T113" fmla="*/ 2147483647 h 809"/>
              <a:gd name="T114" fmla="*/ 2147483647 w 2358"/>
              <a:gd name="T115" fmla="*/ 2147483647 h 809"/>
              <a:gd name="T116" fmla="*/ 2147483647 w 2358"/>
              <a:gd name="T117" fmla="*/ 2147483647 h 809"/>
              <a:gd name="T118" fmla="*/ 2147483647 w 2358"/>
              <a:gd name="T119" fmla="*/ 2147483647 h 809"/>
              <a:gd name="T120" fmla="*/ 2147483647 w 2358"/>
              <a:gd name="T121" fmla="*/ 2147483647 h 809"/>
              <a:gd name="T122" fmla="*/ 2147483647 w 2358"/>
              <a:gd name="T123" fmla="*/ 2147483647 h 809"/>
              <a:gd name="T124" fmla="*/ 2147483647 w 2358"/>
              <a:gd name="T125" fmla="*/ 2147483647 h 80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358"/>
              <a:gd name="T190" fmla="*/ 0 h 809"/>
              <a:gd name="T191" fmla="*/ 2358 w 2358"/>
              <a:gd name="T192" fmla="*/ 809 h 80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358" h="809">
                <a:moveTo>
                  <a:pt x="770" y="0"/>
                </a:moveTo>
                <a:cubicBezTo>
                  <a:pt x="720" y="76"/>
                  <a:pt x="595" y="58"/>
                  <a:pt x="521" y="62"/>
                </a:cubicBezTo>
                <a:cubicBezTo>
                  <a:pt x="463" y="96"/>
                  <a:pt x="427" y="130"/>
                  <a:pt x="389" y="187"/>
                </a:cubicBezTo>
                <a:cubicBezTo>
                  <a:pt x="379" y="298"/>
                  <a:pt x="368" y="334"/>
                  <a:pt x="482" y="358"/>
                </a:cubicBezTo>
                <a:cubicBezTo>
                  <a:pt x="493" y="355"/>
                  <a:pt x="508" y="359"/>
                  <a:pt x="514" y="350"/>
                </a:cubicBezTo>
                <a:cubicBezTo>
                  <a:pt x="524" y="335"/>
                  <a:pt x="517" y="314"/>
                  <a:pt x="521" y="296"/>
                </a:cubicBezTo>
                <a:cubicBezTo>
                  <a:pt x="522" y="291"/>
                  <a:pt x="540" y="220"/>
                  <a:pt x="545" y="202"/>
                </a:cubicBezTo>
                <a:cubicBezTo>
                  <a:pt x="548" y="192"/>
                  <a:pt x="560" y="186"/>
                  <a:pt x="568" y="179"/>
                </a:cubicBezTo>
                <a:cubicBezTo>
                  <a:pt x="615" y="138"/>
                  <a:pt x="672" y="121"/>
                  <a:pt x="732" y="109"/>
                </a:cubicBezTo>
                <a:cubicBezTo>
                  <a:pt x="751" y="195"/>
                  <a:pt x="715" y="291"/>
                  <a:pt x="747" y="373"/>
                </a:cubicBezTo>
                <a:cubicBezTo>
                  <a:pt x="757" y="398"/>
                  <a:pt x="799" y="363"/>
                  <a:pt x="825" y="358"/>
                </a:cubicBezTo>
                <a:cubicBezTo>
                  <a:pt x="853" y="344"/>
                  <a:pt x="884" y="335"/>
                  <a:pt x="911" y="319"/>
                </a:cubicBezTo>
                <a:cubicBezTo>
                  <a:pt x="940" y="302"/>
                  <a:pt x="996" y="264"/>
                  <a:pt x="996" y="264"/>
                </a:cubicBezTo>
                <a:cubicBezTo>
                  <a:pt x="1013" y="239"/>
                  <a:pt x="1034" y="228"/>
                  <a:pt x="1051" y="202"/>
                </a:cubicBezTo>
                <a:cubicBezTo>
                  <a:pt x="1037" y="147"/>
                  <a:pt x="1028" y="112"/>
                  <a:pt x="973" y="93"/>
                </a:cubicBezTo>
                <a:cubicBezTo>
                  <a:pt x="943" y="103"/>
                  <a:pt x="917" y="111"/>
                  <a:pt x="887" y="124"/>
                </a:cubicBezTo>
                <a:cubicBezTo>
                  <a:pt x="858" y="136"/>
                  <a:pt x="802" y="163"/>
                  <a:pt x="802" y="163"/>
                </a:cubicBezTo>
                <a:cubicBezTo>
                  <a:pt x="789" y="125"/>
                  <a:pt x="802" y="110"/>
                  <a:pt x="825" y="78"/>
                </a:cubicBezTo>
                <a:cubicBezTo>
                  <a:pt x="855" y="170"/>
                  <a:pt x="854" y="234"/>
                  <a:pt x="864" y="342"/>
                </a:cubicBezTo>
                <a:cubicBezTo>
                  <a:pt x="911" y="332"/>
                  <a:pt x="927" y="338"/>
                  <a:pt x="957" y="311"/>
                </a:cubicBezTo>
                <a:cubicBezTo>
                  <a:pt x="976" y="294"/>
                  <a:pt x="1012" y="257"/>
                  <a:pt x="1012" y="257"/>
                </a:cubicBezTo>
                <a:cubicBezTo>
                  <a:pt x="1028" y="334"/>
                  <a:pt x="1043" y="423"/>
                  <a:pt x="996" y="490"/>
                </a:cubicBezTo>
                <a:cubicBezTo>
                  <a:pt x="1012" y="550"/>
                  <a:pt x="1006" y="558"/>
                  <a:pt x="1058" y="576"/>
                </a:cubicBezTo>
                <a:cubicBezTo>
                  <a:pt x="1123" y="570"/>
                  <a:pt x="1143" y="575"/>
                  <a:pt x="1191" y="545"/>
                </a:cubicBezTo>
                <a:cubicBezTo>
                  <a:pt x="1214" y="508"/>
                  <a:pt x="1204" y="529"/>
                  <a:pt x="1222" y="475"/>
                </a:cubicBezTo>
                <a:cubicBezTo>
                  <a:pt x="1225" y="467"/>
                  <a:pt x="1230" y="451"/>
                  <a:pt x="1230" y="451"/>
                </a:cubicBezTo>
                <a:cubicBezTo>
                  <a:pt x="1223" y="343"/>
                  <a:pt x="1220" y="319"/>
                  <a:pt x="1191" y="233"/>
                </a:cubicBezTo>
                <a:cubicBezTo>
                  <a:pt x="1206" y="176"/>
                  <a:pt x="1221" y="190"/>
                  <a:pt x="1269" y="210"/>
                </a:cubicBezTo>
                <a:cubicBezTo>
                  <a:pt x="1284" y="233"/>
                  <a:pt x="1300" y="257"/>
                  <a:pt x="1315" y="280"/>
                </a:cubicBezTo>
                <a:cubicBezTo>
                  <a:pt x="1320" y="288"/>
                  <a:pt x="1331" y="303"/>
                  <a:pt x="1331" y="303"/>
                </a:cubicBezTo>
                <a:cubicBezTo>
                  <a:pt x="1346" y="374"/>
                  <a:pt x="1344" y="424"/>
                  <a:pt x="1331" y="498"/>
                </a:cubicBezTo>
                <a:cubicBezTo>
                  <a:pt x="1334" y="516"/>
                  <a:pt x="1328" y="537"/>
                  <a:pt x="1339" y="552"/>
                </a:cubicBezTo>
                <a:cubicBezTo>
                  <a:pt x="1347" y="563"/>
                  <a:pt x="1365" y="556"/>
                  <a:pt x="1378" y="560"/>
                </a:cubicBezTo>
                <a:cubicBezTo>
                  <a:pt x="1461" y="584"/>
                  <a:pt x="1522" y="600"/>
                  <a:pt x="1611" y="607"/>
                </a:cubicBezTo>
                <a:cubicBezTo>
                  <a:pt x="1715" y="599"/>
                  <a:pt x="1819" y="601"/>
                  <a:pt x="1922" y="584"/>
                </a:cubicBezTo>
                <a:cubicBezTo>
                  <a:pt x="1934" y="582"/>
                  <a:pt x="1938" y="564"/>
                  <a:pt x="1938" y="552"/>
                </a:cubicBezTo>
                <a:cubicBezTo>
                  <a:pt x="1938" y="514"/>
                  <a:pt x="1870" y="481"/>
                  <a:pt x="1845" y="467"/>
                </a:cubicBezTo>
                <a:cubicBezTo>
                  <a:pt x="1665" y="371"/>
                  <a:pt x="1929" y="502"/>
                  <a:pt x="1619" y="358"/>
                </a:cubicBezTo>
                <a:cubicBezTo>
                  <a:pt x="1506" y="305"/>
                  <a:pt x="1394" y="252"/>
                  <a:pt x="1276" y="210"/>
                </a:cubicBezTo>
                <a:cubicBezTo>
                  <a:pt x="1223" y="191"/>
                  <a:pt x="1184" y="165"/>
                  <a:pt x="1128" y="155"/>
                </a:cubicBezTo>
                <a:cubicBezTo>
                  <a:pt x="1096" y="139"/>
                  <a:pt x="1078" y="138"/>
                  <a:pt x="1058" y="109"/>
                </a:cubicBezTo>
                <a:cubicBezTo>
                  <a:pt x="1041" y="51"/>
                  <a:pt x="1037" y="64"/>
                  <a:pt x="1167" y="109"/>
                </a:cubicBezTo>
                <a:cubicBezTo>
                  <a:pt x="1268" y="144"/>
                  <a:pt x="1361" y="200"/>
                  <a:pt x="1463" y="233"/>
                </a:cubicBezTo>
                <a:cubicBezTo>
                  <a:pt x="1514" y="310"/>
                  <a:pt x="1618" y="264"/>
                  <a:pt x="1697" y="257"/>
                </a:cubicBezTo>
                <a:cubicBezTo>
                  <a:pt x="1735" y="244"/>
                  <a:pt x="1755" y="239"/>
                  <a:pt x="1790" y="218"/>
                </a:cubicBezTo>
                <a:cubicBezTo>
                  <a:pt x="1814" y="204"/>
                  <a:pt x="1860" y="171"/>
                  <a:pt x="1860" y="171"/>
                </a:cubicBezTo>
                <a:cubicBezTo>
                  <a:pt x="1744" y="142"/>
                  <a:pt x="1629" y="121"/>
                  <a:pt x="1510" y="109"/>
                </a:cubicBezTo>
                <a:cubicBezTo>
                  <a:pt x="1670" y="143"/>
                  <a:pt x="1797" y="220"/>
                  <a:pt x="1954" y="264"/>
                </a:cubicBezTo>
                <a:cubicBezTo>
                  <a:pt x="1982" y="272"/>
                  <a:pt x="2012" y="277"/>
                  <a:pt x="2039" y="288"/>
                </a:cubicBezTo>
                <a:cubicBezTo>
                  <a:pt x="2069" y="301"/>
                  <a:pt x="2125" y="335"/>
                  <a:pt x="2125" y="335"/>
                </a:cubicBezTo>
                <a:cubicBezTo>
                  <a:pt x="2103" y="398"/>
                  <a:pt x="2020" y="419"/>
                  <a:pt x="1961" y="436"/>
                </a:cubicBezTo>
                <a:cubicBezTo>
                  <a:pt x="1933" y="444"/>
                  <a:pt x="1876" y="459"/>
                  <a:pt x="1876" y="459"/>
                </a:cubicBezTo>
                <a:cubicBezTo>
                  <a:pt x="1890" y="498"/>
                  <a:pt x="1926" y="495"/>
                  <a:pt x="1961" y="506"/>
                </a:cubicBezTo>
                <a:cubicBezTo>
                  <a:pt x="1992" y="516"/>
                  <a:pt x="2055" y="537"/>
                  <a:pt x="2055" y="537"/>
                </a:cubicBezTo>
                <a:cubicBezTo>
                  <a:pt x="2102" y="574"/>
                  <a:pt x="2160" y="592"/>
                  <a:pt x="2218" y="607"/>
                </a:cubicBezTo>
                <a:cubicBezTo>
                  <a:pt x="2157" y="638"/>
                  <a:pt x="2154" y="629"/>
                  <a:pt x="2070" y="623"/>
                </a:cubicBezTo>
                <a:cubicBezTo>
                  <a:pt x="2044" y="610"/>
                  <a:pt x="2015" y="602"/>
                  <a:pt x="1992" y="584"/>
                </a:cubicBezTo>
                <a:cubicBezTo>
                  <a:pt x="1972" y="568"/>
                  <a:pt x="1938" y="529"/>
                  <a:pt x="1938" y="529"/>
                </a:cubicBezTo>
                <a:cubicBezTo>
                  <a:pt x="1941" y="511"/>
                  <a:pt x="1939" y="492"/>
                  <a:pt x="1946" y="475"/>
                </a:cubicBezTo>
                <a:cubicBezTo>
                  <a:pt x="1963" y="431"/>
                  <a:pt x="2028" y="423"/>
                  <a:pt x="2063" y="412"/>
                </a:cubicBezTo>
                <a:cubicBezTo>
                  <a:pt x="2134" y="390"/>
                  <a:pt x="2199" y="382"/>
                  <a:pt x="2273" y="373"/>
                </a:cubicBezTo>
                <a:cubicBezTo>
                  <a:pt x="2288" y="363"/>
                  <a:pt x="2302" y="350"/>
                  <a:pt x="2319" y="342"/>
                </a:cubicBezTo>
                <a:cubicBezTo>
                  <a:pt x="2329" y="337"/>
                  <a:pt x="2342" y="342"/>
                  <a:pt x="2351" y="335"/>
                </a:cubicBezTo>
                <a:cubicBezTo>
                  <a:pt x="2358" y="330"/>
                  <a:pt x="2356" y="319"/>
                  <a:pt x="2358" y="311"/>
                </a:cubicBezTo>
                <a:cubicBezTo>
                  <a:pt x="2250" y="239"/>
                  <a:pt x="2140" y="159"/>
                  <a:pt x="2024" y="101"/>
                </a:cubicBezTo>
                <a:cubicBezTo>
                  <a:pt x="1998" y="88"/>
                  <a:pt x="1946" y="62"/>
                  <a:pt x="1946" y="62"/>
                </a:cubicBezTo>
                <a:cubicBezTo>
                  <a:pt x="1927" y="6"/>
                  <a:pt x="1826" y="18"/>
                  <a:pt x="1782" y="15"/>
                </a:cubicBezTo>
                <a:cubicBezTo>
                  <a:pt x="1728" y="57"/>
                  <a:pt x="1716" y="138"/>
                  <a:pt x="1642" y="155"/>
                </a:cubicBezTo>
                <a:cubicBezTo>
                  <a:pt x="1597" y="178"/>
                  <a:pt x="1563" y="170"/>
                  <a:pt x="1518" y="148"/>
                </a:cubicBezTo>
                <a:cubicBezTo>
                  <a:pt x="1483" y="96"/>
                  <a:pt x="1432" y="120"/>
                  <a:pt x="1370" y="124"/>
                </a:cubicBezTo>
                <a:cubicBezTo>
                  <a:pt x="1357" y="129"/>
                  <a:pt x="1344" y="134"/>
                  <a:pt x="1331" y="140"/>
                </a:cubicBezTo>
                <a:cubicBezTo>
                  <a:pt x="1321" y="145"/>
                  <a:pt x="1311" y="157"/>
                  <a:pt x="1300" y="155"/>
                </a:cubicBezTo>
                <a:cubicBezTo>
                  <a:pt x="1291" y="153"/>
                  <a:pt x="1292" y="137"/>
                  <a:pt x="1284" y="132"/>
                </a:cubicBezTo>
                <a:cubicBezTo>
                  <a:pt x="1268" y="122"/>
                  <a:pt x="1248" y="122"/>
                  <a:pt x="1230" y="117"/>
                </a:cubicBezTo>
                <a:cubicBezTo>
                  <a:pt x="1133" y="121"/>
                  <a:pt x="1042" y="117"/>
                  <a:pt x="949" y="140"/>
                </a:cubicBezTo>
                <a:cubicBezTo>
                  <a:pt x="853" y="211"/>
                  <a:pt x="849" y="178"/>
                  <a:pt x="677" y="171"/>
                </a:cubicBezTo>
                <a:cubicBezTo>
                  <a:pt x="646" y="160"/>
                  <a:pt x="618" y="150"/>
                  <a:pt x="591" y="132"/>
                </a:cubicBezTo>
                <a:cubicBezTo>
                  <a:pt x="569" y="98"/>
                  <a:pt x="555" y="94"/>
                  <a:pt x="514" y="85"/>
                </a:cubicBezTo>
                <a:cubicBezTo>
                  <a:pt x="467" y="90"/>
                  <a:pt x="420" y="93"/>
                  <a:pt x="373" y="101"/>
                </a:cubicBezTo>
                <a:cubicBezTo>
                  <a:pt x="273" y="119"/>
                  <a:pt x="189" y="190"/>
                  <a:pt x="101" y="233"/>
                </a:cubicBezTo>
                <a:cubicBezTo>
                  <a:pt x="71" y="271"/>
                  <a:pt x="46" y="295"/>
                  <a:pt x="0" y="311"/>
                </a:cubicBezTo>
                <a:cubicBezTo>
                  <a:pt x="65" y="314"/>
                  <a:pt x="131" y="303"/>
                  <a:pt x="194" y="319"/>
                </a:cubicBezTo>
                <a:cubicBezTo>
                  <a:pt x="216" y="324"/>
                  <a:pt x="173" y="377"/>
                  <a:pt x="171" y="381"/>
                </a:cubicBezTo>
                <a:cubicBezTo>
                  <a:pt x="150" y="419"/>
                  <a:pt x="141" y="447"/>
                  <a:pt x="117" y="482"/>
                </a:cubicBezTo>
                <a:cubicBezTo>
                  <a:pt x="106" y="497"/>
                  <a:pt x="96" y="513"/>
                  <a:pt x="85" y="529"/>
                </a:cubicBezTo>
                <a:cubicBezTo>
                  <a:pt x="79" y="538"/>
                  <a:pt x="60" y="555"/>
                  <a:pt x="70" y="560"/>
                </a:cubicBezTo>
                <a:cubicBezTo>
                  <a:pt x="85" y="567"/>
                  <a:pt x="102" y="551"/>
                  <a:pt x="117" y="545"/>
                </a:cubicBezTo>
                <a:cubicBezTo>
                  <a:pt x="178" y="523"/>
                  <a:pt x="232" y="507"/>
                  <a:pt x="296" y="498"/>
                </a:cubicBezTo>
                <a:cubicBezTo>
                  <a:pt x="334" y="487"/>
                  <a:pt x="367" y="466"/>
                  <a:pt x="405" y="498"/>
                </a:cubicBezTo>
                <a:cubicBezTo>
                  <a:pt x="426" y="516"/>
                  <a:pt x="353" y="537"/>
                  <a:pt x="381" y="552"/>
                </a:cubicBezTo>
                <a:cubicBezTo>
                  <a:pt x="392" y="558"/>
                  <a:pt x="403" y="538"/>
                  <a:pt x="412" y="529"/>
                </a:cubicBezTo>
                <a:cubicBezTo>
                  <a:pt x="421" y="520"/>
                  <a:pt x="427" y="507"/>
                  <a:pt x="436" y="498"/>
                </a:cubicBezTo>
                <a:cubicBezTo>
                  <a:pt x="450" y="484"/>
                  <a:pt x="467" y="473"/>
                  <a:pt x="482" y="459"/>
                </a:cubicBezTo>
                <a:cubicBezTo>
                  <a:pt x="592" y="357"/>
                  <a:pt x="646" y="272"/>
                  <a:pt x="802" y="233"/>
                </a:cubicBezTo>
                <a:cubicBezTo>
                  <a:pt x="823" y="238"/>
                  <a:pt x="853" y="231"/>
                  <a:pt x="864" y="249"/>
                </a:cubicBezTo>
                <a:cubicBezTo>
                  <a:pt x="871" y="260"/>
                  <a:pt x="855" y="328"/>
                  <a:pt x="848" y="350"/>
                </a:cubicBezTo>
                <a:cubicBezTo>
                  <a:pt x="825" y="426"/>
                  <a:pt x="772" y="512"/>
                  <a:pt x="716" y="568"/>
                </a:cubicBezTo>
                <a:cubicBezTo>
                  <a:pt x="711" y="581"/>
                  <a:pt x="707" y="595"/>
                  <a:pt x="700" y="607"/>
                </a:cubicBezTo>
                <a:cubicBezTo>
                  <a:pt x="694" y="618"/>
                  <a:pt x="674" y="625"/>
                  <a:pt x="677" y="638"/>
                </a:cubicBezTo>
                <a:cubicBezTo>
                  <a:pt x="679" y="648"/>
                  <a:pt x="698" y="643"/>
                  <a:pt x="708" y="646"/>
                </a:cubicBezTo>
                <a:cubicBezTo>
                  <a:pt x="794" y="674"/>
                  <a:pt x="695" y="657"/>
                  <a:pt x="848" y="669"/>
                </a:cubicBezTo>
                <a:cubicBezTo>
                  <a:pt x="864" y="666"/>
                  <a:pt x="886" y="674"/>
                  <a:pt x="895" y="661"/>
                </a:cubicBezTo>
                <a:cubicBezTo>
                  <a:pt x="909" y="642"/>
                  <a:pt x="871" y="588"/>
                  <a:pt x="864" y="568"/>
                </a:cubicBezTo>
                <a:cubicBezTo>
                  <a:pt x="799" y="662"/>
                  <a:pt x="883" y="769"/>
                  <a:pt x="965" y="809"/>
                </a:cubicBezTo>
                <a:cubicBezTo>
                  <a:pt x="1032" y="804"/>
                  <a:pt x="1100" y="801"/>
                  <a:pt x="1167" y="794"/>
                </a:cubicBezTo>
                <a:cubicBezTo>
                  <a:pt x="1204" y="790"/>
                  <a:pt x="1276" y="778"/>
                  <a:pt x="1276" y="778"/>
                </a:cubicBezTo>
                <a:cubicBezTo>
                  <a:pt x="1324" y="744"/>
                  <a:pt x="1313" y="735"/>
                  <a:pt x="1323" y="677"/>
                </a:cubicBezTo>
                <a:cubicBezTo>
                  <a:pt x="1314" y="652"/>
                  <a:pt x="1301" y="632"/>
                  <a:pt x="1292" y="607"/>
                </a:cubicBezTo>
                <a:cubicBezTo>
                  <a:pt x="1309" y="564"/>
                  <a:pt x="1317" y="552"/>
                  <a:pt x="1362" y="568"/>
                </a:cubicBezTo>
                <a:cubicBezTo>
                  <a:pt x="1413" y="641"/>
                  <a:pt x="1367" y="725"/>
                  <a:pt x="1455" y="786"/>
                </a:cubicBezTo>
                <a:cubicBezTo>
                  <a:pt x="1484" y="784"/>
                  <a:pt x="1737" y="787"/>
                  <a:pt x="1775" y="731"/>
                </a:cubicBezTo>
                <a:cubicBezTo>
                  <a:pt x="1736" y="655"/>
                  <a:pt x="1700" y="619"/>
                  <a:pt x="1619" y="568"/>
                </a:cubicBezTo>
                <a:cubicBezTo>
                  <a:pt x="1590" y="550"/>
                  <a:pt x="1533" y="514"/>
                  <a:pt x="1533" y="514"/>
                </a:cubicBezTo>
                <a:cubicBezTo>
                  <a:pt x="1485" y="412"/>
                  <a:pt x="1572" y="608"/>
                  <a:pt x="1510" y="373"/>
                </a:cubicBezTo>
                <a:cubicBezTo>
                  <a:pt x="1504" y="351"/>
                  <a:pt x="1455" y="315"/>
                  <a:pt x="1440" y="303"/>
                </a:cubicBezTo>
                <a:cubicBezTo>
                  <a:pt x="1430" y="227"/>
                  <a:pt x="1399" y="187"/>
                  <a:pt x="1487" y="155"/>
                </a:cubicBezTo>
                <a:cubicBezTo>
                  <a:pt x="1497" y="151"/>
                  <a:pt x="1508" y="150"/>
                  <a:pt x="1518" y="148"/>
                </a:cubicBezTo>
                <a:cubicBezTo>
                  <a:pt x="1637" y="167"/>
                  <a:pt x="1591" y="156"/>
                  <a:pt x="1666" y="210"/>
                </a:cubicBezTo>
                <a:cubicBezTo>
                  <a:pt x="1701" y="269"/>
                  <a:pt x="1746" y="317"/>
                  <a:pt x="1782" y="373"/>
                </a:cubicBezTo>
                <a:cubicBezTo>
                  <a:pt x="1785" y="384"/>
                  <a:pt x="1790" y="394"/>
                  <a:pt x="1790" y="405"/>
                </a:cubicBezTo>
                <a:cubicBezTo>
                  <a:pt x="1790" y="423"/>
                  <a:pt x="1775" y="442"/>
                  <a:pt x="1782" y="459"/>
                </a:cubicBezTo>
                <a:cubicBezTo>
                  <a:pt x="1789" y="474"/>
                  <a:pt x="1860" y="481"/>
                  <a:pt x="1868" y="482"/>
                </a:cubicBezTo>
                <a:cubicBezTo>
                  <a:pt x="1907" y="480"/>
                  <a:pt x="1951" y="494"/>
                  <a:pt x="1985" y="475"/>
                </a:cubicBezTo>
                <a:cubicBezTo>
                  <a:pt x="2003" y="465"/>
                  <a:pt x="1988" y="433"/>
                  <a:pt x="1992" y="412"/>
                </a:cubicBezTo>
                <a:cubicBezTo>
                  <a:pt x="2005" y="352"/>
                  <a:pt x="2025" y="365"/>
                  <a:pt x="2063" y="327"/>
                </a:cubicBezTo>
                <a:lnTo>
                  <a:pt x="2031" y="29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907" name="Freeform 835"/>
          <p:cNvSpPr>
            <a:spLocks/>
          </p:cNvSpPr>
          <p:nvPr/>
        </p:nvSpPr>
        <p:spPr bwMode="auto">
          <a:xfrm>
            <a:off x="3851275" y="3270250"/>
            <a:ext cx="865188" cy="519113"/>
          </a:xfrm>
          <a:custGeom>
            <a:avLst/>
            <a:gdLst>
              <a:gd name="T0" fmla="*/ 2147483647 w 364"/>
              <a:gd name="T1" fmla="*/ 2147483647 h 191"/>
              <a:gd name="T2" fmla="*/ 2147483647 w 364"/>
              <a:gd name="T3" fmla="*/ 2147483647 h 191"/>
              <a:gd name="T4" fmla="*/ 2147483647 w 364"/>
              <a:gd name="T5" fmla="*/ 2147483647 h 191"/>
              <a:gd name="T6" fmla="*/ 2147483647 w 364"/>
              <a:gd name="T7" fmla="*/ 2147483647 h 191"/>
              <a:gd name="T8" fmla="*/ 2147483647 w 364"/>
              <a:gd name="T9" fmla="*/ 2147483647 h 191"/>
              <a:gd name="T10" fmla="*/ 2147483647 w 364"/>
              <a:gd name="T11" fmla="*/ 2147483647 h 191"/>
              <a:gd name="T12" fmla="*/ 2147483647 w 364"/>
              <a:gd name="T13" fmla="*/ 2147483647 h 191"/>
              <a:gd name="T14" fmla="*/ 2147483647 w 364"/>
              <a:gd name="T15" fmla="*/ 2147483647 h 191"/>
              <a:gd name="T16" fmla="*/ 2147483647 w 364"/>
              <a:gd name="T17" fmla="*/ 2147483647 h 191"/>
              <a:gd name="T18" fmla="*/ 2147483647 w 364"/>
              <a:gd name="T19" fmla="*/ 2147483647 h 191"/>
              <a:gd name="T20" fmla="*/ 2147483647 w 364"/>
              <a:gd name="T21" fmla="*/ 2147483647 h 191"/>
              <a:gd name="T22" fmla="*/ 2147483647 w 364"/>
              <a:gd name="T23" fmla="*/ 2147483647 h 191"/>
              <a:gd name="T24" fmla="*/ 2147483647 w 364"/>
              <a:gd name="T25" fmla="*/ 2147483647 h 191"/>
              <a:gd name="T26" fmla="*/ 2147483647 w 364"/>
              <a:gd name="T27" fmla="*/ 2147483647 h 191"/>
              <a:gd name="T28" fmla="*/ 2147483647 w 364"/>
              <a:gd name="T29" fmla="*/ 2147483647 h 191"/>
              <a:gd name="T30" fmla="*/ 2147483647 w 364"/>
              <a:gd name="T31" fmla="*/ 2147483647 h 191"/>
              <a:gd name="T32" fmla="*/ 2147483647 w 364"/>
              <a:gd name="T33" fmla="*/ 2147483647 h 191"/>
              <a:gd name="T34" fmla="*/ 2147483647 w 364"/>
              <a:gd name="T35" fmla="*/ 2147483647 h 191"/>
              <a:gd name="T36" fmla="*/ 2147483647 w 364"/>
              <a:gd name="T37" fmla="*/ 2147483647 h 191"/>
              <a:gd name="T38" fmla="*/ 2147483647 w 364"/>
              <a:gd name="T39" fmla="*/ 2147483647 h 191"/>
              <a:gd name="T40" fmla="*/ 2147483647 w 364"/>
              <a:gd name="T41" fmla="*/ 2147483647 h 191"/>
              <a:gd name="T42" fmla="*/ 2147483647 w 364"/>
              <a:gd name="T43" fmla="*/ 2147483647 h 19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64"/>
              <a:gd name="T67" fmla="*/ 0 h 191"/>
              <a:gd name="T68" fmla="*/ 364 w 364"/>
              <a:gd name="T69" fmla="*/ 191 h 191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64" h="191">
                <a:moveTo>
                  <a:pt x="98" y="18"/>
                </a:moveTo>
                <a:cubicBezTo>
                  <a:pt x="83" y="23"/>
                  <a:pt x="67" y="29"/>
                  <a:pt x="52" y="34"/>
                </a:cubicBezTo>
                <a:cubicBezTo>
                  <a:pt x="44" y="37"/>
                  <a:pt x="28" y="42"/>
                  <a:pt x="28" y="42"/>
                </a:cubicBezTo>
                <a:cubicBezTo>
                  <a:pt x="0" y="84"/>
                  <a:pt x="23" y="63"/>
                  <a:pt x="52" y="104"/>
                </a:cubicBezTo>
                <a:cubicBezTo>
                  <a:pt x="87" y="50"/>
                  <a:pt x="77" y="75"/>
                  <a:pt x="91" y="34"/>
                </a:cubicBezTo>
                <a:cubicBezTo>
                  <a:pt x="119" y="77"/>
                  <a:pt x="140" y="123"/>
                  <a:pt x="168" y="166"/>
                </a:cubicBezTo>
                <a:cubicBezTo>
                  <a:pt x="166" y="145"/>
                  <a:pt x="150" y="122"/>
                  <a:pt x="161" y="104"/>
                </a:cubicBezTo>
                <a:cubicBezTo>
                  <a:pt x="168" y="93"/>
                  <a:pt x="184" y="117"/>
                  <a:pt x="192" y="127"/>
                </a:cubicBezTo>
                <a:cubicBezTo>
                  <a:pt x="220" y="160"/>
                  <a:pt x="190" y="161"/>
                  <a:pt x="246" y="190"/>
                </a:cubicBezTo>
                <a:cubicBezTo>
                  <a:pt x="256" y="187"/>
                  <a:pt x="271" y="191"/>
                  <a:pt x="277" y="182"/>
                </a:cubicBezTo>
                <a:cubicBezTo>
                  <a:pt x="282" y="175"/>
                  <a:pt x="274" y="165"/>
                  <a:pt x="270" y="158"/>
                </a:cubicBezTo>
                <a:cubicBezTo>
                  <a:pt x="261" y="142"/>
                  <a:pt x="253" y="123"/>
                  <a:pt x="238" y="112"/>
                </a:cubicBezTo>
                <a:cubicBezTo>
                  <a:pt x="228" y="104"/>
                  <a:pt x="217" y="97"/>
                  <a:pt x="207" y="88"/>
                </a:cubicBezTo>
                <a:cubicBezTo>
                  <a:pt x="199" y="81"/>
                  <a:pt x="174" y="69"/>
                  <a:pt x="184" y="65"/>
                </a:cubicBezTo>
                <a:cubicBezTo>
                  <a:pt x="197" y="59"/>
                  <a:pt x="210" y="75"/>
                  <a:pt x="223" y="81"/>
                </a:cubicBezTo>
                <a:cubicBezTo>
                  <a:pt x="233" y="86"/>
                  <a:pt x="243" y="92"/>
                  <a:pt x="254" y="96"/>
                </a:cubicBezTo>
                <a:cubicBezTo>
                  <a:pt x="264" y="100"/>
                  <a:pt x="275" y="101"/>
                  <a:pt x="285" y="104"/>
                </a:cubicBezTo>
                <a:cubicBezTo>
                  <a:pt x="309" y="119"/>
                  <a:pt x="355" y="151"/>
                  <a:pt x="355" y="151"/>
                </a:cubicBezTo>
                <a:cubicBezTo>
                  <a:pt x="358" y="143"/>
                  <a:pt x="364" y="135"/>
                  <a:pt x="363" y="127"/>
                </a:cubicBezTo>
                <a:cubicBezTo>
                  <a:pt x="357" y="89"/>
                  <a:pt x="301" y="65"/>
                  <a:pt x="270" y="57"/>
                </a:cubicBezTo>
                <a:cubicBezTo>
                  <a:pt x="250" y="45"/>
                  <a:pt x="160" y="0"/>
                  <a:pt x="137" y="3"/>
                </a:cubicBezTo>
                <a:cubicBezTo>
                  <a:pt x="123" y="5"/>
                  <a:pt x="111" y="13"/>
                  <a:pt x="98" y="18"/>
                </a:cubicBez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909" name="Freeform 837"/>
          <p:cNvSpPr>
            <a:spLocks/>
          </p:cNvSpPr>
          <p:nvPr/>
        </p:nvSpPr>
        <p:spPr bwMode="auto">
          <a:xfrm>
            <a:off x="4572000" y="3644900"/>
            <a:ext cx="2428875" cy="998538"/>
          </a:xfrm>
          <a:custGeom>
            <a:avLst/>
            <a:gdLst>
              <a:gd name="T0" fmla="*/ 2147483647 w 2358"/>
              <a:gd name="T1" fmla="*/ 2147483647 h 809"/>
              <a:gd name="T2" fmla="*/ 2147483647 w 2358"/>
              <a:gd name="T3" fmla="*/ 2147483647 h 809"/>
              <a:gd name="T4" fmla="*/ 2147483647 w 2358"/>
              <a:gd name="T5" fmla="*/ 2147483647 h 809"/>
              <a:gd name="T6" fmla="*/ 2147483647 w 2358"/>
              <a:gd name="T7" fmla="*/ 2147483647 h 809"/>
              <a:gd name="T8" fmla="*/ 2147483647 w 2358"/>
              <a:gd name="T9" fmla="*/ 2147483647 h 809"/>
              <a:gd name="T10" fmla="*/ 2147483647 w 2358"/>
              <a:gd name="T11" fmla="*/ 2147483647 h 809"/>
              <a:gd name="T12" fmla="*/ 2147483647 w 2358"/>
              <a:gd name="T13" fmla="*/ 2147483647 h 809"/>
              <a:gd name="T14" fmla="*/ 2147483647 w 2358"/>
              <a:gd name="T15" fmla="*/ 2147483647 h 809"/>
              <a:gd name="T16" fmla="*/ 2147483647 w 2358"/>
              <a:gd name="T17" fmla="*/ 2147483647 h 809"/>
              <a:gd name="T18" fmla="*/ 2147483647 w 2358"/>
              <a:gd name="T19" fmla="*/ 2147483647 h 809"/>
              <a:gd name="T20" fmla="*/ 2147483647 w 2358"/>
              <a:gd name="T21" fmla="*/ 2147483647 h 809"/>
              <a:gd name="T22" fmla="*/ 2147483647 w 2358"/>
              <a:gd name="T23" fmla="*/ 2147483647 h 809"/>
              <a:gd name="T24" fmla="*/ 2147483647 w 2358"/>
              <a:gd name="T25" fmla="*/ 2147483647 h 809"/>
              <a:gd name="T26" fmla="*/ 2147483647 w 2358"/>
              <a:gd name="T27" fmla="*/ 2147483647 h 809"/>
              <a:gd name="T28" fmla="*/ 2147483647 w 2358"/>
              <a:gd name="T29" fmla="*/ 2147483647 h 809"/>
              <a:gd name="T30" fmla="*/ 2147483647 w 2358"/>
              <a:gd name="T31" fmla="*/ 2147483647 h 809"/>
              <a:gd name="T32" fmla="*/ 2147483647 w 2358"/>
              <a:gd name="T33" fmla="*/ 2147483647 h 809"/>
              <a:gd name="T34" fmla="*/ 2147483647 w 2358"/>
              <a:gd name="T35" fmla="*/ 2147483647 h 809"/>
              <a:gd name="T36" fmla="*/ 2147483647 w 2358"/>
              <a:gd name="T37" fmla="*/ 2147483647 h 809"/>
              <a:gd name="T38" fmla="*/ 2147483647 w 2358"/>
              <a:gd name="T39" fmla="*/ 2147483647 h 809"/>
              <a:gd name="T40" fmla="*/ 2147483647 w 2358"/>
              <a:gd name="T41" fmla="*/ 2147483647 h 809"/>
              <a:gd name="T42" fmla="*/ 2147483647 w 2358"/>
              <a:gd name="T43" fmla="*/ 2147483647 h 809"/>
              <a:gd name="T44" fmla="*/ 2147483647 w 2358"/>
              <a:gd name="T45" fmla="*/ 2147483647 h 809"/>
              <a:gd name="T46" fmla="*/ 2147483647 w 2358"/>
              <a:gd name="T47" fmla="*/ 2147483647 h 809"/>
              <a:gd name="T48" fmla="*/ 2147483647 w 2358"/>
              <a:gd name="T49" fmla="*/ 2147483647 h 809"/>
              <a:gd name="T50" fmla="*/ 2147483647 w 2358"/>
              <a:gd name="T51" fmla="*/ 2147483647 h 809"/>
              <a:gd name="T52" fmla="*/ 2147483647 w 2358"/>
              <a:gd name="T53" fmla="*/ 2147483647 h 809"/>
              <a:gd name="T54" fmla="*/ 2147483647 w 2358"/>
              <a:gd name="T55" fmla="*/ 2147483647 h 809"/>
              <a:gd name="T56" fmla="*/ 2147483647 w 2358"/>
              <a:gd name="T57" fmla="*/ 2147483647 h 809"/>
              <a:gd name="T58" fmla="*/ 2147483647 w 2358"/>
              <a:gd name="T59" fmla="*/ 2147483647 h 809"/>
              <a:gd name="T60" fmla="*/ 2147483647 w 2358"/>
              <a:gd name="T61" fmla="*/ 2147483647 h 809"/>
              <a:gd name="T62" fmla="*/ 2147483647 w 2358"/>
              <a:gd name="T63" fmla="*/ 2147483647 h 809"/>
              <a:gd name="T64" fmla="*/ 2147483647 w 2358"/>
              <a:gd name="T65" fmla="*/ 2147483647 h 809"/>
              <a:gd name="T66" fmla="*/ 2147483647 w 2358"/>
              <a:gd name="T67" fmla="*/ 2147483647 h 809"/>
              <a:gd name="T68" fmla="*/ 2147483647 w 2358"/>
              <a:gd name="T69" fmla="*/ 2147483647 h 809"/>
              <a:gd name="T70" fmla="*/ 2147483647 w 2358"/>
              <a:gd name="T71" fmla="*/ 2147483647 h 809"/>
              <a:gd name="T72" fmla="*/ 2147483647 w 2358"/>
              <a:gd name="T73" fmla="*/ 2147483647 h 809"/>
              <a:gd name="T74" fmla="*/ 2147483647 w 2358"/>
              <a:gd name="T75" fmla="*/ 2147483647 h 809"/>
              <a:gd name="T76" fmla="*/ 2147483647 w 2358"/>
              <a:gd name="T77" fmla="*/ 2147483647 h 809"/>
              <a:gd name="T78" fmla="*/ 2147483647 w 2358"/>
              <a:gd name="T79" fmla="*/ 2147483647 h 809"/>
              <a:gd name="T80" fmla="*/ 2147483647 w 2358"/>
              <a:gd name="T81" fmla="*/ 2147483647 h 809"/>
              <a:gd name="T82" fmla="*/ 2147483647 w 2358"/>
              <a:gd name="T83" fmla="*/ 2147483647 h 809"/>
              <a:gd name="T84" fmla="*/ 2147483647 w 2358"/>
              <a:gd name="T85" fmla="*/ 2147483647 h 809"/>
              <a:gd name="T86" fmla="*/ 2147483647 w 2358"/>
              <a:gd name="T87" fmla="*/ 2147483647 h 809"/>
              <a:gd name="T88" fmla="*/ 2147483647 w 2358"/>
              <a:gd name="T89" fmla="*/ 2147483647 h 809"/>
              <a:gd name="T90" fmla="*/ 2147483647 w 2358"/>
              <a:gd name="T91" fmla="*/ 2147483647 h 809"/>
              <a:gd name="T92" fmla="*/ 2147483647 w 2358"/>
              <a:gd name="T93" fmla="*/ 2147483647 h 809"/>
              <a:gd name="T94" fmla="*/ 2147483647 w 2358"/>
              <a:gd name="T95" fmla="*/ 2147483647 h 809"/>
              <a:gd name="T96" fmla="*/ 2147483647 w 2358"/>
              <a:gd name="T97" fmla="*/ 2147483647 h 809"/>
              <a:gd name="T98" fmla="*/ 2147483647 w 2358"/>
              <a:gd name="T99" fmla="*/ 2147483647 h 809"/>
              <a:gd name="T100" fmla="*/ 2147483647 w 2358"/>
              <a:gd name="T101" fmla="*/ 2147483647 h 809"/>
              <a:gd name="T102" fmla="*/ 2147483647 w 2358"/>
              <a:gd name="T103" fmla="*/ 2147483647 h 809"/>
              <a:gd name="T104" fmla="*/ 2147483647 w 2358"/>
              <a:gd name="T105" fmla="*/ 2147483647 h 809"/>
              <a:gd name="T106" fmla="*/ 2147483647 w 2358"/>
              <a:gd name="T107" fmla="*/ 2147483647 h 809"/>
              <a:gd name="T108" fmla="*/ 2147483647 w 2358"/>
              <a:gd name="T109" fmla="*/ 2147483647 h 809"/>
              <a:gd name="T110" fmla="*/ 2147483647 w 2358"/>
              <a:gd name="T111" fmla="*/ 2147483647 h 809"/>
              <a:gd name="T112" fmla="*/ 2147483647 w 2358"/>
              <a:gd name="T113" fmla="*/ 2147483647 h 809"/>
              <a:gd name="T114" fmla="*/ 2147483647 w 2358"/>
              <a:gd name="T115" fmla="*/ 2147483647 h 809"/>
              <a:gd name="T116" fmla="*/ 2147483647 w 2358"/>
              <a:gd name="T117" fmla="*/ 2147483647 h 809"/>
              <a:gd name="T118" fmla="*/ 2147483647 w 2358"/>
              <a:gd name="T119" fmla="*/ 2147483647 h 809"/>
              <a:gd name="T120" fmla="*/ 2147483647 w 2358"/>
              <a:gd name="T121" fmla="*/ 2147483647 h 809"/>
              <a:gd name="T122" fmla="*/ 2147483647 w 2358"/>
              <a:gd name="T123" fmla="*/ 2147483647 h 809"/>
              <a:gd name="T124" fmla="*/ 2147483647 w 2358"/>
              <a:gd name="T125" fmla="*/ 2147483647 h 80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358"/>
              <a:gd name="T190" fmla="*/ 0 h 809"/>
              <a:gd name="T191" fmla="*/ 2358 w 2358"/>
              <a:gd name="T192" fmla="*/ 809 h 80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358" h="809">
                <a:moveTo>
                  <a:pt x="770" y="0"/>
                </a:moveTo>
                <a:cubicBezTo>
                  <a:pt x="720" y="76"/>
                  <a:pt x="595" y="58"/>
                  <a:pt x="521" y="62"/>
                </a:cubicBezTo>
                <a:cubicBezTo>
                  <a:pt x="463" y="96"/>
                  <a:pt x="427" y="130"/>
                  <a:pt x="389" y="187"/>
                </a:cubicBezTo>
                <a:cubicBezTo>
                  <a:pt x="379" y="298"/>
                  <a:pt x="368" y="334"/>
                  <a:pt x="482" y="358"/>
                </a:cubicBezTo>
                <a:cubicBezTo>
                  <a:pt x="493" y="355"/>
                  <a:pt x="508" y="359"/>
                  <a:pt x="514" y="350"/>
                </a:cubicBezTo>
                <a:cubicBezTo>
                  <a:pt x="524" y="335"/>
                  <a:pt x="517" y="314"/>
                  <a:pt x="521" y="296"/>
                </a:cubicBezTo>
                <a:cubicBezTo>
                  <a:pt x="522" y="291"/>
                  <a:pt x="540" y="220"/>
                  <a:pt x="545" y="202"/>
                </a:cubicBezTo>
                <a:cubicBezTo>
                  <a:pt x="548" y="192"/>
                  <a:pt x="560" y="186"/>
                  <a:pt x="568" y="179"/>
                </a:cubicBezTo>
                <a:cubicBezTo>
                  <a:pt x="615" y="138"/>
                  <a:pt x="672" y="121"/>
                  <a:pt x="732" y="109"/>
                </a:cubicBezTo>
                <a:cubicBezTo>
                  <a:pt x="751" y="195"/>
                  <a:pt x="715" y="291"/>
                  <a:pt x="747" y="373"/>
                </a:cubicBezTo>
                <a:cubicBezTo>
                  <a:pt x="757" y="398"/>
                  <a:pt x="799" y="363"/>
                  <a:pt x="825" y="358"/>
                </a:cubicBezTo>
                <a:cubicBezTo>
                  <a:pt x="853" y="344"/>
                  <a:pt x="884" y="335"/>
                  <a:pt x="911" y="319"/>
                </a:cubicBezTo>
                <a:cubicBezTo>
                  <a:pt x="940" y="302"/>
                  <a:pt x="996" y="264"/>
                  <a:pt x="996" y="264"/>
                </a:cubicBezTo>
                <a:cubicBezTo>
                  <a:pt x="1013" y="239"/>
                  <a:pt x="1034" y="228"/>
                  <a:pt x="1051" y="202"/>
                </a:cubicBezTo>
                <a:cubicBezTo>
                  <a:pt x="1037" y="147"/>
                  <a:pt x="1028" y="112"/>
                  <a:pt x="973" y="93"/>
                </a:cubicBezTo>
                <a:cubicBezTo>
                  <a:pt x="943" y="103"/>
                  <a:pt x="917" y="111"/>
                  <a:pt x="887" y="124"/>
                </a:cubicBezTo>
                <a:cubicBezTo>
                  <a:pt x="858" y="136"/>
                  <a:pt x="802" y="163"/>
                  <a:pt x="802" y="163"/>
                </a:cubicBezTo>
                <a:cubicBezTo>
                  <a:pt x="789" y="125"/>
                  <a:pt x="802" y="110"/>
                  <a:pt x="825" y="78"/>
                </a:cubicBezTo>
                <a:cubicBezTo>
                  <a:pt x="855" y="170"/>
                  <a:pt x="854" y="234"/>
                  <a:pt x="864" y="342"/>
                </a:cubicBezTo>
                <a:cubicBezTo>
                  <a:pt x="911" y="332"/>
                  <a:pt x="927" y="338"/>
                  <a:pt x="957" y="311"/>
                </a:cubicBezTo>
                <a:cubicBezTo>
                  <a:pt x="976" y="294"/>
                  <a:pt x="1012" y="257"/>
                  <a:pt x="1012" y="257"/>
                </a:cubicBezTo>
                <a:cubicBezTo>
                  <a:pt x="1028" y="334"/>
                  <a:pt x="1043" y="423"/>
                  <a:pt x="996" y="490"/>
                </a:cubicBezTo>
                <a:cubicBezTo>
                  <a:pt x="1012" y="550"/>
                  <a:pt x="1006" y="558"/>
                  <a:pt x="1058" y="576"/>
                </a:cubicBezTo>
                <a:cubicBezTo>
                  <a:pt x="1123" y="570"/>
                  <a:pt x="1143" y="575"/>
                  <a:pt x="1191" y="545"/>
                </a:cubicBezTo>
                <a:cubicBezTo>
                  <a:pt x="1214" y="508"/>
                  <a:pt x="1204" y="529"/>
                  <a:pt x="1222" y="475"/>
                </a:cubicBezTo>
                <a:cubicBezTo>
                  <a:pt x="1225" y="467"/>
                  <a:pt x="1230" y="451"/>
                  <a:pt x="1230" y="451"/>
                </a:cubicBezTo>
                <a:cubicBezTo>
                  <a:pt x="1223" y="343"/>
                  <a:pt x="1220" y="319"/>
                  <a:pt x="1191" y="233"/>
                </a:cubicBezTo>
                <a:cubicBezTo>
                  <a:pt x="1206" y="176"/>
                  <a:pt x="1221" y="190"/>
                  <a:pt x="1269" y="210"/>
                </a:cubicBezTo>
                <a:cubicBezTo>
                  <a:pt x="1284" y="233"/>
                  <a:pt x="1300" y="257"/>
                  <a:pt x="1315" y="280"/>
                </a:cubicBezTo>
                <a:cubicBezTo>
                  <a:pt x="1320" y="288"/>
                  <a:pt x="1331" y="303"/>
                  <a:pt x="1331" y="303"/>
                </a:cubicBezTo>
                <a:cubicBezTo>
                  <a:pt x="1346" y="374"/>
                  <a:pt x="1344" y="424"/>
                  <a:pt x="1331" y="498"/>
                </a:cubicBezTo>
                <a:cubicBezTo>
                  <a:pt x="1334" y="516"/>
                  <a:pt x="1328" y="537"/>
                  <a:pt x="1339" y="552"/>
                </a:cubicBezTo>
                <a:cubicBezTo>
                  <a:pt x="1347" y="563"/>
                  <a:pt x="1365" y="556"/>
                  <a:pt x="1378" y="560"/>
                </a:cubicBezTo>
                <a:cubicBezTo>
                  <a:pt x="1461" y="584"/>
                  <a:pt x="1522" y="600"/>
                  <a:pt x="1611" y="607"/>
                </a:cubicBezTo>
                <a:cubicBezTo>
                  <a:pt x="1715" y="599"/>
                  <a:pt x="1819" y="601"/>
                  <a:pt x="1922" y="584"/>
                </a:cubicBezTo>
                <a:cubicBezTo>
                  <a:pt x="1934" y="582"/>
                  <a:pt x="1938" y="564"/>
                  <a:pt x="1938" y="552"/>
                </a:cubicBezTo>
                <a:cubicBezTo>
                  <a:pt x="1938" y="514"/>
                  <a:pt x="1870" y="481"/>
                  <a:pt x="1845" y="467"/>
                </a:cubicBezTo>
                <a:cubicBezTo>
                  <a:pt x="1665" y="371"/>
                  <a:pt x="1929" y="502"/>
                  <a:pt x="1619" y="358"/>
                </a:cubicBezTo>
                <a:cubicBezTo>
                  <a:pt x="1506" y="305"/>
                  <a:pt x="1394" y="252"/>
                  <a:pt x="1276" y="210"/>
                </a:cubicBezTo>
                <a:cubicBezTo>
                  <a:pt x="1223" y="191"/>
                  <a:pt x="1184" y="165"/>
                  <a:pt x="1128" y="155"/>
                </a:cubicBezTo>
                <a:cubicBezTo>
                  <a:pt x="1096" y="139"/>
                  <a:pt x="1078" y="138"/>
                  <a:pt x="1058" y="109"/>
                </a:cubicBezTo>
                <a:cubicBezTo>
                  <a:pt x="1041" y="51"/>
                  <a:pt x="1037" y="64"/>
                  <a:pt x="1167" y="109"/>
                </a:cubicBezTo>
                <a:cubicBezTo>
                  <a:pt x="1268" y="144"/>
                  <a:pt x="1361" y="200"/>
                  <a:pt x="1463" y="233"/>
                </a:cubicBezTo>
                <a:cubicBezTo>
                  <a:pt x="1514" y="310"/>
                  <a:pt x="1618" y="264"/>
                  <a:pt x="1697" y="257"/>
                </a:cubicBezTo>
                <a:cubicBezTo>
                  <a:pt x="1735" y="244"/>
                  <a:pt x="1755" y="239"/>
                  <a:pt x="1790" y="218"/>
                </a:cubicBezTo>
                <a:cubicBezTo>
                  <a:pt x="1814" y="204"/>
                  <a:pt x="1860" y="171"/>
                  <a:pt x="1860" y="171"/>
                </a:cubicBezTo>
                <a:cubicBezTo>
                  <a:pt x="1744" y="142"/>
                  <a:pt x="1629" y="121"/>
                  <a:pt x="1510" y="109"/>
                </a:cubicBezTo>
                <a:cubicBezTo>
                  <a:pt x="1670" y="143"/>
                  <a:pt x="1797" y="220"/>
                  <a:pt x="1954" y="264"/>
                </a:cubicBezTo>
                <a:cubicBezTo>
                  <a:pt x="1982" y="272"/>
                  <a:pt x="2012" y="277"/>
                  <a:pt x="2039" y="288"/>
                </a:cubicBezTo>
                <a:cubicBezTo>
                  <a:pt x="2069" y="301"/>
                  <a:pt x="2125" y="335"/>
                  <a:pt x="2125" y="335"/>
                </a:cubicBezTo>
                <a:cubicBezTo>
                  <a:pt x="2103" y="398"/>
                  <a:pt x="2020" y="419"/>
                  <a:pt x="1961" y="436"/>
                </a:cubicBezTo>
                <a:cubicBezTo>
                  <a:pt x="1933" y="444"/>
                  <a:pt x="1876" y="459"/>
                  <a:pt x="1876" y="459"/>
                </a:cubicBezTo>
                <a:cubicBezTo>
                  <a:pt x="1890" y="498"/>
                  <a:pt x="1926" y="495"/>
                  <a:pt x="1961" y="506"/>
                </a:cubicBezTo>
                <a:cubicBezTo>
                  <a:pt x="1992" y="516"/>
                  <a:pt x="2055" y="537"/>
                  <a:pt x="2055" y="537"/>
                </a:cubicBezTo>
                <a:cubicBezTo>
                  <a:pt x="2102" y="574"/>
                  <a:pt x="2160" y="592"/>
                  <a:pt x="2218" y="607"/>
                </a:cubicBezTo>
                <a:cubicBezTo>
                  <a:pt x="2157" y="638"/>
                  <a:pt x="2154" y="629"/>
                  <a:pt x="2070" y="623"/>
                </a:cubicBezTo>
                <a:cubicBezTo>
                  <a:pt x="2044" y="610"/>
                  <a:pt x="2015" y="602"/>
                  <a:pt x="1992" y="584"/>
                </a:cubicBezTo>
                <a:cubicBezTo>
                  <a:pt x="1972" y="568"/>
                  <a:pt x="1938" y="529"/>
                  <a:pt x="1938" y="529"/>
                </a:cubicBezTo>
                <a:cubicBezTo>
                  <a:pt x="1941" y="511"/>
                  <a:pt x="1939" y="492"/>
                  <a:pt x="1946" y="475"/>
                </a:cubicBezTo>
                <a:cubicBezTo>
                  <a:pt x="1963" y="431"/>
                  <a:pt x="2028" y="423"/>
                  <a:pt x="2063" y="412"/>
                </a:cubicBezTo>
                <a:cubicBezTo>
                  <a:pt x="2134" y="390"/>
                  <a:pt x="2199" y="382"/>
                  <a:pt x="2273" y="373"/>
                </a:cubicBezTo>
                <a:cubicBezTo>
                  <a:pt x="2288" y="363"/>
                  <a:pt x="2302" y="350"/>
                  <a:pt x="2319" y="342"/>
                </a:cubicBezTo>
                <a:cubicBezTo>
                  <a:pt x="2329" y="337"/>
                  <a:pt x="2342" y="342"/>
                  <a:pt x="2351" y="335"/>
                </a:cubicBezTo>
                <a:cubicBezTo>
                  <a:pt x="2358" y="330"/>
                  <a:pt x="2356" y="319"/>
                  <a:pt x="2358" y="311"/>
                </a:cubicBezTo>
                <a:cubicBezTo>
                  <a:pt x="2250" y="239"/>
                  <a:pt x="2140" y="159"/>
                  <a:pt x="2024" y="101"/>
                </a:cubicBezTo>
                <a:cubicBezTo>
                  <a:pt x="1998" y="88"/>
                  <a:pt x="1946" y="62"/>
                  <a:pt x="1946" y="62"/>
                </a:cubicBezTo>
                <a:cubicBezTo>
                  <a:pt x="1927" y="6"/>
                  <a:pt x="1826" y="18"/>
                  <a:pt x="1782" y="15"/>
                </a:cubicBezTo>
                <a:cubicBezTo>
                  <a:pt x="1728" y="57"/>
                  <a:pt x="1716" y="138"/>
                  <a:pt x="1642" y="155"/>
                </a:cubicBezTo>
                <a:cubicBezTo>
                  <a:pt x="1597" y="178"/>
                  <a:pt x="1563" y="170"/>
                  <a:pt x="1518" y="148"/>
                </a:cubicBezTo>
                <a:cubicBezTo>
                  <a:pt x="1483" y="96"/>
                  <a:pt x="1432" y="120"/>
                  <a:pt x="1370" y="124"/>
                </a:cubicBezTo>
                <a:cubicBezTo>
                  <a:pt x="1357" y="129"/>
                  <a:pt x="1344" y="134"/>
                  <a:pt x="1331" y="140"/>
                </a:cubicBezTo>
                <a:cubicBezTo>
                  <a:pt x="1321" y="145"/>
                  <a:pt x="1311" y="157"/>
                  <a:pt x="1300" y="155"/>
                </a:cubicBezTo>
                <a:cubicBezTo>
                  <a:pt x="1291" y="153"/>
                  <a:pt x="1292" y="137"/>
                  <a:pt x="1284" y="132"/>
                </a:cubicBezTo>
                <a:cubicBezTo>
                  <a:pt x="1268" y="122"/>
                  <a:pt x="1248" y="122"/>
                  <a:pt x="1230" y="117"/>
                </a:cubicBezTo>
                <a:cubicBezTo>
                  <a:pt x="1133" y="121"/>
                  <a:pt x="1042" y="117"/>
                  <a:pt x="949" y="140"/>
                </a:cubicBezTo>
                <a:cubicBezTo>
                  <a:pt x="853" y="211"/>
                  <a:pt x="849" y="178"/>
                  <a:pt x="677" y="171"/>
                </a:cubicBezTo>
                <a:cubicBezTo>
                  <a:pt x="646" y="160"/>
                  <a:pt x="618" y="150"/>
                  <a:pt x="591" y="132"/>
                </a:cubicBezTo>
                <a:cubicBezTo>
                  <a:pt x="569" y="98"/>
                  <a:pt x="555" y="94"/>
                  <a:pt x="514" y="85"/>
                </a:cubicBezTo>
                <a:cubicBezTo>
                  <a:pt x="467" y="90"/>
                  <a:pt x="420" y="93"/>
                  <a:pt x="373" y="101"/>
                </a:cubicBezTo>
                <a:cubicBezTo>
                  <a:pt x="273" y="119"/>
                  <a:pt x="189" y="190"/>
                  <a:pt x="101" y="233"/>
                </a:cubicBezTo>
                <a:cubicBezTo>
                  <a:pt x="71" y="271"/>
                  <a:pt x="46" y="295"/>
                  <a:pt x="0" y="311"/>
                </a:cubicBezTo>
                <a:cubicBezTo>
                  <a:pt x="65" y="314"/>
                  <a:pt x="131" y="303"/>
                  <a:pt x="194" y="319"/>
                </a:cubicBezTo>
                <a:cubicBezTo>
                  <a:pt x="216" y="324"/>
                  <a:pt x="173" y="377"/>
                  <a:pt x="171" y="381"/>
                </a:cubicBezTo>
                <a:cubicBezTo>
                  <a:pt x="150" y="419"/>
                  <a:pt x="141" y="447"/>
                  <a:pt x="117" y="482"/>
                </a:cubicBezTo>
                <a:cubicBezTo>
                  <a:pt x="106" y="497"/>
                  <a:pt x="96" y="513"/>
                  <a:pt x="85" y="529"/>
                </a:cubicBezTo>
                <a:cubicBezTo>
                  <a:pt x="79" y="538"/>
                  <a:pt x="60" y="555"/>
                  <a:pt x="70" y="560"/>
                </a:cubicBezTo>
                <a:cubicBezTo>
                  <a:pt x="85" y="567"/>
                  <a:pt x="102" y="551"/>
                  <a:pt x="117" y="545"/>
                </a:cubicBezTo>
                <a:cubicBezTo>
                  <a:pt x="178" y="523"/>
                  <a:pt x="232" y="507"/>
                  <a:pt x="296" y="498"/>
                </a:cubicBezTo>
                <a:cubicBezTo>
                  <a:pt x="334" y="487"/>
                  <a:pt x="367" y="466"/>
                  <a:pt x="405" y="498"/>
                </a:cubicBezTo>
                <a:cubicBezTo>
                  <a:pt x="426" y="516"/>
                  <a:pt x="353" y="537"/>
                  <a:pt x="381" y="552"/>
                </a:cubicBezTo>
                <a:cubicBezTo>
                  <a:pt x="392" y="558"/>
                  <a:pt x="403" y="538"/>
                  <a:pt x="412" y="529"/>
                </a:cubicBezTo>
                <a:cubicBezTo>
                  <a:pt x="421" y="520"/>
                  <a:pt x="427" y="507"/>
                  <a:pt x="436" y="498"/>
                </a:cubicBezTo>
                <a:cubicBezTo>
                  <a:pt x="450" y="484"/>
                  <a:pt x="467" y="473"/>
                  <a:pt x="482" y="459"/>
                </a:cubicBezTo>
                <a:cubicBezTo>
                  <a:pt x="592" y="357"/>
                  <a:pt x="646" y="272"/>
                  <a:pt x="802" y="233"/>
                </a:cubicBezTo>
                <a:cubicBezTo>
                  <a:pt x="823" y="238"/>
                  <a:pt x="853" y="231"/>
                  <a:pt x="864" y="249"/>
                </a:cubicBezTo>
                <a:cubicBezTo>
                  <a:pt x="871" y="260"/>
                  <a:pt x="855" y="328"/>
                  <a:pt x="848" y="350"/>
                </a:cubicBezTo>
                <a:cubicBezTo>
                  <a:pt x="825" y="426"/>
                  <a:pt x="772" y="512"/>
                  <a:pt x="716" y="568"/>
                </a:cubicBezTo>
                <a:cubicBezTo>
                  <a:pt x="711" y="581"/>
                  <a:pt x="707" y="595"/>
                  <a:pt x="700" y="607"/>
                </a:cubicBezTo>
                <a:cubicBezTo>
                  <a:pt x="694" y="618"/>
                  <a:pt x="674" y="625"/>
                  <a:pt x="677" y="638"/>
                </a:cubicBezTo>
                <a:cubicBezTo>
                  <a:pt x="679" y="648"/>
                  <a:pt x="698" y="643"/>
                  <a:pt x="708" y="646"/>
                </a:cubicBezTo>
                <a:cubicBezTo>
                  <a:pt x="794" y="674"/>
                  <a:pt x="695" y="657"/>
                  <a:pt x="848" y="669"/>
                </a:cubicBezTo>
                <a:cubicBezTo>
                  <a:pt x="864" y="666"/>
                  <a:pt x="886" y="674"/>
                  <a:pt x="895" y="661"/>
                </a:cubicBezTo>
                <a:cubicBezTo>
                  <a:pt x="909" y="642"/>
                  <a:pt x="871" y="588"/>
                  <a:pt x="864" y="568"/>
                </a:cubicBezTo>
                <a:cubicBezTo>
                  <a:pt x="799" y="662"/>
                  <a:pt x="883" y="769"/>
                  <a:pt x="965" y="809"/>
                </a:cubicBezTo>
                <a:cubicBezTo>
                  <a:pt x="1032" y="804"/>
                  <a:pt x="1100" y="801"/>
                  <a:pt x="1167" y="794"/>
                </a:cubicBezTo>
                <a:cubicBezTo>
                  <a:pt x="1204" y="790"/>
                  <a:pt x="1276" y="778"/>
                  <a:pt x="1276" y="778"/>
                </a:cubicBezTo>
                <a:cubicBezTo>
                  <a:pt x="1324" y="744"/>
                  <a:pt x="1313" y="735"/>
                  <a:pt x="1323" y="677"/>
                </a:cubicBezTo>
                <a:cubicBezTo>
                  <a:pt x="1314" y="652"/>
                  <a:pt x="1301" y="632"/>
                  <a:pt x="1292" y="607"/>
                </a:cubicBezTo>
                <a:cubicBezTo>
                  <a:pt x="1309" y="564"/>
                  <a:pt x="1317" y="552"/>
                  <a:pt x="1362" y="568"/>
                </a:cubicBezTo>
                <a:cubicBezTo>
                  <a:pt x="1413" y="641"/>
                  <a:pt x="1367" y="725"/>
                  <a:pt x="1455" y="786"/>
                </a:cubicBezTo>
                <a:cubicBezTo>
                  <a:pt x="1484" y="784"/>
                  <a:pt x="1737" y="787"/>
                  <a:pt x="1775" y="731"/>
                </a:cubicBezTo>
                <a:cubicBezTo>
                  <a:pt x="1736" y="655"/>
                  <a:pt x="1700" y="619"/>
                  <a:pt x="1619" y="568"/>
                </a:cubicBezTo>
                <a:cubicBezTo>
                  <a:pt x="1590" y="550"/>
                  <a:pt x="1533" y="514"/>
                  <a:pt x="1533" y="514"/>
                </a:cubicBezTo>
                <a:cubicBezTo>
                  <a:pt x="1485" y="412"/>
                  <a:pt x="1572" y="608"/>
                  <a:pt x="1510" y="373"/>
                </a:cubicBezTo>
                <a:cubicBezTo>
                  <a:pt x="1504" y="351"/>
                  <a:pt x="1455" y="315"/>
                  <a:pt x="1440" y="303"/>
                </a:cubicBezTo>
                <a:cubicBezTo>
                  <a:pt x="1430" y="227"/>
                  <a:pt x="1399" y="187"/>
                  <a:pt x="1487" y="155"/>
                </a:cubicBezTo>
                <a:cubicBezTo>
                  <a:pt x="1497" y="151"/>
                  <a:pt x="1508" y="150"/>
                  <a:pt x="1518" y="148"/>
                </a:cubicBezTo>
                <a:cubicBezTo>
                  <a:pt x="1637" y="167"/>
                  <a:pt x="1591" y="156"/>
                  <a:pt x="1666" y="210"/>
                </a:cubicBezTo>
                <a:cubicBezTo>
                  <a:pt x="1701" y="269"/>
                  <a:pt x="1746" y="317"/>
                  <a:pt x="1782" y="373"/>
                </a:cubicBezTo>
                <a:cubicBezTo>
                  <a:pt x="1785" y="384"/>
                  <a:pt x="1790" y="394"/>
                  <a:pt x="1790" y="405"/>
                </a:cubicBezTo>
                <a:cubicBezTo>
                  <a:pt x="1790" y="423"/>
                  <a:pt x="1775" y="442"/>
                  <a:pt x="1782" y="459"/>
                </a:cubicBezTo>
                <a:cubicBezTo>
                  <a:pt x="1789" y="474"/>
                  <a:pt x="1860" y="481"/>
                  <a:pt x="1868" y="482"/>
                </a:cubicBezTo>
                <a:cubicBezTo>
                  <a:pt x="1907" y="480"/>
                  <a:pt x="1951" y="494"/>
                  <a:pt x="1985" y="475"/>
                </a:cubicBezTo>
                <a:cubicBezTo>
                  <a:pt x="2003" y="465"/>
                  <a:pt x="1988" y="433"/>
                  <a:pt x="1992" y="412"/>
                </a:cubicBezTo>
                <a:cubicBezTo>
                  <a:pt x="2005" y="352"/>
                  <a:pt x="2025" y="365"/>
                  <a:pt x="2063" y="327"/>
                </a:cubicBezTo>
                <a:lnTo>
                  <a:pt x="2031" y="29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3910" name="Picture 83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1981" y="4211662"/>
            <a:ext cx="11747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11" name="Freeform 839"/>
          <p:cNvSpPr>
            <a:spLocks/>
          </p:cNvSpPr>
          <p:nvPr/>
        </p:nvSpPr>
        <p:spPr bwMode="auto">
          <a:xfrm>
            <a:off x="6804025" y="3500438"/>
            <a:ext cx="1943100" cy="708025"/>
          </a:xfrm>
          <a:custGeom>
            <a:avLst/>
            <a:gdLst>
              <a:gd name="T0" fmla="*/ 2147483647 w 2358"/>
              <a:gd name="T1" fmla="*/ 2147483647 h 809"/>
              <a:gd name="T2" fmla="*/ 2147483647 w 2358"/>
              <a:gd name="T3" fmla="*/ 2147483647 h 809"/>
              <a:gd name="T4" fmla="*/ 2147483647 w 2358"/>
              <a:gd name="T5" fmla="*/ 2147483647 h 809"/>
              <a:gd name="T6" fmla="*/ 2147483647 w 2358"/>
              <a:gd name="T7" fmla="*/ 2147483647 h 809"/>
              <a:gd name="T8" fmla="*/ 2147483647 w 2358"/>
              <a:gd name="T9" fmla="*/ 2147483647 h 809"/>
              <a:gd name="T10" fmla="*/ 2147483647 w 2358"/>
              <a:gd name="T11" fmla="*/ 2147483647 h 809"/>
              <a:gd name="T12" fmla="*/ 2147483647 w 2358"/>
              <a:gd name="T13" fmla="*/ 2147483647 h 809"/>
              <a:gd name="T14" fmla="*/ 2147483647 w 2358"/>
              <a:gd name="T15" fmla="*/ 2147483647 h 809"/>
              <a:gd name="T16" fmla="*/ 2147483647 w 2358"/>
              <a:gd name="T17" fmla="*/ 2147483647 h 809"/>
              <a:gd name="T18" fmla="*/ 2147483647 w 2358"/>
              <a:gd name="T19" fmla="*/ 2147483647 h 809"/>
              <a:gd name="T20" fmla="*/ 2147483647 w 2358"/>
              <a:gd name="T21" fmla="*/ 2147483647 h 809"/>
              <a:gd name="T22" fmla="*/ 2147483647 w 2358"/>
              <a:gd name="T23" fmla="*/ 2147483647 h 809"/>
              <a:gd name="T24" fmla="*/ 2147483647 w 2358"/>
              <a:gd name="T25" fmla="*/ 2147483647 h 809"/>
              <a:gd name="T26" fmla="*/ 2147483647 w 2358"/>
              <a:gd name="T27" fmla="*/ 2147483647 h 809"/>
              <a:gd name="T28" fmla="*/ 2147483647 w 2358"/>
              <a:gd name="T29" fmla="*/ 2147483647 h 809"/>
              <a:gd name="T30" fmla="*/ 2147483647 w 2358"/>
              <a:gd name="T31" fmla="*/ 2147483647 h 809"/>
              <a:gd name="T32" fmla="*/ 2147483647 w 2358"/>
              <a:gd name="T33" fmla="*/ 2147483647 h 809"/>
              <a:gd name="T34" fmla="*/ 2147483647 w 2358"/>
              <a:gd name="T35" fmla="*/ 2147483647 h 809"/>
              <a:gd name="T36" fmla="*/ 2147483647 w 2358"/>
              <a:gd name="T37" fmla="*/ 2147483647 h 809"/>
              <a:gd name="T38" fmla="*/ 2147483647 w 2358"/>
              <a:gd name="T39" fmla="*/ 2147483647 h 809"/>
              <a:gd name="T40" fmla="*/ 2147483647 w 2358"/>
              <a:gd name="T41" fmla="*/ 2147483647 h 809"/>
              <a:gd name="T42" fmla="*/ 2147483647 w 2358"/>
              <a:gd name="T43" fmla="*/ 2147483647 h 809"/>
              <a:gd name="T44" fmla="*/ 2147483647 w 2358"/>
              <a:gd name="T45" fmla="*/ 2147483647 h 809"/>
              <a:gd name="T46" fmla="*/ 2147483647 w 2358"/>
              <a:gd name="T47" fmla="*/ 2147483647 h 809"/>
              <a:gd name="T48" fmla="*/ 2147483647 w 2358"/>
              <a:gd name="T49" fmla="*/ 2147483647 h 809"/>
              <a:gd name="T50" fmla="*/ 2147483647 w 2358"/>
              <a:gd name="T51" fmla="*/ 2147483647 h 809"/>
              <a:gd name="T52" fmla="*/ 2147483647 w 2358"/>
              <a:gd name="T53" fmla="*/ 2147483647 h 809"/>
              <a:gd name="T54" fmla="*/ 2147483647 w 2358"/>
              <a:gd name="T55" fmla="*/ 2147483647 h 809"/>
              <a:gd name="T56" fmla="*/ 2147483647 w 2358"/>
              <a:gd name="T57" fmla="*/ 2147483647 h 809"/>
              <a:gd name="T58" fmla="*/ 2147483647 w 2358"/>
              <a:gd name="T59" fmla="*/ 2147483647 h 809"/>
              <a:gd name="T60" fmla="*/ 2147483647 w 2358"/>
              <a:gd name="T61" fmla="*/ 2147483647 h 809"/>
              <a:gd name="T62" fmla="*/ 2147483647 w 2358"/>
              <a:gd name="T63" fmla="*/ 2147483647 h 809"/>
              <a:gd name="T64" fmla="*/ 2147483647 w 2358"/>
              <a:gd name="T65" fmla="*/ 2147483647 h 809"/>
              <a:gd name="T66" fmla="*/ 2147483647 w 2358"/>
              <a:gd name="T67" fmla="*/ 2147483647 h 809"/>
              <a:gd name="T68" fmla="*/ 2147483647 w 2358"/>
              <a:gd name="T69" fmla="*/ 2147483647 h 809"/>
              <a:gd name="T70" fmla="*/ 2147483647 w 2358"/>
              <a:gd name="T71" fmla="*/ 2147483647 h 809"/>
              <a:gd name="T72" fmla="*/ 2147483647 w 2358"/>
              <a:gd name="T73" fmla="*/ 2147483647 h 809"/>
              <a:gd name="T74" fmla="*/ 2147483647 w 2358"/>
              <a:gd name="T75" fmla="*/ 2147483647 h 809"/>
              <a:gd name="T76" fmla="*/ 2147483647 w 2358"/>
              <a:gd name="T77" fmla="*/ 2147483647 h 809"/>
              <a:gd name="T78" fmla="*/ 2147483647 w 2358"/>
              <a:gd name="T79" fmla="*/ 2147483647 h 809"/>
              <a:gd name="T80" fmla="*/ 2147483647 w 2358"/>
              <a:gd name="T81" fmla="*/ 2147483647 h 809"/>
              <a:gd name="T82" fmla="*/ 2147483647 w 2358"/>
              <a:gd name="T83" fmla="*/ 2147483647 h 809"/>
              <a:gd name="T84" fmla="*/ 2147483647 w 2358"/>
              <a:gd name="T85" fmla="*/ 2147483647 h 809"/>
              <a:gd name="T86" fmla="*/ 2147483647 w 2358"/>
              <a:gd name="T87" fmla="*/ 2147483647 h 809"/>
              <a:gd name="T88" fmla="*/ 2147483647 w 2358"/>
              <a:gd name="T89" fmla="*/ 2147483647 h 809"/>
              <a:gd name="T90" fmla="*/ 2147483647 w 2358"/>
              <a:gd name="T91" fmla="*/ 2147483647 h 809"/>
              <a:gd name="T92" fmla="*/ 2147483647 w 2358"/>
              <a:gd name="T93" fmla="*/ 2147483647 h 809"/>
              <a:gd name="T94" fmla="*/ 2147483647 w 2358"/>
              <a:gd name="T95" fmla="*/ 2147483647 h 809"/>
              <a:gd name="T96" fmla="*/ 2147483647 w 2358"/>
              <a:gd name="T97" fmla="*/ 2147483647 h 809"/>
              <a:gd name="T98" fmla="*/ 2147483647 w 2358"/>
              <a:gd name="T99" fmla="*/ 2147483647 h 809"/>
              <a:gd name="T100" fmla="*/ 2147483647 w 2358"/>
              <a:gd name="T101" fmla="*/ 2147483647 h 809"/>
              <a:gd name="T102" fmla="*/ 2147483647 w 2358"/>
              <a:gd name="T103" fmla="*/ 2147483647 h 809"/>
              <a:gd name="T104" fmla="*/ 2147483647 w 2358"/>
              <a:gd name="T105" fmla="*/ 2147483647 h 809"/>
              <a:gd name="T106" fmla="*/ 2147483647 w 2358"/>
              <a:gd name="T107" fmla="*/ 2147483647 h 809"/>
              <a:gd name="T108" fmla="*/ 2147483647 w 2358"/>
              <a:gd name="T109" fmla="*/ 2147483647 h 809"/>
              <a:gd name="T110" fmla="*/ 2147483647 w 2358"/>
              <a:gd name="T111" fmla="*/ 2147483647 h 809"/>
              <a:gd name="T112" fmla="*/ 2147483647 w 2358"/>
              <a:gd name="T113" fmla="*/ 2147483647 h 809"/>
              <a:gd name="T114" fmla="*/ 2147483647 w 2358"/>
              <a:gd name="T115" fmla="*/ 2147483647 h 809"/>
              <a:gd name="T116" fmla="*/ 2147483647 w 2358"/>
              <a:gd name="T117" fmla="*/ 2147483647 h 809"/>
              <a:gd name="T118" fmla="*/ 2147483647 w 2358"/>
              <a:gd name="T119" fmla="*/ 2147483647 h 809"/>
              <a:gd name="T120" fmla="*/ 2147483647 w 2358"/>
              <a:gd name="T121" fmla="*/ 2147483647 h 809"/>
              <a:gd name="T122" fmla="*/ 2147483647 w 2358"/>
              <a:gd name="T123" fmla="*/ 2147483647 h 809"/>
              <a:gd name="T124" fmla="*/ 2147483647 w 2358"/>
              <a:gd name="T125" fmla="*/ 2147483647 h 80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358"/>
              <a:gd name="T190" fmla="*/ 0 h 809"/>
              <a:gd name="T191" fmla="*/ 2358 w 2358"/>
              <a:gd name="T192" fmla="*/ 809 h 80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358" h="809">
                <a:moveTo>
                  <a:pt x="770" y="0"/>
                </a:moveTo>
                <a:cubicBezTo>
                  <a:pt x="720" y="76"/>
                  <a:pt x="595" y="58"/>
                  <a:pt x="521" y="62"/>
                </a:cubicBezTo>
                <a:cubicBezTo>
                  <a:pt x="463" y="96"/>
                  <a:pt x="427" y="130"/>
                  <a:pt x="389" y="187"/>
                </a:cubicBezTo>
                <a:cubicBezTo>
                  <a:pt x="379" y="298"/>
                  <a:pt x="368" y="334"/>
                  <a:pt x="482" y="358"/>
                </a:cubicBezTo>
                <a:cubicBezTo>
                  <a:pt x="493" y="355"/>
                  <a:pt x="508" y="359"/>
                  <a:pt x="514" y="350"/>
                </a:cubicBezTo>
                <a:cubicBezTo>
                  <a:pt x="524" y="335"/>
                  <a:pt x="517" y="314"/>
                  <a:pt x="521" y="296"/>
                </a:cubicBezTo>
                <a:cubicBezTo>
                  <a:pt x="522" y="291"/>
                  <a:pt x="540" y="220"/>
                  <a:pt x="545" y="202"/>
                </a:cubicBezTo>
                <a:cubicBezTo>
                  <a:pt x="548" y="192"/>
                  <a:pt x="560" y="186"/>
                  <a:pt x="568" y="179"/>
                </a:cubicBezTo>
                <a:cubicBezTo>
                  <a:pt x="615" y="138"/>
                  <a:pt x="672" y="121"/>
                  <a:pt x="732" y="109"/>
                </a:cubicBezTo>
                <a:cubicBezTo>
                  <a:pt x="751" y="195"/>
                  <a:pt x="715" y="291"/>
                  <a:pt x="747" y="373"/>
                </a:cubicBezTo>
                <a:cubicBezTo>
                  <a:pt x="757" y="398"/>
                  <a:pt x="799" y="363"/>
                  <a:pt x="825" y="358"/>
                </a:cubicBezTo>
                <a:cubicBezTo>
                  <a:pt x="853" y="344"/>
                  <a:pt x="884" y="335"/>
                  <a:pt x="911" y="319"/>
                </a:cubicBezTo>
                <a:cubicBezTo>
                  <a:pt x="940" y="302"/>
                  <a:pt x="996" y="264"/>
                  <a:pt x="996" y="264"/>
                </a:cubicBezTo>
                <a:cubicBezTo>
                  <a:pt x="1013" y="239"/>
                  <a:pt x="1034" y="228"/>
                  <a:pt x="1051" y="202"/>
                </a:cubicBezTo>
                <a:cubicBezTo>
                  <a:pt x="1037" y="147"/>
                  <a:pt x="1028" y="112"/>
                  <a:pt x="973" y="93"/>
                </a:cubicBezTo>
                <a:cubicBezTo>
                  <a:pt x="943" y="103"/>
                  <a:pt x="917" y="111"/>
                  <a:pt x="887" y="124"/>
                </a:cubicBezTo>
                <a:cubicBezTo>
                  <a:pt x="858" y="136"/>
                  <a:pt x="802" y="163"/>
                  <a:pt x="802" y="163"/>
                </a:cubicBezTo>
                <a:cubicBezTo>
                  <a:pt x="789" y="125"/>
                  <a:pt x="802" y="110"/>
                  <a:pt x="825" y="78"/>
                </a:cubicBezTo>
                <a:cubicBezTo>
                  <a:pt x="855" y="170"/>
                  <a:pt x="854" y="234"/>
                  <a:pt x="864" y="342"/>
                </a:cubicBezTo>
                <a:cubicBezTo>
                  <a:pt x="911" y="332"/>
                  <a:pt x="927" y="338"/>
                  <a:pt x="957" y="311"/>
                </a:cubicBezTo>
                <a:cubicBezTo>
                  <a:pt x="976" y="294"/>
                  <a:pt x="1012" y="257"/>
                  <a:pt x="1012" y="257"/>
                </a:cubicBezTo>
                <a:cubicBezTo>
                  <a:pt x="1028" y="334"/>
                  <a:pt x="1043" y="423"/>
                  <a:pt x="996" y="490"/>
                </a:cubicBezTo>
                <a:cubicBezTo>
                  <a:pt x="1012" y="550"/>
                  <a:pt x="1006" y="558"/>
                  <a:pt x="1058" y="576"/>
                </a:cubicBezTo>
                <a:cubicBezTo>
                  <a:pt x="1123" y="570"/>
                  <a:pt x="1143" y="575"/>
                  <a:pt x="1191" y="545"/>
                </a:cubicBezTo>
                <a:cubicBezTo>
                  <a:pt x="1214" y="508"/>
                  <a:pt x="1204" y="529"/>
                  <a:pt x="1222" y="475"/>
                </a:cubicBezTo>
                <a:cubicBezTo>
                  <a:pt x="1225" y="467"/>
                  <a:pt x="1230" y="451"/>
                  <a:pt x="1230" y="451"/>
                </a:cubicBezTo>
                <a:cubicBezTo>
                  <a:pt x="1223" y="343"/>
                  <a:pt x="1220" y="319"/>
                  <a:pt x="1191" y="233"/>
                </a:cubicBezTo>
                <a:cubicBezTo>
                  <a:pt x="1206" y="176"/>
                  <a:pt x="1221" y="190"/>
                  <a:pt x="1269" y="210"/>
                </a:cubicBezTo>
                <a:cubicBezTo>
                  <a:pt x="1284" y="233"/>
                  <a:pt x="1300" y="257"/>
                  <a:pt x="1315" y="280"/>
                </a:cubicBezTo>
                <a:cubicBezTo>
                  <a:pt x="1320" y="288"/>
                  <a:pt x="1331" y="303"/>
                  <a:pt x="1331" y="303"/>
                </a:cubicBezTo>
                <a:cubicBezTo>
                  <a:pt x="1346" y="374"/>
                  <a:pt x="1344" y="424"/>
                  <a:pt x="1331" y="498"/>
                </a:cubicBezTo>
                <a:cubicBezTo>
                  <a:pt x="1334" y="516"/>
                  <a:pt x="1328" y="537"/>
                  <a:pt x="1339" y="552"/>
                </a:cubicBezTo>
                <a:cubicBezTo>
                  <a:pt x="1347" y="563"/>
                  <a:pt x="1365" y="556"/>
                  <a:pt x="1378" y="560"/>
                </a:cubicBezTo>
                <a:cubicBezTo>
                  <a:pt x="1461" y="584"/>
                  <a:pt x="1522" y="600"/>
                  <a:pt x="1611" y="607"/>
                </a:cubicBezTo>
                <a:cubicBezTo>
                  <a:pt x="1715" y="599"/>
                  <a:pt x="1819" y="601"/>
                  <a:pt x="1922" y="584"/>
                </a:cubicBezTo>
                <a:cubicBezTo>
                  <a:pt x="1934" y="582"/>
                  <a:pt x="1938" y="564"/>
                  <a:pt x="1938" y="552"/>
                </a:cubicBezTo>
                <a:cubicBezTo>
                  <a:pt x="1938" y="514"/>
                  <a:pt x="1870" y="481"/>
                  <a:pt x="1845" y="467"/>
                </a:cubicBezTo>
                <a:cubicBezTo>
                  <a:pt x="1665" y="371"/>
                  <a:pt x="1929" y="502"/>
                  <a:pt x="1619" y="358"/>
                </a:cubicBezTo>
                <a:cubicBezTo>
                  <a:pt x="1506" y="305"/>
                  <a:pt x="1394" y="252"/>
                  <a:pt x="1276" y="210"/>
                </a:cubicBezTo>
                <a:cubicBezTo>
                  <a:pt x="1223" y="191"/>
                  <a:pt x="1184" y="165"/>
                  <a:pt x="1128" y="155"/>
                </a:cubicBezTo>
                <a:cubicBezTo>
                  <a:pt x="1096" y="139"/>
                  <a:pt x="1078" y="138"/>
                  <a:pt x="1058" y="109"/>
                </a:cubicBezTo>
                <a:cubicBezTo>
                  <a:pt x="1041" y="51"/>
                  <a:pt x="1037" y="64"/>
                  <a:pt x="1167" y="109"/>
                </a:cubicBezTo>
                <a:cubicBezTo>
                  <a:pt x="1268" y="144"/>
                  <a:pt x="1361" y="200"/>
                  <a:pt x="1463" y="233"/>
                </a:cubicBezTo>
                <a:cubicBezTo>
                  <a:pt x="1514" y="310"/>
                  <a:pt x="1618" y="264"/>
                  <a:pt x="1697" y="257"/>
                </a:cubicBezTo>
                <a:cubicBezTo>
                  <a:pt x="1735" y="244"/>
                  <a:pt x="1755" y="239"/>
                  <a:pt x="1790" y="218"/>
                </a:cubicBezTo>
                <a:cubicBezTo>
                  <a:pt x="1814" y="204"/>
                  <a:pt x="1860" y="171"/>
                  <a:pt x="1860" y="171"/>
                </a:cubicBezTo>
                <a:cubicBezTo>
                  <a:pt x="1744" y="142"/>
                  <a:pt x="1629" y="121"/>
                  <a:pt x="1510" y="109"/>
                </a:cubicBezTo>
                <a:cubicBezTo>
                  <a:pt x="1670" y="143"/>
                  <a:pt x="1797" y="220"/>
                  <a:pt x="1954" y="264"/>
                </a:cubicBezTo>
                <a:cubicBezTo>
                  <a:pt x="1982" y="272"/>
                  <a:pt x="2012" y="277"/>
                  <a:pt x="2039" y="288"/>
                </a:cubicBezTo>
                <a:cubicBezTo>
                  <a:pt x="2069" y="301"/>
                  <a:pt x="2125" y="335"/>
                  <a:pt x="2125" y="335"/>
                </a:cubicBezTo>
                <a:cubicBezTo>
                  <a:pt x="2103" y="398"/>
                  <a:pt x="2020" y="419"/>
                  <a:pt x="1961" y="436"/>
                </a:cubicBezTo>
                <a:cubicBezTo>
                  <a:pt x="1933" y="444"/>
                  <a:pt x="1876" y="459"/>
                  <a:pt x="1876" y="459"/>
                </a:cubicBezTo>
                <a:cubicBezTo>
                  <a:pt x="1890" y="498"/>
                  <a:pt x="1926" y="495"/>
                  <a:pt x="1961" y="506"/>
                </a:cubicBezTo>
                <a:cubicBezTo>
                  <a:pt x="1992" y="516"/>
                  <a:pt x="2055" y="537"/>
                  <a:pt x="2055" y="537"/>
                </a:cubicBezTo>
                <a:cubicBezTo>
                  <a:pt x="2102" y="574"/>
                  <a:pt x="2160" y="592"/>
                  <a:pt x="2218" y="607"/>
                </a:cubicBezTo>
                <a:cubicBezTo>
                  <a:pt x="2157" y="638"/>
                  <a:pt x="2154" y="629"/>
                  <a:pt x="2070" y="623"/>
                </a:cubicBezTo>
                <a:cubicBezTo>
                  <a:pt x="2044" y="610"/>
                  <a:pt x="2015" y="602"/>
                  <a:pt x="1992" y="584"/>
                </a:cubicBezTo>
                <a:cubicBezTo>
                  <a:pt x="1972" y="568"/>
                  <a:pt x="1938" y="529"/>
                  <a:pt x="1938" y="529"/>
                </a:cubicBezTo>
                <a:cubicBezTo>
                  <a:pt x="1941" y="511"/>
                  <a:pt x="1939" y="492"/>
                  <a:pt x="1946" y="475"/>
                </a:cubicBezTo>
                <a:cubicBezTo>
                  <a:pt x="1963" y="431"/>
                  <a:pt x="2028" y="423"/>
                  <a:pt x="2063" y="412"/>
                </a:cubicBezTo>
                <a:cubicBezTo>
                  <a:pt x="2134" y="390"/>
                  <a:pt x="2199" y="382"/>
                  <a:pt x="2273" y="373"/>
                </a:cubicBezTo>
                <a:cubicBezTo>
                  <a:pt x="2288" y="363"/>
                  <a:pt x="2302" y="350"/>
                  <a:pt x="2319" y="342"/>
                </a:cubicBezTo>
                <a:cubicBezTo>
                  <a:pt x="2329" y="337"/>
                  <a:pt x="2342" y="342"/>
                  <a:pt x="2351" y="335"/>
                </a:cubicBezTo>
                <a:cubicBezTo>
                  <a:pt x="2358" y="330"/>
                  <a:pt x="2356" y="319"/>
                  <a:pt x="2358" y="311"/>
                </a:cubicBezTo>
                <a:cubicBezTo>
                  <a:pt x="2250" y="239"/>
                  <a:pt x="2140" y="159"/>
                  <a:pt x="2024" y="101"/>
                </a:cubicBezTo>
                <a:cubicBezTo>
                  <a:pt x="1998" y="88"/>
                  <a:pt x="1946" y="62"/>
                  <a:pt x="1946" y="62"/>
                </a:cubicBezTo>
                <a:cubicBezTo>
                  <a:pt x="1927" y="6"/>
                  <a:pt x="1826" y="18"/>
                  <a:pt x="1782" y="15"/>
                </a:cubicBezTo>
                <a:cubicBezTo>
                  <a:pt x="1728" y="57"/>
                  <a:pt x="1716" y="138"/>
                  <a:pt x="1642" y="155"/>
                </a:cubicBezTo>
                <a:cubicBezTo>
                  <a:pt x="1597" y="178"/>
                  <a:pt x="1563" y="170"/>
                  <a:pt x="1518" y="148"/>
                </a:cubicBezTo>
                <a:cubicBezTo>
                  <a:pt x="1483" y="96"/>
                  <a:pt x="1432" y="120"/>
                  <a:pt x="1370" y="124"/>
                </a:cubicBezTo>
                <a:cubicBezTo>
                  <a:pt x="1357" y="129"/>
                  <a:pt x="1344" y="134"/>
                  <a:pt x="1331" y="140"/>
                </a:cubicBezTo>
                <a:cubicBezTo>
                  <a:pt x="1321" y="145"/>
                  <a:pt x="1311" y="157"/>
                  <a:pt x="1300" y="155"/>
                </a:cubicBezTo>
                <a:cubicBezTo>
                  <a:pt x="1291" y="153"/>
                  <a:pt x="1292" y="137"/>
                  <a:pt x="1284" y="132"/>
                </a:cubicBezTo>
                <a:cubicBezTo>
                  <a:pt x="1268" y="122"/>
                  <a:pt x="1248" y="122"/>
                  <a:pt x="1230" y="117"/>
                </a:cubicBezTo>
                <a:cubicBezTo>
                  <a:pt x="1133" y="121"/>
                  <a:pt x="1042" y="117"/>
                  <a:pt x="949" y="140"/>
                </a:cubicBezTo>
                <a:cubicBezTo>
                  <a:pt x="853" y="211"/>
                  <a:pt x="849" y="178"/>
                  <a:pt x="677" y="171"/>
                </a:cubicBezTo>
                <a:cubicBezTo>
                  <a:pt x="646" y="160"/>
                  <a:pt x="618" y="150"/>
                  <a:pt x="591" y="132"/>
                </a:cubicBezTo>
                <a:cubicBezTo>
                  <a:pt x="569" y="98"/>
                  <a:pt x="555" y="94"/>
                  <a:pt x="514" y="85"/>
                </a:cubicBezTo>
                <a:cubicBezTo>
                  <a:pt x="467" y="90"/>
                  <a:pt x="420" y="93"/>
                  <a:pt x="373" y="101"/>
                </a:cubicBezTo>
                <a:cubicBezTo>
                  <a:pt x="273" y="119"/>
                  <a:pt x="189" y="190"/>
                  <a:pt x="101" y="233"/>
                </a:cubicBezTo>
                <a:cubicBezTo>
                  <a:pt x="71" y="271"/>
                  <a:pt x="46" y="295"/>
                  <a:pt x="0" y="311"/>
                </a:cubicBezTo>
                <a:cubicBezTo>
                  <a:pt x="65" y="314"/>
                  <a:pt x="131" y="303"/>
                  <a:pt x="194" y="319"/>
                </a:cubicBezTo>
                <a:cubicBezTo>
                  <a:pt x="216" y="324"/>
                  <a:pt x="173" y="377"/>
                  <a:pt x="171" y="381"/>
                </a:cubicBezTo>
                <a:cubicBezTo>
                  <a:pt x="150" y="419"/>
                  <a:pt x="141" y="447"/>
                  <a:pt x="117" y="482"/>
                </a:cubicBezTo>
                <a:cubicBezTo>
                  <a:pt x="106" y="497"/>
                  <a:pt x="96" y="513"/>
                  <a:pt x="85" y="529"/>
                </a:cubicBezTo>
                <a:cubicBezTo>
                  <a:pt x="79" y="538"/>
                  <a:pt x="60" y="555"/>
                  <a:pt x="70" y="560"/>
                </a:cubicBezTo>
                <a:cubicBezTo>
                  <a:pt x="85" y="567"/>
                  <a:pt x="102" y="551"/>
                  <a:pt x="117" y="545"/>
                </a:cubicBezTo>
                <a:cubicBezTo>
                  <a:pt x="178" y="523"/>
                  <a:pt x="232" y="507"/>
                  <a:pt x="296" y="498"/>
                </a:cubicBezTo>
                <a:cubicBezTo>
                  <a:pt x="334" y="487"/>
                  <a:pt x="367" y="466"/>
                  <a:pt x="405" y="498"/>
                </a:cubicBezTo>
                <a:cubicBezTo>
                  <a:pt x="426" y="516"/>
                  <a:pt x="353" y="537"/>
                  <a:pt x="381" y="552"/>
                </a:cubicBezTo>
                <a:cubicBezTo>
                  <a:pt x="392" y="558"/>
                  <a:pt x="403" y="538"/>
                  <a:pt x="412" y="529"/>
                </a:cubicBezTo>
                <a:cubicBezTo>
                  <a:pt x="421" y="520"/>
                  <a:pt x="427" y="507"/>
                  <a:pt x="436" y="498"/>
                </a:cubicBezTo>
                <a:cubicBezTo>
                  <a:pt x="450" y="484"/>
                  <a:pt x="467" y="473"/>
                  <a:pt x="482" y="459"/>
                </a:cubicBezTo>
                <a:cubicBezTo>
                  <a:pt x="592" y="357"/>
                  <a:pt x="646" y="272"/>
                  <a:pt x="802" y="233"/>
                </a:cubicBezTo>
                <a:cubicBezTo>
                  <a:pt x="823" y="238"/>
                  <a:pt x="853" y="231"/>
                  <a:pt x="864" y="249"/>
                </a:cubicBezTo>
                <a:cubicBezTo>
                  <a:pt x="871" y="260"/>
                  <a:pt x="855" y="328"/>
                  <a:pt x="848" y="350"/>
                </a:cubicBezTo>
                <a:cubicBezTo>
                  <a:pt x="825" y="426"/>
                  <a:pt x="772" y="512"/>
                  <a:pt x="716" y="568"/>
                </a:cubicBezTo>
                <a:cubicBezTo>
                  <a:pt x="711" y="581"/>
                  <a:pt x="707" y="595"/>
                  <a:pt x="700" y="607"/>
                </a:cubicBezTo>
                <a:cubicBezTo>
                  <a:pt x="694" y="618"/>
                  <a:pt x="674" y="625"/>
                  <a:pt x="677" y="638"/>
                </a:cubicBezTo>
                <a:cubicBezTo>
                  <a:pt x="679" y="648"/>
                  <a:pt x="698" y="643"/>
                  <a:pt x="708" y="646"/>
                </a:cubicBezTo>
                <a:cubicBezTo>
                  <a:pt x="794" y="674"/>
                  <a:pt x="695" y="657"/>
                  <a:pt x="848" y="669"/>
                </a:cubicBezTo>
                <a:cubicBezTo>
                  <a:pt x="864" y="666"/>
                  <a:pt x="886" y="674"/>
                  <a:pt x="895" y="661"/>
                </a:cubicBezTo>
                <a:cubicBezTo>
                  <a:pt x="909" y="642"/>
                  <a:pt x="871" y="588"/>
                  <a:pt x="864" y="568"/>
                </a:cubicBezTo>
                <a:cubicBezTo>
                  <a:pt x="799" y="662"/>
                  <a:pt x="883" y="769"/>
                  <a:pt x="965" y="809"/>
                </a:cubicBezTo>
                <a:cubicBezTo>
                  <a:pt x="1032" y="804"/>
                  <a:pt x="1100" y="801"/>
                  <a:pt x="1167" y="794"/>
                </a:cubicBezTo>
                <a:cubicBezTo>
                  <a:pt x="1204" y="790"/>
                  <a:pt x="1276" y="778"/>
                  <a:pt x="1276" y="778"/>
                </a:cubicBezTo>
                <a:cubicBezTo>
                  <a:pt x="1324" y="744"/>
                  <a:pt x="1313" y="735"/>
                  <a:pt x="1323" y="677"/>
                </a:cubicBezTo>
                <a:cubicBezTo>
                  <a:pt x="1314" y="652"/>
                  <a:pt x="1301" y="632"/>
                  <a:pt x="1292" y="607"/>
                </a:cubicBezTo>
                <a:cubicBezTo>
                  <a:pt x="1309" y="564"/>
                  <a:pt x="1317" y="552"/>
                  <a:pt x="1362" y="568"/>
                </a:cubicBezTo>
                <a:cubicBezTo>
                  <a:pt x="1413" y="641"/>
                  <a:pt x="1367" y="725"/>
                  <a:pt x="1455" y="786"/>
                </a:cubicBezTo>
                <a:cubicBezTo>
                  <a:pt x="1484" y="784"/>
                  <a:pt x="1737" y="787"/>
                  <a:pt x="1775" y="731"/>
                </a:cubicBezTo>
                <a:cubicBezTo>
                  <a:pt x="1736" y="655"/>
                  <a:pt x="1700" y="619"/>
                  <a:pt x="1619" y="568"/>
                </a:cubicBezTo>
                <a:cubicBezTo>
                  <a:pt x="1590" y="550"/>
                  <a:pt x="1533" y="514"/>
                  <a:pt x="1533" y="514"/>
                </a:cubicBezTo>
                <a:cubicBezTo>
                  <a:pt x="1485" y="412"/>
                  <a:pt x="1572" y="608"/>
                  <a:pt x="1510" y="373"/>
                </a:cubicBezTo>
                <a:cubicBezTo>
                  <a:pt x="1504" y="351"/>
                  <a:pt x="1455" y="315"/>
                  <a:pt x="1440" y="303"/>
                </a:cubicBezTo>
                <a:cubicBezTo>
                  <a:pt x="1430" y="227"/>
                  <a:pt x="1399" y="187"/>
                  <a:pt x="1487" y="155"/>
                </a:cubicBezTo>
                <a:cubicBezTo>
                  <a:pt x="1497" y="151"/>
                  <a:pt x="1508" y="150"/>
                  <a:pt x="1518" y="148"/>
                </a:cubicBezTo>
                <a:cubicBezTo>
                  <a:pt x="1637" y="167"/>
                  <a:pt x="1591" y="156"/>
                  <a:pt x="1666" y="210"/>
                </a:cubicBezTo>
                <a:cubicBezTo>
                  <a:pt x="1701" y="269"/>
                  <a:pt x="1746" y="317"/>
                  <a:pt x="1782" y="373"/>
                </a:cubicBezTo>
                <a:cubicBezTo>
                  <a:pt x="1785" y="384"/>
                  <a:pt x="1790" y="394"/>
                  <a:pt x="1790" y="405"/>
                </a:cubicBezTo>
                <a:cubicBezTo>
                  <a:pt x="1790" y="423"/>
                  <a:pt x="1775" y="442"/>
                  <a:pt x="1782" y="459"/>
                </a:cubicBezTo>
                <a:cubicBezTo>
                  <a:pt x="1789" y="474"/>
                  <a:pt x="1860" y="481"/>
                  <a:pt x="1868" y="482"/>
                </a:cubicBezTo>
                <a:cubicBezTo>
                  <a:pt x="1907" y="480"/>
                  <a:pt x="1951" y="494"/>
                  <a:pt x="1985" y="475"/>
                </a:cubicBezTo>
                <a:cubicBezTo>
                  <a:pt x="2003" y="465"/>
                  <a:pt x="1988" y="433"/>
                  <a:pt x="1992" y="412"/>
                </a:cubicBezTo>
                <a:cubicBezTo>
                  <a:pt x="2005" y="352"/>
                  <a:pt x="2025" y="365"/>
                  <a:pt x="2063" y="327"/>
                </a:cubicBezTo>
                <a:lnTo>
                  <a:pt x="2031" y="29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3913" name="Picture 841" descr="37R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4500" y="0"/>
            <a:ext cx="1079500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14" name="Picture 842" descr="tu4a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5987" y="1597025"/>
            <a:ext cx="2009775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2" name="Freeform 831"/>
          <p:cNvSpPr>
            <a:spLocks/>
          </p:cNvSpPr>
          <p:nvPr/>
        </p:nvSpPr>
        <p:spPr bwMode="auto">
          <a:xfrm rot="-184245">
            <a:off x="4810091" y="5083429"/>
            <a:ext cx="1597025" cy="231775"/>
          </a:xfrm>
          <a:custGeom>
            <a:avLst/>
            <a:gdLst>
              <a:gd name="T0" fmla="*/ 2147483647 w 1731"/>
              <a:gd name="T1" fmla="*/ 2147483647 h 373"/>
              <a:gd name="T2" fmla="*/ 2147483647 w 1731"/>
              <a:gd name="T3" fmla="*/ 2147483647 h 373"/>
              <a:gd name="T4" fmla="*/ 2147483647 w 1731"/>
              <a:gd name="T5" fmla="*/ 2147483647 h 373"/>
              <a:gd name="T6" fmla="*/ 2147483647 w 1731"/>
              <a:gd name="T7" fmla="*/ 2147483647 h 373"/>
              <a:gd name="T8" fmla="*/ 2147483647 w 1731"/>
              <a:gd name="T9" fmla="*/ 2147483647 h 373"/>
              <a:gd name="T10" fmla="*/ 2147483647 w 1731"/>
              <a:gd name="T11" fmla="*/ 2147483647 h 373"/>
              <a:gd name="T12" fmla="*/ 2147483647 w 1731"/>
              <a:gd name="T13" fmla="*/ 2147483647 h 373"/>
              <a:gd name="T14" fmla="*/ 2147483647 w 1731"/>
              <a:gd name="T15" fmla="*/ 2147483647 h 373"/>
              <a:gd name="T16" fmla="*/ 2147483647 w 1731"/>
              <a:gd name="T17" fmla="*/ 2147483647 h 373"/>
              <a:gd name="T18" fmla="*/ 2147483647 w 1731"/>
              <a:gd name="T19" fmla="*/ 2147483647 h 373"/>
              <a:gd name="T20" fmla="*/ 2147483647 w 1731"/>
              <a:gd name="T21" fmla="*/ 2147483647 h 373"/>
              <a:gd name="T22" fmla="*/ 2147483647 w 1731"/>
              <a:gd name="T23" fmla="*/ 2147483647 h 373"/>
              <a:gd name="T24" fmla="*/ 2147483647 w 1731"/>
              <a:gd name="T25" fmla="*/ 2147483647 h 373"/>
              <a:gd name="T26" fmla="*/ 2147483647 w 1731"/>
              <a:gd name="T27" fmla="*/ 2147483647 h 373"/>
              <a:gd name="T28" fmla="*/ 2147483647 w 1731"/>
              <a:gd name="T29" fmla="*/ 2147483647 h 373"/>
              <a:gd name="T30" fmla="*/ 2147483647 w 1731"/>
              <a:gd name="T31" fmla="*/ 2147483647 h 373"/>
              <a:gd name="T32" fmla="*/ 2147483647 w 1731"/>
              <a:gd name="T33" fmla="*/ 2147483647 h 373"/>
              <a:gd name="T34" fmla="*/ 2147483647 w 1731"/>
              <a:gd name="T35" fmla="*/ 2147483647 h 373"/>
              <a:gd name="T36" fmla="*/ 2147483647 w 1731"/>
              <a:gd name="T37" fmla="*/ 2147483647 h 373"/>
              <a:gd name="T38" fmla="*/ 2147483647 w 1731"/>
              <a:gd name="T39" fmla="*/ 2147483647 h 373"/>
              <a:gd name="T40" fmla="*/ 2147483647 w 1731"/>
              <a:gd name="T41" fmla="*/ 2147483647 h 373"/>
              <a:gd name="T42" fmla="*/ 2147483647 w 1731"/>
              <a:gd name="T43" fmla="*/ 2147483647 h 373"/>
              <a:gd name="T44" fmla="*/ 2147483647 w 1731"/>
              <a:gd name="T45" fmla="*/ 2147483647 h 373"/>
              <a:gd name="T46" fmla="*/ 2147483647 w 1731"/>
              <a:gd name="T47" fmla="*/ 2147483647 h 373"/>
              <a:gd name="T48" fmla="*/ 2147483647 w 1731"/>
              <a:gd name="T49" fmla="*/ 2147483647 h 373"/>
              <a:gd name="T50" fmla="*/ 2147483647 w 1731"/>
              <a:gd name="T51" fmla="*/ 2147483647 h 373"/>
              <a:gd name="T52" fmla="*/ 2147483647 w 1731"/>
              <a:gd name="T53" fmla="*/ 2147483647 h 373"/>
              <a:gd name="T54" fmla="*/ 2147483647 w 1731"/>
              <a:gd name="T55" fmla="*/ 2147483647 h 373"/>
              <a:gd name="T56" fmla="*/ 2147483647 w 1731"/>
              <a:gd name="T57" fmla="*/ 2147483647 h 373"/>
              <a:gd name="T58" fmla="*/ 2147483647 w 1731"/>
              <a:gd name="T59" fmla="*/ 2147483647 h 373"/>
              <a:gd name="T60" fmla="*/ 2147483647 w 1731"/>
              <a:gd name="T61" fmla="*/ 2147483647 h 373"/>
              <a:gd name="T62" fmla="*/ 2147483647 w 1731"/>
              <a:gd name="T63" fmla="*/ 2147483647 h 37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31"/>
              <a:gd name="T97" fmla="*/ 0 h 373"/>
              <a:gd name="T98" fmla="*/ 1731 w 1731"/>
              <a:gd name="T99" fmla="*/ 373 h 37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31" h="373">
                <a:moveTo>
                  <a:pt x="209" y="235"/>
                </a:moveTo>
                <a:cubicBezTo>
                  <a:pt x="220" y="193"/>
                  <a:pt x="211" y="152"/>
                  <a:pt x="202" y="110"/>
                </a:cubicBezTo>
                <a:cubicBezTo>
                  <a:pt x="200" y="101"/>
                  <a:pt x="197" y="91"/>
                  <a:pt x="195" y="82"/>
                </a:cubicBezTo>
                <a:cubicBezTo>
                  <a:pt x="192" y="66"/>
                  <a:pt x="188" y="17"/>
                  <a:pt x="188" y="33"/>
                </a:cubicBezTo>
                <a:cubicBezTo>
                  <a:pt x="188" y="109"/>
                  <a:pt x="197" y="125"/>
                  <a:pt x="236" y="179"/>
                </a:cubicBezTo>
                <a:cubicBezTo>
                  <a:pt x="246" y="210"/>
                  <a:pt x="261" y="232"/>
                  <a:pt x="271" y="262"/>
                </a:cubicBezTo>
                <a:cubicBezTo>
                  <a:pt x="293" y="219"/>
                  <a:pt x="311" y="170"/>
                  <a:pt x="327" y="124"/>
                </a:cubicBezTo>
                <a:cubicBezTo>
                  <a:pt x="361" y="158"/>
                  <a:pt x="356" y="199"/>
                  <a:pt x="375" y="242"/>
                </a:cubicBezTo>
                <a:cubicBezTo>
                  <a:pt x="385" y="266"/>
                  <a:pt x="401" y="285"/>
                  <a:pt x="410" y="311"/>
                </a:cubicBezTo>
                <a:cubicBezTo>
                  <a:pt x="419" y="240"/>
                  <a:pt x="451" y="170"/>
                  <a:pt x="479" y="103"/>
                </a:cubicBezTo>
                <a:cubicBezTo>
                  <a:pt x="501" y="168"/>
                  <a:pt x="529" y="228"/>
                  <a:pt x="570" y="283"/>
                </a:cubicBezTo>
                <a:cubicBezTo>
                  <a:pt x="572" y="237"/>
                  <a:pt x="568" y="190"/>
                  <a:pt x="576" y="144"/>
                </a:cubicBezTo>
                <a:cubicBezTo>
                  <a:pt x="578" y="134"/>
                  <a:pt x="586" y="162"/>
                  <a:pt x="590" y="172"/>
                </a:cubicBezTo>
                <a:cubicBezTo>
                  <a:pt x="595" y="183"/>
                  <a:pt x="599" y="196"/>
                  <a:pt x="604" y="207"/>
                </a:cubicBezTo>
                <a:cubicBezTo>
                  <a:pt x="619" y="241"/>
                  <a:pt x="636" y="269"/>
                  <a:pt x="667" y="290"/>
                </a:cubicBezTo>
                <a:cubicBezTo>
                  <a:pt x="673" y="245"/>
                  <a:pt x="666" y="224"/>
                  <a:pt x="701" y="200"/>
                </a:cubicBezTo>
                <a:cubicBezTo>
                  <a:pt x="713" y="236"/>
                  <a:pt x="717" y="274"/>
                  <a:pt x="729" y="311"/>
                </a:cubicBezTo>
                <a:cubicBezTo>
                  <a:pt x="757" y="292"/>
                  <a:pt x="778" y="287"/>
                  <a:pt x="805" y="262"/>
                </a:cubicBezTo>
                <a:cubicBezTo>
                  <a:pt x="822" y="247"/>
                  <a:pt x="854" y="214"/>
                  <a:pt x="854" y="214"/>
                </a:cubicBezTo>
                <a:cubicBezTo>
                  <a:pt x="869" y="169"/>
                  <a:pt x="856" y="197"/>
                  <a:pt x="868" y="255"/>
                </a:cubicBezTo>
                <a:cubicBezTo>
                  <a:pt x="873" y="279"/>
                  <a:pt x="883" y="301"/>
                  <a:pt x="889" y="325"/>
                </a:cubicBezTo>
                <a:cubicBezTo>
                  <a:pt x="954" y="260"/>
                  <a:pt x="998" y="175"/>
                  <a:pt x="1090" y="144"/>
                </a:cubicBezTo>
                <a:cubicBezTo>
                  <a:pt x="1092" y="170"/>
                  <a:pt x="1094" y="195"/>
                  <a:pt x="1097" y="221"/>
                </a:cubicBezTo>
                <a:cubicBezTo>
                  <a:pt x="1099" y="235"/>
                  <a:pt x="1096" y="250"/>
                  <a:pt x="1104" y="262"/>
                </a:cubicBezTo>
                <a:cubicBezTo>
                  <a:pt x="1108" y="268"/>
                  <a:pt x="1107" y="248"/>
                  <a:pt x="1111" y="242"/>
                </a:cubicBezTo>
                <a:cubicBezTo>
                  <a:pt x="1119" y="231"/>
                  <a:pt x="1129" y="223"/>
                  <a:pt x="1139" y="214"/>
                </a:cubicBezTo>
                <a:cubicBezTo>
                  <a:pt x="1164" y="192"/>
                  <a:pt x="1165" y="193"/>
                  <a:pt x="1194" y="179"/>
                </a:cubicBezTo>
                <a:cubicBezTo>
                  <a:pt x="1196" y="188"/>
                  <a:pt x="1201" y="197"/>
                  <a:pt x="1201" y="207"/>
                </a:cubicBezTo>
                <a:cubicBezTo>
                  <a:pt x="1201" y="235"/>
                  <a:pt x="1191" y="262"/>
                  <a:pt x="1194" y="290"/>
                </a:cubicBezTo>
                <a:cubicBezTo>
                  <a:pt x="1195" y="298"/>
                  <a:pt x="1202" y="275"/>
                  <a:pt x="1208" y="269"/>
                </a:cubicBezTo>
                <a:cubicBezTo>
                  <a:pt x="1214" y="263"/>
                  <a:pt x="1222" y="260"/>
                  <a:pt x="1229" y="255"/>
                </a:cubicBezTo>
                <a:cubicBezTo>
                  <a:pt x="1253" y="221"/>
                  <a:pt x="1300" y="199"/>
                  <a:pt x="1340" y="186"/>
                </a:cubicBezTo>
                <a:cubicBezTo>
                  <a:pt x="1327" y="242"/>
                  <a:pt x="1328" y="255"/>
                  <a:pt x="1298" y="297"/>
                </a:cubicBezTo>
                <a:cubicBezTo>
                  <a:pt x="1288" y="311"/>
                  <a:pt x="1260" y="352"/>
                  <a:pt x="1270" y="339"/>
                </a:cubicBezTo>
                <a:cubicBezTo>
                  <a:pt x="1300" y="299"/>
                  <a:pt x="1319" y="298"/>
                  <a:pt x="1361" y="269"/>
                </a:cubicBezTo>
                <a:cubicBezTo>
                  <a:pt x="1376" y="259"/>
                  <a:pt x="1387" y="245"/>
                  <a:pt x="1402" y="235"/>
                </a:cubicBezTo>
                <a:cubicBezTo>
                  <a:pt x="1435" y="213"/>
                  <a:pt x="1474" y="197"/>
                  <a:pt x="1506" y="172"/>
                </a:cubicBezTo>
                <a:cubicBezTo>
                  <a:pt x="1516" y="202"/>
                  <a:pt x="1510" y="235"/>
                  <a:pt x="1493" y="262"/>
                </a:cubicBezTo>
                <a:cubicBezTo>
                  <a:pt x="1488" y="270"/>
                  <a:pt x="1464" y="288"/>
                  <a:pt x="1472" y="283"/>
                </a:cubicBezTo>
                <a:cubicBezTo>
                  <a:pt x="1539" y="239"/>
                  <a:pt x="1531" y="240"/>
                  <a:pt x="1597" y="207"/>
                </a:cubicBezTo>
                <a:cubicBezTo>
                  <a:pt x="1617" y="239"/>
                  <a:pt x="1606" y="260"/>
                  <a:pt x="1576" y="290"/>
                </a:cubicBezTo>
                <a:cubicBezTo>
                  <a:pt x="1569" y="297"/>
                  <a:pt x="1555" y="301"/>
                  <a:pt x="1555" y="311"/>
                </a:cubicBezTo>
                <a:cubicBezTo>
                  <a:pt x="1555" y="318"/>
                  <a:pt x="1569" y="307"/>
                  <a:pt x="1576" y="304"/>
                </a:cubicBezTo>
                <a:cubicBezTo>
                  <a:pt x="1584" y="300"/>
                  <a:pt x="1589" y="293"/>
                  <a:pt x="1597" y="290"/>
                </a:cubicBezTo>
                <a:cubicBezTo>
                  <a:pt x="1637" y="272"/>
                  <a:pt x="1679" y="254"/>
                  <a:pt x="1722" y="242"/>
                </a:cubicBezTo>
                <a:cubicBezTo>
                  <a:pt x="1724" y="249"/>
                  <a:pt x="1731" y="256"/>
                  <a:pt x="1728" y="262"/>
                </a:cubicBezTo>
                <a:cubicBezTo>
                  <a:pt x="1723" y="272"/>
                  <a:pt x="1710" y="275"/>
                  <a:pt x="1701" y="283"/>
                </a:cubicBezTo>
                <a:cubicBezTo>
                  <a:pt x="1668" y="312"/>
                  <a:pt x="1646" y="358"/>
                  <a:pt x="1604" y="373"/>
                </a:cubicBezTo>
                <a:cubicBezTo>
                  <a:pt x="1292" y="363"/>
                  <a:pt x="1040" y="350"/>
                  <a:pt x="708" y="346"/>
                </a:cubicBezTo>
                <a:cubicBezTo>
                  <a:pt x="482" y="288"/>
                  <a:pt x="349" y="288"/>
                  <a:pt x="91" y="283"/>
                </a:cubicBezTo>
                <a:cubicBezTo>
                  <a:pt x="67" y="259"/>
                  <a:pt x="66" y="238"/>
                  <a:pt x="42" y="214"/>
                </a:cubicBezTo>
                <a:cubicBezTo>
                  <a:pt x="34" y="175"/>
                  <a:pt x="31" y="162"/>
                  <a:pt x="7" y="131"/>
                </a:cubicBezTo>
                <a:cubicBezTo>
                  <a:pt x="5" y="124"/>
                  <a:pt x="0" y="103"/>
                  <a:pt x="0" y="110"/>
                </a:cubicBezTo>
                <a:cubicBezTo>
                  <a:pt x="0" y="119"/>
                  <a:pt x="3" y="128"/>
                  <a:pt x="7" y="137"/>
                </a:cubicBezTo>
                <a:cubicBezTo>
                  <a:pt x="15" y="154"/>
                  <a:pt x="29" y="166"/>
                  <a:pt x="42" y="179"/>
                </a:cubicBezTo>
                <a:cubicBezTo>
                  <a:pt x="59" y="229"/>
                  <a:pt x="35" y="169"/>
                  <a:pt x="70" y="221"/>
                </a:cubicBezTo>
                <a:cubicBezTo>
                  <a:pt x="88" y="248"/>
                  <a:pt x="80" y="255"/>
                  <a:pt x="112" y="276"/>
                </a:cubicBezTo>
                <a:cubicBezTo>
                  <a:pt x="125" y="215"/>
                  <a:pt x="134" y="139"/>
                  <a:pt x="105" y="82"/>
                </a:cubicBezTo>
                <a:cubicBezTo>
                  <a:pt x="95" y="61"/>
                  <a:pt x="75" y="35"/>
                  <a:pt x="56" y="19"/>
                </a:cubicBezTo>
                <a:cubicBezTo>
                  <a:pt x="50" y="14"/>
                  <a:pt x="30" y="0"/>
                  <a:pt x="35" y="6"/>
                </a:cubicBezTo>
                <a:cubicBezTo>
                  <a:pt x="71" y="51"/>
                  <a:pt x="73" y="48"/>
                  <a:pt x="112" y="68"/>
                </a:cubicBezTo>
                <a:cubicBezTo>
                  <a:pt x="136" y="106"/>
                  <a:pt x="160" y="138"/>
                  <a:pt x="188" y="172"/>
                </a:cubicBezTo>
                <a:cubicBezTo>
                  <a:pt x="193" y="178"/>
                  <a:pt x="195" y="188"/>
                  <a:pt x="202" y="193"/>
                </a:cubicBezTo>
                <a:cubicBezTo>
                  <a:pt x="208" y="198"/>
                  <a:pt x="222" y="193"/>
                  <a:pt x="223" y="200"/>
                </a:cubicBezTo>
                <a:cubicBezTo>
                  <a:pt x="225" y="212"/>
                  <a:pt x="214" y="223"/>
                  <a:pt x="209" y="235"/>
                </a:cubicBezTo>
                <a:close/>
              </a:path>
            </a:pathLst>
          </a:custGeom>
          <a:solidFill>
            <a:srgbClr val="00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9473" name="Freeform 832"/>
          <p:cNvSpPr>
            <a:spLocks/>
          </p:cNvSpPr>
          <p:nvPr/>
        </p:nvSpPr>
        <p:spPr bwMode="auto">
          <a:xfrm rot="-184245">
            <a:off x="6418975" y="5067994"/>
            <a:ext cx="1020762" cy="231775"/>
          </a:xfrm>
          <a:custGeom>
            <a:avLst/>
            <a:gdLst>
              <a:gd name="T0" fmla="*/ 2147483647 w 1731"/>
              <a:gd name="T1" fmla="*/ 2147483647 h 373"/>
              <a:gd name="T2" fmla="*/ 2147483647 w 1731"/>
              <a:gd name="T3" fmla="*/ 2147483647 h 373"/>
              <a:gd name="T4" fmla="*/ 2147483647 w 1731"/>
              <a:gd name="T5" fmla="*/ 2147483647 h 373"/>
              <a:gd name="T6" fmla="*/ 2147483647 w 1731"/>
              <a:gd name="T7" fmla="*/ 2147483647 h 373"/>
              <a:gd name="T8" fmla="*/ 2147483647 w 1731"/>
              <a:gd name="T9" fmla="*/ 2147483647 h 373"/>
              <a:gd name="T10" fmla="*/ 2147483647 w 1731"/>
              <a:gd name="T11" fmla="*/ 2147483647 h 373"/>
              <a:gd name="T12" fmla="*/ 2147483647 w 1731"/>
              <a:gd name="T13" fmla="*/ 2147483647 h 373"/>
              <a:gd name="T14" fmla="*/ 2147483647 w 1731"/>
              <a:gd name="T15" fmla="*/ 2147483647 h 373"/>
              <a:gd name="T16" fmla="*/ 2147483647 w 1731"/>
              <a:gd name="T17" fmla="*/ 2147483647 h 373"/>
              <a:gd name="T18" fmla="*/ 2147483647 w 1731"/>
              <a:gd name="T19" fmla="*/ 2147483647 h 373"/>
              <a:gd name="T20" fmla="*/ 2147483647 w 1731"/>
              <a:gd name="T21" fmla="*/ 2147483647 h 373"/>
              <a:gd name="T22" fmla="*/ 2147483647 w 1731"/>
              <a:gd name="T23" fmla="*/ 2147483647 h 373"/>
              <a:gd name="T24" fmla="*/ 2147483647 w 1731"/>
              <a:gd name="T25" fmla="*/ 2147483647 h 373"/>
              <a:gd name="T26" fmla="*/ 2147483647 w 1731"/>
              <a:gd name="T27" fmla="*/ 2147483647 h 373"/>
              <a:gd name="T28" fmla="*/ 2147483647 w 1731"/>
              <a:gd name="T29" fmla="*/ 2147483647 h 373"/>
              <a:gd name="T30" fmla="*/ 2147483647 w 1731"/>
              <a:gd name="T31" fmla="*/ 2147483647 h 373"/>
              <a:gd name="T32" fmla="*/ 2147483647 w 1731"/>
              <a:gd name="T33" fmla="*/ 2147483647 h 373"/>
              <a:gd name="T34" fmla="*/ 2147483647 w 1731"/>
              <a:gd name="T35" fmla="*/ 2147483647 h 373"/>
              <a:gd name="T36" fmla="*/ 2147483647 w 1731"/>
              <a:gd name="T37" fmla="*/ 2147483647 h 373"/>
              <a:gd name="T38" fmla="*/ 2147483647 w 1731"/>
              <a:gd name="T39" fmla="*/ 2147483647 h 373"/>
              <a:gd name="T40" fmla="*/ 2147483647 w 1731"/>
              <a:gd name="T41" fmla="*/ 2147483647 h 373"/>
              <a:gd name="T42" fmla="*/ 2147483647 w 1731"/>
              <a:gd name="T43" fmla="*/ 2147483647 h 373"/>
              <a:gd name="T44" fmla="*/ 2147483647 w 1731"/>
              <a:gd name="T45" fmla="*/ 2147483647 h 373"/>
              <a:gd name="T46" fmla="*/ 2147483647 w 1731"/>
              <a:gd name="T47" fmla="*/ 2147483647 h 373"/>
              <a:gd name="T48" fmla="*/ 2147483647 w 1731"/>
              <a:gd name="T49" fmla="*/ 2147483647 h 373"/>
              <a:gd name="T50" fmla="*/ 2147483647 w 1731"/>
              <a:gd name="T51" fmla="*/ 2147483647 h 373"/>
              <a:gd name="T52" fmla="*/ 2147483647 w 1731"/>
              <a:gd name="T53" fmla="*/ 2147483647 h 373"/>
              <a:gd name="T54" fmla="*/ 2147483647 w 1731"/>
              <a:gd name="T55" fmla="*/ 2147483647 h 373"/>
              <a:gd name="T56" fmla="*/ 2147483647 w 1731"/>
              <a:gd name="T57" fmla="*/ 2147483647 h 373"/>
              <a:gd name="T58" fmla="*/ 2147483647 w 1731"/>
              <a:gd name="T59" fmla="*/ 2147483647 h 373"/>
              <a:gd name="T60" fmla="*/ 2147483647 w 1731"/>
              <a:gd name="T61" fmla="*/ 2147483647 h 373"/>
              <a:gd name="T62" fmla="*/ 2147483647 w 1731"/>
              <a:gd name="T63" fmla="*/ 2147483647 h 37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31"/>
              <a:gd name="T97" fmla="*/ 0 h 373"/>
              <a:gd name="T98" fmla="*/ 1731 w 1731"/>
              <a:gd name="T99" fmla="*/ 373 h 37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31" h="373">
                <a:moveTo>
                  <a:pt x="209" y="235"/>
                </a:moveTo>
                <a:cubicBezTo>
                  <a:pt x="220" y="193"/>
                  <a:pt x="211" y="152"/>
                  <a:pt x="202" y="110"/>
                </a:cubicBezTo>
                <a:cubicBezTo>
                  <a:pt x="200" y="101"/>
                  <a:pt x="197" y="91"/>
                  <a:pt x="195" y="82"/>
                </a:cubicBezTo>
                <a:cubicBezTo>
                  <a:pt x="192" y="66"/>
                  <a:pt x="188" y="17"/>
                  <a:pt x="188" y="33"/>
                </a:cubicBezTo>
                <a:cubicBezTo>
                  <a:pt x="188" y="109"/>
                  <a:pt x="197" y="125"/>
                  <a:pt x="236" y="179"/>
                </a:cubicBezTo>
                <a:cubicBezTo>
                  <a:pt x="246" y="210"/>
                  <a:pt x="261" y="232"/>
                  <a:pt x="271" y="262"/>
                </a:cubicBezTo>
                <a:cubicBezTo>
                  <a:pt x="293" y="219"/>
                  <a:pt x="311" y="170"/>
                  <a:pt x="327" y="124"/>
                </a:cubicBezTo>
                <a:cubicBezTo>
                  <a:pt x="361" y="158"/>
                  <a:pt x="356" y="199"/>
                  <a:pt x="375" y="242"/>
                </a:cubicBezTo>
                <a:cubicBezTo>
                  <a:pt x="385" y="266"/>
                  <a:pt x="401" y="285"/>
                  <a:pt x="410" y="311"/>
                </a:cubicBezTo>
                <a:cubicBezTo>
                  <a:pt x="419" y="240"/>
                  <a:pt x="451" y="170"/>
                  <a:pt x="479" y="103"/>
                </a:cubicBezTo>
                <a:cubicBezTo>
                  <a:pt x="501" y="168"/>
                  <a:pt x="529" y="228"/>
                  <a:pt x="570" y="283"/>
                </a:cubicBezTo>
                <a:cubicBezTo>
                  <a:pt x="572" y="237"/>
                  <a:pt x="568" y="190"/>
                  <a:pt x="576" y="144"/>
                </a:cubicBezTo>
                <a:cubicBezTo>
                  <a:pt x="578" y="134"/>
                  <a:pt x="586" y="162"/>
                  <a:pt x="590" y="172"/>
                </a:cubicBezTo>
                <a:cubicBezTo>
                  <a:pt x="595" y="183"/>
                  <a:pt x="599" y="196"/>
                  <a:pt x="604" y="207"/>
                </a:cubicBezTo>
                <a:cubicBezTo>
                  <a:pt x="619" y="241"/>
                  <a:pt x="636" y="269"/>
                  <a:pt x="667" y="290"/>
                </a:cubicBezTo>
                <a:cubicBezTo>
                  <a:pt x="673" y="245"/>
                  <a:pt x="666" y="224"/>
                  <a:pt x="701" y="200"/>
                </a:cubicBezTo>
                <a:cubicBezTo>
                  <a:pt x="713" y="236"/>
                  <a:pt x="717" y="274"/>
                  <a:pt x="729" y="311"/>
                </a:cubicBezTo>
                <a:cubicBezTo>
                  <a:pt x="757" y="292"/>
                  <a:pt x="778" y="287"/>
                  <a:pt x="805" y="262"/>
                </a:cubicBezTo>
                <a:cubicBezTo>
                  <a:pt x="822" y="247"/>
                  <a:pt x="854" y="214"/>
                  <a:pt x="854" y="214"/>
                </a:cubicBezTo>
                <a:cubicBezTo>
                  <a:pt x="869" y="169"/>
                  <a:pt x="856" y="197"/>
                  <a:pt x="868" y="255"/>
                </a:cubicBezTo>
                <a:cubicBezTo>
                  <a:pt x="873" y="279"/>
                  <a:pt x="883" y="301"/>
                  <a:pt x="889" y="325"/>
                </a:cubicBezTo>
                <a:cubicBezTo>
                  <a:pt x="954" y="260"/>
                  <a:pt x="998" y="175"/>
                  <a:pt x="1090" y="144"/>
                </a:cubicBezTo>
                <a:cubicBezTo>
                  <a:pt x="1092" y="170"/>
                  <a:pt x="1094" y="195"/>
                  <a:pt x="1097" y="221"/>
                </a:cubicBezTo>
                <a:cubicBezTo>
                  <a:pt x="1099" y="235"/>
                  <a:pt x="1096" y="250"/>
                  <a:pt x="1104" y="262"/>
                </a:cubicBezTo>
                <a:cubicBezTo>
                  <a:pt x="1108" y="268"/>
                  <a:pt x="1107" y="248"/>
                  <a:pt x="1111" y="242"/>
                </a:cubicBezTo>
                <a:cubicBezTo>
                  <a:pt x="1119" y="231"/>
                  <a:pt x="1129" y="223"/>
                  <a:pt x="1139" y="214"/>
                </a:cubicBezTo>
                <a:cubicBezTo>
                  <a:pt x="1164" y="192"/>
                  <a:pt x="1165" y="193"/>
                  <a:pt x="1194" y="179"/>
                </a:cubicBezTo>
                <a:cubicBezTo>
                  <a:pt x="1196" y="188"/>
                  <a:pt x="1201" y="197"/>
                  <a:pt x="1201" y="207"/>
                </a:cubicBezTo>
                <a:cubicBezTo>
                  <a:pt x="1201" y="235"/>
                  <a:pt x="1191" y="262"/>
                  <a:pt x="1194" y="290"/>
                </a:cubicBezTo>
                <a:cubicBezTo>
                  <a:pt x="1195" y="298"/>
                  <a:pt x="1202" y="275"/>
                  <a:pt x="1208" y="269"/>
                </a:cubicBezTo>
                <a:cubicBezTo>
                  <a:pt x="1214" y="263"/>
                  <a:pt x="1222" y="260"/>
                  <a:pt x="1229" y="255"/>
                </a:cubicBezTo>
                <a:cubicBezTo>
                  <a:pt x="1253" y="221"/>
                  <a:pt x="1300" y="199"/>
                  <a:pt x="1340" y="186"/>
                </a:cubicBezTo>
                <a:cubicBezTo>
                  <a:pt x="1327" y="242"/>
                  <a:pt x="1328" y="255"/>
                  <a:pt x="1298" y="297"/>
                </a:cubicBezTo>
                <a:cubicBezTo>
                  <a:pt x="1288" y="311"/>
                  <a:pt x="1260" y="352"/>
                  <a:pt x="1270" y="339"/>
                </a:cubicBezTo>
                <a:cubicBezTo>
                  <a:pt x="1300" y="299"/>
                  <a:pt x="1319" y="298"/>
                  <a:pt x="1361" y="269"/>
                </a:cubicBezTo>
                <a:cubicBezTo>
                  <a:pt x="1376" y="259"/>
                  <a:pt x="1387" y="245"/>
                  <a:pt x="1402" y="235"/>
                </a:cubicBezTo>
                <a:cubicBezTo>
                  <a:pt x="1435" y="213"/>
                  <a:pt x="1474" y="197"/>
                  <a:pt x="1506" y="172"/>
                </a:cubicBezTo>
                <a:cubicBezTo>
                  <a:pt x="1516" y="202"/>
                  <a:pt x="1510" y="235"/>
                  <a:pt x="1493" y="262"/>
                </a:cubicBezTo>
                <a:cubicBezTo>
                  <a:pt x="1488" y="270"/>
                  <a:pt x="1464" y="288"/>
                  <a:pt x="1472" y="283"/>
                </a:cubicBezTo>
                <a:cubicBezTo>
                  <a:pt x="1539" y="239"/>
                  <a:pt x="1531" y="240"/>
                  <a:pt x="1597" y="207"/>
                </a:cubicBezTo>
                <a:cubicBezTo>
                  <a:pt x="1617" y="239"/>
                  <a:pt x="1606" y="260"/>
                  <a:pt x="1576" y="290"/>
                </a:cubicBezTo>
                <a:cubicBezTo>
                  <a:pt x="1569" y="297"/>
                  <a:pt x="1555" y="301"/>
                  <a:pt x="1555" y="311"/>
                </a:cubicBezTo>
                <a:cubicBezTo>
                  <a:pt x="1555" y="318"/>
                  <a:pt x="1569" y="307"/>
                  <a:pt x="1576" y="304"/>
                </a:cubicBezTo>
                <a:cubicBezTo>
                  <a:pt x="1584" y="300"/>
                  <a:pt x="1589" y="293"/>
                  <a:pt x="1597" y="290"/>
                </a:cubicBezTo>
                <a:cubicBezTo>
                  <a:pt x="1637" y="272"/>
                  <a:pt x="1679" y="254"/>
                  <a:pt x="1722" y="242"/>
                </a:cubicBezTo>
                <a:cubicBezTo>
                  <a:pt x="1724" y="249"/>
                  <a:pt x="1731" y="256"/>
                  <a:pt x="1728" y="262"/>
                </a:cubicBezTo>
                <a:cubicBezTo>
                  <a:pt x="1723" y="272"/>
                  <a:pt x="1710" y="275"/>
                  <a:pt x="1701" y="283"/>
                </a:cubicBezTo>
                <a:cubicBezTo>
                  <a:pt x="1668" y="312"/>
                  <a:pt x="1646" y="358"/>
                  <a:pt x="1604" y="373"/>
                </a:cubicBezTo>
                <a:cubicBezTo>
                  <a:pt x="1292" y="363"/>
                  <a:pt x="1040" y="350"/>
                  <a:pt x="708" y="346"/>
                </a:cubicBezTo>
                <a:cubicBezTo>
                  <a:pt x="482" y="288"/>
                  <a:pt x="349" y="288"/>
                  <a:pt x="91" y="283"/>
                </a:cubicBezTo>
                <a:cubicBezTo>
                  <a:pt x="67" y="259"/>
                  <a:pt x="66" y="238"/>
                  <a:pt x="42" y="214"/>
                </a:cubicBezTo>
                <a:cubicBezTo>
                  <a:pt x="34" y="175"/>
                  <a:pt x="31" y="162"/>
                  <a:pt x="7" y="131"/>
                </a:cubicBezTo>
                <a:cubicBezTo>
                  <a:pt x="5" y="124"/>
                  <a:pt x="0" y="103"/>
                  <a:pt x="0" y="110"/>
                </a:cubicBezTo>
                <a:cubicBezTo>
                  <a:pt x="0" y="119"/>
                  <a:pt x="3" y="128"/>
                  <a:pt x="7" y="137"/>
                </a:cubicBezTo>
                <a:cubicBezTo>
                  <a:pt x="15" y="154"/>
                  <a:pt x="29" y="166"/>
                  <a:pt x="42" y="179"/>
                </a:cubicBezTo>
                <a:cubicBezTo>
                  <a:pt x="59" y="229"/>
                  <a:pt x="35" y="169"/>
                  <a:pt x="70" y="221"/>
                </a:cubicBezTo>
                <a:cubicBezTo>
                  <a:pt x="88" y="248"/>
                  <a:pt x="80" y="255"/>
                  <a:pt x="112" y="276"/>
                </a:cubicBezTo>
                <a:cubicBezTo>
                  <a:pt x="125" y="215"/>
                  <a:pt x="134" y="139"/>
                  <a:pt x="105" y="82"/>
                </a:cubicBezTo>
                <a:cubicBezTo>
                  <a:pt x="95" y="61"/>
                  <a:pt x="75" y="35"/>
                  <a:pt x="56" y="19"/>
                </a:cubicBezTo>
                <a:cubicBezTo>
                  <a:pt x="50" y="14"/>
                  <a:pt x="30" y="0"/>
                  <a:pt x="35" y="6"/>
                </a:cubicBezTo>
                <a:cubicBezTo>
                  <a:pt x="71" y="51"/>
                  <a:pt x="73" y="48"/>
                  <a:pt x="112" y="68"/>
                </a:cubicBezTo>
                <a:cubicBezTo>
                  <a:pt x="136" y="106"/>
                  <a:pt x="160" y="138"/>
                  <a:pt x="188" y="172"/>
                </a:cubicBezTo>
                <a:cubicBezTo>
                  <a:pt x="193" y="178"/>
                  <a:pt x="195" y="188"/>
                  <a:pt x="202" y="193"/>
                </a:cubicBezTo>
                <a:cubicBezTo>
                  <a:pt x="208" y="198"/>
                  <a:pt x="222" y="193"/>
                  <a:pt x="223" y="200"/>
                </a:cubicBezTo>
                <a:cubicBezTo>
                  <a:pt x="225" y="212"/>
                  <a:pt x="214" y="223"/>
                  <a:pt x="209" y="235"/>
                </a:cubicBezTo>
                <a:close/>
              </a:path>
            </a:pathLst>
          </a:custGeom>
          <a:solidFill>
            <a:srgbClr val="00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2" name="Group 845"/>
          <p:cNvGrpSpPr>
            <a:grpSpLocks/>
          </p:cNvGrpSpPr>
          <p:nvPr/>
        </p:nvGrpSpPr>
        <p:grpSpPr bwMode="auto">
          <a:xfrm>
            <a:off x="179388" y="188913"/>
            <a:ext cx="8785225" cy="6480175"/>
            <a:chOff x="113" y="119"/>
            <a:chExt cx="5534" cy="4082"/>
          </a:xfrm>
        </p:grpSpPr>
        <p:sp>
          <p:nvSpPr>
            <p:cNvPr id="19477" name="Line 846"/>
            <p:cNvSpPr>
              <a:spLocks noChangeShapeType="1"/>
            </p:cNvSpPr>
            <p:nvPr/>
          </p:nvSpPr>
          <p:spPr bwMode="auto">
            <a:xfrm>
              <a:off x="113" y="119"/>
              <a:ext cx="0" cy="4082"/>
            </a:xfrm>
            <a:prstGeom prst="line">
              <a:avLst/>
            </a:prstGeom>
            <a:noFill/>
            <a:ln w="38100">
              <a:solidFill>
                <a:srgbClr val="00CC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uk-UA" sz="2400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9478" name="Line 847"/>
            <p:cNvSpPr>
              <a:spLocks noChangeShapeType="1"/>
            </p:cNvSpPr>
            <p:nvPr/>
          </p:nvSpPr>
          <p:spPr bwMode="auto">
            <a:xfrm>
              <a:off x="5647" y="119"/>
              <a:ext cx="0" cy="4082"/>
            </a:xfrm>
            <a:prstGeom prst="line">
              <a:avLst/>
            </a:prstGeom>
            <a:noFill/>
            <a:ln w="38100">
              <a:solidFill>
                <a:srgbClr val="00CC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uk-UA" sz="2400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9479" name="Line 848"/>
            <p:cNvSpPr>
              <a:spLocks noChangeShapeType="1"/>
            </p:cNvSpPr>
            <p:nvPr/>
          </p:nvSpPr>
          <p:spPr bwMode="auto">
            <a:xfrm>
              <a:off x="113" y="4201"/>
              <a:ext cx="5534" cy="0"/>
            </a:xfrm>
            <a:prstGeom prst="line">
              <a:avLst/>
            </a:prstGeom>
            <a:noFill/>
            <a:ln w="38100">
              <a:solidFill>
                <a:srgbClr val="00CC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uk-UA" sz="2400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9480" name="Line 849"/>
            <p:cNvSpPr>
              <a:spLocks noChangeShapeType="1"/>
            </p:cNvSpPr>
            <p:nvPr/>
          </p:nvSpPr>
          <p:spPr bwMode="auto">
            <a:xfrm>
              <a:off x="113" y="119"/>
              <a:ext cx="5534" cy="0"/>
            </a:xfrm>
            <a:prstGeom prst="line">
              <a:avLst/>
            </a:prstGeom>
            <a:noFill/>
            <a:ln w="38100">
              <a:solidFill>
                <a:srgbClr val="00CC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uk-UA" sz="2400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pic>
        <p:nvPicPr>
          <p:cNvPr id="4" name="Рисунок 3" descr="p7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088" y="5300663"/>
            <a:ext cx="995362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82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562552"/>
            <a:ext cx="1801813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Freeform 830"/>
          <p:cNvSpPr>
            <a:spLocks/>
          </p:cNvSpPr>
          <p:nvPr/>
        </p:nvSpPr>
        <p:spPr bwMode="auto">
          <a:xfrm rot="-184245">
            <a:off x="498474" y="2586726"/>
            <a:ext cx="2747963" cy="592138"/>
          </a:xfrm>
          <a:custGeom>
            <a:avLst/>
            <a:gdLst>
              <a:gd name="T0" fmla="*/ 2147483647 w 1731"/>
              <a:gd name="T1" fmla="*/ 2147483647 h 373"/>
              <a:gd name="T2" fmla="*/ 2147483647 w 1731"/>
              <a:gd name="T3" fmla="*/ 2147483647 h 373"/>
              <a:gd name="T4" fmla="*/ 2147483647 w 1731"/>
              <a:gd name="T5" fmla="*/ 2147483647 h 373"/>
              <a:gd name="T6" fmla="*/ 2147483647 w 1731"/>
              <a:gd name="T7" fmla="*/ 2147483647 h 373"/>
              <a:gd name="T8" fmla="*/ 2147483647 w 1731"/>
              <a:gd name="T9" fmla="*/ 2147483647 h 373"/>
              <a:gd name="T10" fmla="*/ 2147483647 w 1731"/>
              <a:gd name="T11" fmla="*/ 2147483647 h 373"/>
              <a:gd name="T12" fmla="*/ 2147483647 w 1731"/>
              <a:gd name="T13" fmla="*/ 2147483647 h 373"/>
              <a:gd name="T14" fmla="*/ 2147483647 w 1731"/>
              <a:gd name="T15" fmla="*/ 2147483647 h 373"/>
              <a:gd name="T16" fmla="*/ 2147483647 w 1731"/>
              <a:gd name="T17" fmla="*/ 2147483647 h 373"/>
              <a:gd name="T18" fmla="*/ 2147483647 w 1731"/>
              <a:gd name="T19" fmla="*/ 2147483647 h 373"/>
              <a:gd name="T20" fmla="*/ 2147483647 w 1731"/>
              <a:gd name="T21" fmla="*/ 2147483647 h 373"/>
              <a:gd name="T22" fmla="*/ 2147483647 w 1731"/>
              <a:gd name="T23" fmla="*/ 2147483647 h 373"/>
              <a:gd name="T24" fmla="*/ 2147483647 w 1731"/>
              <a:gd name="T25" fmla="*/ 2147483647 h 373"/>
              <a:gd name="T26" fmla="*/ 2147483647 w 1731"/>
              <a:gd name="T27" fmla="*/ 2147483647 h 373"/>
              <a:gd name="T28" fmla="*/ 2147483647 w 1731"/>
              <a:gd name="T29" fmla="*/ 2147483647 h 373"/>
              <a:gd name="T30" fmla="*/ 2147483647 w 1731"/>
              <a:gd name="T31" fmla="*/ 2147483647 h 373"/>
              <a:gd name="T32" fmla="*/ 2147483647 w 1731"/>
              <a:gd name="T33" fmla="*/ 2147483647 h 373"/>
              <a:gd name="T34" fmla="*/ 2147483647 w 1731"/>
              <a:gd name="T35" fmla="*/ 2147483647 h 373"/>
              <a:gd name="T36" fmla="*/ 2147483647 w 1731"/>
              <a:gd name="T37" fmla="*/ 2147483647 h 373"/>
              <a:gd name="T38" fmla="*/ 2147483647 w 1731"/>
              <a:gd name="T39" fmla="*/ 2147483647 h 373"/>
              <a:gd name="T40" fmla="*/ 2147483647 w 1731"/>
              <a:gd name="T41" fmla="*/ 2147483647 h 373"/>
              <a:gd name="T42" fmla="*/ 2147483647 w 1731"/>
              <a:gd name="T43" fmla="*/ 2147483647 h 373"/>
              <a:gd name="T44" fmla="*/ 2147483647 w 1731"/>
              <a:gd name="T45" fmla="*/ 2147483647 h 373"/>
              <a:gd name="T46" fmla="*/ 2147483647 w 1731"/>
              <a:gd name="T47" fmla="*/ 2147483647 h 373"/>
              <a:gd name="T48" fmla="*/ 2147483647 w 1731"/>
              <a:gd name="T49" fmla="*/ 2147483647 h 373"/>
              <a:gd name="T50" fmla="*/ 2147483647 w 1731"/>
              <a:gd name="T51" fmla="*/ 2147483647 h 373"/>
              <a:gd name="T52" fmla="*/ 2147483647 w 1731"/>
              <a:gd name="T53" fmla="*/ 2147483647 h 373"/>
              <a:gd name="T54" fmla="*/ 2147483647 w 1731"/>
              <a:gd name="T55" fmla="*/ 2147483647 h 373"/>
              <a:gd name="T56" fmla="*/ 2147483647 w 1731"/>
              <a:gd name="T57" fmla="*/ 2147483647 h 373"/>
              <a:gd name="T58" fmla="*/ 2147483647 w 1731"/>
              <a:gd name="T59" fmla="*/ 2147483647 h 373"/>
              <a:gd name="T60" fmla="*/ 2147483647 w 1731"/>
              <a:gd name="T61" fmla="*/ 2147483647 h 373"/>
              <a:gd name="T62" fmla="*/ 2147483647 w 1731"/>
              <a:gd name="T63" fmla="*/ 2147483647 h 37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31"/>
              <a:gd name="T97" fmla="*/ 0 h 373"/>
              <a:gd name="T98" fmla="*/ 1731 w 1731"/>
              <a:gd name="T99" fmla="*/ 373 h 37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31" h="373">
                <a:moveTo>
                  <a:pt x="209" y="235"/>
                </a:moveTo>
                <a:cubicBezTo>
                  <a:pt x="220" y="193"/>
                  <a:pt x="211" y="152"/>
                  <a:pt x="202" y="110"/>
                </a:cubicBezTo>
                <a:cubicBezTo>
                  <a:pt x="200" y="101"/>
                  <a:pt x="197" y="91"/>
                  <a:pt x="195" y="82"/>
                </a:cubicBezTo>
                <a:cubicBezTo>
                  <a:pt x="192" y="66"/>
                  <a:pt x="188" y="17"/>
                  <a:pt x="188" y="33"/>
                </a:cubicBezTo>
                <a:cubicBezTo>
                  <a:pt x="188" y="109"/>
                  <a:pt x="197" y="125"/>
                  <a:pt x="236" y="179"/>
                </a:cubicBezTo>
                <a:cubicBezTo>
                  <a:pt x="246" y="210"/>
                  <a:pt x="261" y="232"/>
                  <a:pt x="271" y="262"/>
                </a:cubicBezTo>
                <a:cubicBezTo>
                  <a:pt x="293" y="219"/>
                  <a:pt x="311" y="170"/>
                  <a:pt x="327" y="124"/>
                </a:cubicBezTo>
                <a:cubicBezTo>
                  <a:pt x="361" y="158"/>
                  <a:pt x="356" y="199"/>
                  <a:pt x="375" y="242"/>
                </a:cubicBezTo>
                <a:cubicBezTo>
                  <a:pt x="385" y="266"/>
                  <a:pt x="401" y="285"/>
                  <a:pt x="410" y="311"/>
                </a:cubicBezTo>
                <a:cubicBezTo>
                  <a:pt x="419" y="240"/>
                  <a:pt x="451" y="170"/>
                  <a:pt x="479" y="103"/>
                </a:cubicBezTo>
                <a:cubicBezTo>
                  <a:pt x="501" y="168"/>
                  <a:pt x="529" y="228"/>
                  <a:pt x="570" y="283"/>
                </a:cubicBezTo>
                <a:cubicBezTo>
                  <a:pt x="572" y="237"/>
                  <a:pt x="568" y="190"/>
                  <a:pt x="576" y="144"/>
                </a:cubicBezTo>
                <a:cubicBezTo>
                  <a:pt x="578" y="134"/>
                  <a:pt x="586" y="162"/>
                  <a:pt x="590" y="172"/>
                </a:cubicBezTo>
                <a:cubicBezTo>
                  <a:pt x="595" y="183"/>
                  <a:pt x="599" y="196"/>
                  <a:pt x="604" y="207"/>
                </a:cubicBezTo>
                <a:cubicBezTo>
                  <a:pt x="619" y="241"/>
                  <a:pt x="636" y="269"/>
                  <a:pt x="667" y="290"/>
                </a:cubicBezTo>
                <a:cubicBezTo>
                  <a:pt x="673" y="245"/>
                  <a:pt x="666" y="224"/>
                  <a:pt x="701" y="200"/>
                </a:cubicBezTo>
                <a:cubicBezTo>
                  <a:pt x="713" y="236"/>
                  <a:pt x="717" y="274"/>
                  <a:pt x="729" y="311"/>
                </a:cubicBezTo>
                <a:cubicBezTo>
                  <a:pt x="757" y="292"/>
                  <a:pt x="778" y="287"/>
                  <a:pt x="805" y="262"/>
                </a:cubicBezTo>
                <a:cubicBezTo>
                  <a:pt x="822" y="247"/>
                  <a:pt x="854" y="214"/>
                  <a:pt x="854" y="214"/>
                </a:cubicBezTo>
                <a:cubicBezTo>
                  <a:pt x="869" y="169"/>
                  <a:pt x="856" y="197"/>
                  <a:pt x="868" y="255"/>
                </a:cubicBezTo>
                <a:cubicBezTo>
                  <a:pt x="873" y="279"/>
                  <a:pt x="883" y="301"/>
                  <a:pt x="889" y="325"/>
                </a:cubicBezTo>
                <a:cubicBezTo>
                  <a:pt x="954" y="260"/>
                  <a:pt x="998" y="175"/>
                  <a:pt x="1090" y="144"/>
                </a:cubicBezTo>
                <a:cubicBezTo>
                  <a:pt x="1092" y="170"/>
                  <a:pt x="1094" y="195"/>
                  <a:pt x="1097" y="221"/>
                </a:cubicBezTo>
                <a:cubicBezTo>
                  <a:pt x="1099" y="235"/>
                  <a:pt x="1096" y="250"/>
                  <a:pt x="1104" y="262"/>
                </a:cubicBezTo>
                <a:cubicBezTo>
                  <a:pt x="1108" y="268"/>
                  <a:pt x="1107" y="248"/>
                  <a:pt x="1111" y="242"/>
                </a:cubicBezTo>
                <a:cubicBezTo>
                  <a:pt x="1119" y="231"/>
                  <a:pt x="1129" y="223"/>
                  <a:pt x="1139" y="214"/>
                </a:cubicBezTo>
                <a:cubicBezTo>
                  <a:pt x="1164" y="192"/>
                  <a:pt x="1165" y="193"/>
                  <a:pt x="1194" y="179"/>
                </a:cubicBezTo>
                <a:cubicBezTo>
                  <a:pt x="1196" y="188"/>
                  <a:pt x="1201" y="197"/>
                  <a:pt x="1201" y="207"/>
                </a:cubicBezTo>
                <a:cubicBezTo>
                  <a:pt x="1201" y="235"/>
                  <a:pt x="1191" y="262"/>
                  <a:pt x="1194" y="290"/>
                </a:cubicBezTo>
                <a:cubicBezTo>
                  <a:pt x="1195" y="298"/>
                  <a:pt x="1202" y="275"/>
                  <a:pt x="1208" y="269"/>
                </a:cubicBezTo>
                <a:cubicBezTo>
                  <a:pt x="1214" y="263"/>
                  <a:pt x="1222" y="260"/>
                  <a:pt x="1229" y="255"/>
                </a:cubicBezTo>
                <a:cubicBezTo>
                  <a:pt x="1253" y="221"/>
                  <a:pt x="1300" y="199"/>
                  <a:pt x="1340" y="186"/>
                </a:cubicBezTo>
                <a:cubicBezTo>
                  <a:pt x="1327" y="242"/>
                  <a:pt x="1328" y="255"/>
                  <a:pt x="1298" y="297"/>
                </a:cubicBezTo>
                <a:cubicBezTo>
                  <a:pt x="1288" y="311"/>
                  <a:pt x="1260" y="352"/>
                  <a:pt x="1270" y="339"/>
                </a:cubicBezTo>
                <a:cubicBezTo>
                  <a:pt x="1300" y="299"/>
                  <a:pt x="1319" y="298"/>
                  <a:pt x="1361" y="269"/>
                </a:cubicBezTo>
                <a:cubicBezTo>
                  <a:pt x="1376" y="259"/>
                  <a:pt x="1387" y="245"/>
                  <a:pt x="1402" y="235"/>
                </a:cubicBezTo>
                <a:cubicBezTo>
                  <a:pt x="1435" y="213"/>
                  <a:pt x="1474" y="197"/>
                  <a:pt x="1506" y="172"/>
                </a:cubicBezTo>
                <a:cubicBezTo>
                  <a:pt x="1516" y="202"/>
                  <a:pt x="1510" y="235"/>
                  <a:pt x="1493" y="262"/>
                </a:cubicBezTo>
                <a:cubicBezTo>
                  <a:pt x="1488" y="270"/>
                  <a:pt x="1464" y="288"/>
                  <a:pt x="1472" y="283"/>
                </a:cubicBezTo>
                <a:cubicBezTo>
                  <a:pt x="1539" y="239"/>
                  <a:pt x="1531" y="240"/>
                  <a:pt x="1597" y="207"/>
                </a:cubicBezTo>
                <a:cubicBezTo>
                  <a:pt x="1617" y="239"/>
                  <a:pt x="1606" y="260"/>
                  <a:pt x="1576" y="290"/>
                </a:cubicBezTo>
                <a:cubicBezTo>
                  <a:pt x="1569" y="297"/>
                  <a:pt x="1555" y="301"/>
                  <a:pt x="1555" y="311"/>
                </a:cubicBezTo>
                <a:cubicBezTo>
                  <a:pt x="1555" y="318"/>
                  <a:pt x="1569" y="307"/>
                  <a:pt x="1576" y="304"/>
                </a:cubicBezTo>
                <a:cubicBezTo>
                  <a:pt x="1584" y="300"/>
                  <a:pt x="1589" y="293"/>
                  <a:pt x="1597" y="290"/>
                </a:cubicBezTo>
                <a:cubicBezTo>
                  <a:pt x="1637" y="272"/>
                  <a:pt x="1679" y="254"/>
                  <a:pt x="1722" y="242"/>
                </a:cubicBezTo>
                <a:cubicBezTo>
                  <a:pt x="1724" y="249"/>
                  <a:pt x="1731" y="256"/>
                  <a:pt x="1728" y="262"/>
                </a:cubicBezTo>
                <a:cubicBezTo>
                  <a:pt x="1723" y="272"/>
                  <a:pt x="1710" y="275"/>
                  <a:pt x="1701" y="283"/>
                </a:cubicBezTo>
                <a:cubicBezTo>
                  <a:pt x="1668" y="312"/>
                  <a:pt x="1646" y="358"/>
                  <a:pt x="1604" y="373"/>
                </a:cubicBezTo>
                <a:cubicBezTo>
                  <a:pt x="1292" y="363"/>
                  <a:pt x="1040" y="350"/>
                  <a:pt x="708" y="346"/>
                </a:cubicBezTo>
                <a:cubicBezTo>
                  <a:pt x="482" y="288"/>
                  <a:pt x="349" y="288"/>
                  <a:pt x="91" y="283"/>
                </a:cubicBezTo>
                <a:cubicBezTo>
                  <a:pt x="67" y="259"/>
                  <a:pt x="66" y="238"/>
                  <a:pt x="42" y="214"/>
                </a:cubicBezTo>
                <a:cubicBezTo>
                  <a:pt x="34" y="175"/>
                  <a:pt x="31" y="162"/>
                  <a:pt x="7" y="131"/>
                </a:cubicBezTo>
                <a:cubicBezTo>
                  <a:pt x="5" y="124"/>
                  <a:pt x="0" y="103"/>
                  <a:pt x="0" y="110"/>
                </a:cubicBezTo>
                <a:cubicBezTo>
                  <a:pt x="0" y="119"/>
                  <a:pt x="3" y="128"/>
                  <a:pt x="7" y="137"/>
                </a:cubicBezTo>
                <a:cubicBezTo>
                  <a:pt x="15" y="154"/>
                  <a:pt x="29" y="166"/>
                  <a:pt x="42" y="179"/>
                </a:cubicBezTo>
                <a:cubicBezTo>
                  <a:pt x="59" y="229"/>
                  <a:pt x="35" y="169"/>
                  <a:pt x="70" y="221"/>
                </a:cubicBezTo>
                <a:cubicBezTo>
                  <a:pt x="88" y="248"/>
                  <a:pt x="80" y="255"/>
                  <a:pt x="112" y="276"/>
                </a:cubicBezTo>
                <a:cubicBezTo>
                  <a:pt x="125" y="215"/>
                  <a:pt x="134" y="139"/>
                  <a:pt x="105" y="82"/>
                </a:cubicBezTo>
                <a:cubicBezTo>
                  <a:pt x="95" y="61"/>
                  <a:pt x="75" y="35"/>
                  <a:pt x="56" y="19"/>
                </a:cubicBezTo>
                <a:cubicBezTo>
                  <a:pt x="50" y="14"/>
                  <a:pt x="30" y="0"/>
                  <a:pt x="35" y="6"/>
                </a:cubicBezTo>
                <a:cubicBezTo>
                  <a:pt x="71" y="51"/>
                  <a:pt x="73" y="48"/>
                  <a:pt x="112" y="68"/>
                </a:cubicBezTo>
                <a:cubicBezTo>
                  <a:pt x="136" y="106"/>
                  <a:pt x="160" y="138"/>
                  <a:pt x="188" y="172"/>
                </a:cubicBezTo>
                <a:cubicBezTo>
                  <a:pt x="193" y="178"/>
                  <a:pt x="195" y="188"/>
                  <a:pt x="202" y="193"/>
                </a:cubicBezTo>
                <a:cubicBezTo>
                  <a:pt x="208" y="198"/>
                  <a:pt x="222" y="193"/>
                  <a:pt x="223" y="200"/>
                </a:cubicBezTo>
                <a:cubicBezTo>
                  <a:pt x="225" y="212"/>
                  <a:pt x="214" y="223"/>
                  <a:pt x="209" y="235"/>
                </a:cubicBezTo>
                <a:close/>
              </a:path>
            </a:pathLst>
          </a:custGeom>
          <a:solidFill>
            <a:srgbClr val="00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8" name="Freeform 830"/>
          <p:cNvSpPr>
            <a:spLocks/>
          </p:cNvSpPr>
          <p:nvPr/>
        </p:nvSpPr>
        <p:spPr bwMode="auto">
          <a:xfrm rot="21415755">
            <a:off x="6382150" y="4859501"/>
            <a:ext cx="2747963" cy="592138"/>
          </a:xfrm>
          <a:custGeom>
            <a:avLst/>
            <a:gdLst>
              <a:gd name="T0" fmla="*/ 2147483647 w 1731"/>
              <a:gd name="T1" fmla="*/ 2147483647 h 373"/>
              <a:gd name="T2" fmla="*/ 2147483647 w 1731"/>
              <a:gd name="T3" fmla="*/ 2147483647 h 373"/>
              <a:gd name="T4" fmla="*/ 2147483647 w 1731"/>
              <a:gd name="T5" fmla="*/ 2147483647 h 373"/>
              <a:gd name="T6" fmla="*/ 2147483647 w 1731"/>
              <a:gd name="T7" fmla="*/ 2147483647 h 373"/>
              <a:gd name="T8" fmla="*/ 2147483647 w 1731"/>
              <a:gd name="T9" fmla="*/ 2147483647 h 373"/>
              <a:gd name="T10" fmla="*/ 2147483647 w 1731"/>
              <a:gd name="T11" fmla="*/ 2147483647 h 373"/>
              <a:gd name="T12" fmla="*/ 2147483647 w 1731"/>
              <a:gd name="T13" fmla="*/ 2147483647 h 373"/>
              <a:gd name="T14" fmla="*/ 2147483647 w 1731"/>
              <a:gd name="T15" fmla="*/ 2147483647 h 373"/>
              <a:gd name="T16" fmla="*/ 2147483647 w 1731"/>
              <a:gd name="T17" fmla="*/ 2147483647 h 373"/>
              <a:gd name="T18" fmla="*/ 2147483647 w 1731"/>
              <a:gd name="T19" fmla="*/ 2147483647 h 373"/>
              <a:gd name="T20" fmla="*/ 2147483647 w 1731"/>
              <a:gd name="T21" fmla="*/ 2147483647 h 373"/>
              <a:gd name="T22" fmla="*/ 2147483647 w 1731"/>
              <a:gd name="T23" fmla="*/ 2147483647 h 373"/>
              <a:gd name="T24" fmla="*/ 2147483647 w 1731"/>
              <a:gd name="T25" fmla="*/ 2147483647 h 373"/>
              <a:gd name="T26" fmla="*/ 2147483647 w 1731"/>
              <a:gd name="T27" fmla="*/ 2147483647 h 373"/>
              <a:gd name="T28" fmla="*/ 2147483647 w 1731"/>
              <a:gd name="T29" fmla="*/ 2147483647 h 373"/>
              <a:gd name="T30" fmla="*/ 2147483647 w 1731"/>
              <a:gd name="T31" fmla="*/ 2147483647 h 373"/>
              <a:gd name="T32" fmla="*/ 2147483647 w 1731"/>
              <a:gd name="T33" fmla="*/ 2147483647 h 373"/>
              <a:gd name="T34" fmla="*/ 2147483647 w 1731"/>
              <a:gd name="T35" fmla="*/ 2147483647 h 373"/>
              <a:gd name="T36" fmla="*/ 2147483647 w 1731"/>
              <a:gd name="T37" fmla="*/ 2147483647 h 373"/>
              <a:gd name="T38" fmla="*/ 2147483647 w 1731"/>
              <a:gd name="T39" fmla="*/ 2147483647 h 373"/>
              <a:gd name="T40" fmla="*/ 2147483647 w 1731"/>
              <a:gd name="T41" fmla="*/ 2147483647 h 373"/>
              <a:gd name="T42" fmla="*/ 2147483647 w 1731"/>
              <a:gd name="T43" fmla="*/ 2147483647 h 373"/>
              <a:gd name="T44" fmla="*/ 2147483647 w 1731"/>
              <a:gd name="T45" fmla="*/ 2147483647 h 373"/>
              <a:gd name="T46" fmla="*/ 2147483647 w 1731"/>
              <a:gd name="T47" fmla="*/ 2147483647 h 373"/>
              <a:gd name="T48" fmla="*/ 2147483647 w 1731"/>
              <a:gd name="T49" fmla="*/ 2147483647 h 373"/>
              <a:gd name="T50" fmla="*/ 2147483647 w 1731"/>
              <a:gd name="T51" fmla="*/ 2147483647 h 373"/>
              <a:gd name="T52" fmla="*/ 2147483647 w 1731"/>
              <a:gd name="T53" fmla="*/ 2147483647 h 373"/>
              <a:gd name="T54" fmla="*/ 2147483647 w 1731"/>
              <a:gd name="T55" fmla="*/ 2147483647 h 373"/>
              <a:gd name="T56" fmla="*/ 2147483647 w 1731"/>
              <a:gd name="T57" fmla="*/ 2147483647 h 373"/>
              <a:gd name="T58" fmla="*/ 2147483647 w 1731"/>
              <a:gd name="T59" fmla="*/ 2147483647 h 373"/>
              <a:gd name="T60" fmla="*/ 2147483647 w 1731"/>
              <a:gd name="T61" fmla="*/ 2147483647 h 373"/>
              <a:gd name="T62" fmla="*/ 2147483647 w 1731"/>
              <a:gd name="T63" fmla="*/ 2147483647 h 37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31"/>
              <a:gd name="T97" fmla="*/ 0 h 373"/>
              <a:gd name="T98" fmla="*/ 1731 w 1731"/>
              <a:gd name="T99" fmla="*/ 373 h 37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31" h="373">
                <a:moveTo>
                  <a:pt x="209" y="235"/>
                </a:moveTo>
                <a:cubicBezTo>
                  <a:pt x="220" y="193"/>
                  <a:pt x="211" y="152"/>
                  <a:pt x="202" y="110"/>
                </a:cubicBezTo>
                <a:cubicBezTo>
                  <a:pt x="200" y="101"/>
                  <a:pt x="197" y="91"/>
                  <a:pt x="195" y="82"/>
                </a:cubicBezTo>
                <a:cubicBezTo>
                  <a:pt x="192" y="66"/>
                  <a:pt x="188" y="17"/>
                  <a:pt x="188" y="33"/>
                </a:cubicBezTo>
                <a:cubicBezTo>
                  <a:pt x="188" y="109"/>
                  <a:pt x="197" y="125"/>
                  <a:pt x="236" y="179"/>
                </a:cubicBezTo>
                <a:cubicBezTo>
                  <a:pt x="246" y="210"/>
                  <a:pt x="261" y="232"/>
                  <a:pt x="271" y="262"/>
                </a:cubicBezTo>
                <a:cubicBezTo>
                  <a:pt x="293" y="219"/>
                  <a:pt x="311" y="170"/>
                  <a:pt x="327" y="124"/>
                </a:cubicBezTo>
                <a:cubicBezTo>
                  <a:pt x="361" y="158"/>
                  <a:pt x="356" y="199"/>
                  <a:pt x="375" y="242"/>
                </a:cubicBezTo>
                <a:cubicBezTo>
                  <a:pt x="385" y="266"/>
                  <a:pt x="401" y="285"/>
                  <a:pt x="410" y="311"/>
                </a:cubicBezTo>
                <a:cubicBezTo>
                  <a:pt x="419" y="240"/>
                  <a:pt x="451" y="170"/>
                  <a:pt x="479" y="103"/>
                </a:cubicBezTo>
                <a:cubicBezTo>
                  <a:pt x="501" y="168"/>
                  <a:pt x="529" y="228"/>
                  <a:pt x="570" y="283"/>
                </a:cubicBezTo>
                <a:cubicBezTo>
                  <a:pt x="572" y="237"/>
                  <a:pt x="568" y="190"/>
                  <a:pt x="576" y="144"/>
                </a:cubicBezTo>
                <a:cubicBezTo>
                  <a:pt x="578" y="134"/>
                  <a:pt x="586" y="162"/>
                  <a:pt x="590" y="172"/>
                </a:cubicBezTo>
                <a:cubicBezTo>
                  <a:pt x="595" y="183"/>
                  <a:pt x="599" y="196"/>
                  <a:pt x="604" y="207"/>
                </a:cubicBezTo>
                <a:cubicBezTo>
                  <a:pt x="619" y="241"/>
                  <a:pt x="636" y="269"/>
                  <a:pt x="667" y="290"/>
                </a:cubicBezTo>
                <a:cubicBezTo>
                  <a:pt x="673" y="245"/>
                  <a:pt x="666" y="224"/>
                  <a:pt x="701" y="200"/>
                </a:cubicBezTo>
                <a:cubicBezTo>
                  <a:pt x="713" y="236"/>
                  <a:pt x="717" y="274"/>
                  <a:pt x="729" y="311"/>
                </a:cubicBezTo>
                <a:cubicBezTo>
                  <a:pt x="757" y="292"/>
                  <a:pt x="778" y="287"/>
                  <a:pt x="805" y="262"/>
                </a:cubicBezTo>
                <a:cubicBezTo>
                  <a:pt x="822" y="247"/>
                  <a:pt x="854" y="214"/>
                  <a:pt x="854" y="214"/>
                </a:cubicBezTo>
                <a:cubicBezTo>
                  <a:pt x="869" y="169"/>
                  <a:pt x="856" y="197"/>
                  <a:pt x="868" y="255"/>
                </a:cubicBezTo>
                <a:cubicBezTo>
                  <a:pt x="873" y="279"/>
                  <a:pt x="883" y="301"/>
                  <a:pt x="889" y="325"/>
                </a:cubicBezTo>
                <a:cubicBezTo>
                  <a:pt x="954" y="260"/>
                  <a:pt x="998" y="175"/>
                  <a:pt x="1090" y="144"/>
                </a:cubicBezTo>
                <a:cubicBezTo>
                  <a:pt x="1092" y="170"/>
                  <a:pt x="1094" y="195"/>
                  <a:pt x="1097" y="221"/>
                </a:cubicBezTo>
                <a:cubicBezTo>
                  <a:pt x="1099" y="235"/>
                  <a:pt x="1096" y="250"/>
                  <a:pt x="1104" y="262"/>
                </a:cubicBezTo>
                <a:cubicBezTo>
                  <a:pt x="1108" y="268"/>
                  <a:pt x="1107" y="248"/>
                  <a:pt x="1111" y="242"/>
                </a:cubicBezTo>
                <a:cubicBezTo>
                  <a:pt x="1119" y="231"/>
                  <a:pt x="1129" y="223"/>
                  <a:pt x="1139" y="214"/>
                </a:cubicBezTo>
                <a:cubicBezTo>
                  <a:pt x="1164" y="192"/>
                  <a:pt x="1165" y="193"/>
                  <a:pt x="1194" y="179"/>
                </a:cubicBezTo>
                <a:cubicBezTo>
                  <a:pt x="1196" y="188"/>
                  <a:pt x="1201" y="197"/>
                  <a:pt x="1201" y="207"/>
                </a:cubicBezTo>
                <a:cubicBezTo>
                  <a:pt x="1201" y="235"/>
                  <a:pt x="1191" y="262"/>
                  <a:pt x="1194" y="290"/>
                </a:cubicBezTo>
                <a:cubicBezTo>
                  <a:pt x="1195" y="298"/>
                  <a:pt x="1202" y="275"/>
                  <a:pt x="1208" y="269"/>
                </a:cubicBezTo>
                <a:cubicBezTo>
                  <a:pt x="1214" y="263"/>
                  <a:pt x="1222" y="260"/>
                  <a:pt x="1229" y="255"/>
                </a:cubicBezTo>
                <a:cubicBezTo>
                  <a:pt x="1253" y="221"/>
                  <a:pt x="1300" y="199"/>
                  <a:pt x="1340" y="186"/>
                </a:cubicBezTo>
                <a:cubicBezTo>
                  <a:pt x="1327" y="242"/>
                  <a:pt x="1328" y="255"/>
                  <a:pt x="1298" y="297"/>
                </a:cubicBezTo>
                <a:cubicBezTo>
                  <a:pt x="1288" y="311"/>
                  <a:pt x="1260" y="352"/>
                  <a:pt x="1270" y="339"/>
                </a:cubicBezTo>
                <a:cubicBezTo>
                  <a:pt x="1300" y="299"/>
                  <a:pt x="1319" y="298"/>
                  <a:pt x="1361" y="269"/>
                </a:cubicBezTo>
                <a:cubicBezTo>
                  <a:pt x="1376" y="259"/>
                  <a:pt x="1387" y="245"/>
                  <a:pt x="1402" y="235"/>
                </a:cubicBezTo>
                <a:cubicBezTo>
                  <a:pt x="1435" y="213"/>
                  <a:pt x="1474" y="197"/>
                  <a:pt x="1506" y="172"/>
                </a:cubicBezTo>
                <a:cubicBezTo>
                  <a:pt x="1516" y="202"/>
                  <a:pt x="1510" y="235"/>
                  <a:pt x="1493" y="262"/>
                </a:cubicBezTo>
                <a:cubicBezTo>
                  <a:pt x="1488" y="270"/>
                  <a:pt x="1464" y="288"/>
                  <a:pt x="1472" y="283"/>
                </a:cubicBezTo>
                <a:cubicBezTo>
                  <a:pt x="1539" y="239"/>
                  <a:pt x="1531" y="240"/>
                  <a:pt x="1597" y="207"/>
                </a:cubicBezTo>
                <a:cubicBezTo>
                  <a:pt x="1617" y="239"/>
                  <a:pt x="1606" y="260"/>
                  <a:pt x="1576" y="290"/>
                </a:cubicBezTo>
                <a:cubicBezTo>
                  <a:pt x="1569" y="297"/>
                  <a:pt x="1555" y="301"/>
                  <a:pt x="1555" y="311"/>
                </a:cubicBezTo>
                <a:cubicBezTo>
                  <a:pt x="1555" y="318"/>
                  <a:pt x="1569" y="307"/>
                  <a:pt x="1576" y="304"/>
                </a:cubicBezTo>
                <a:cubicBezTo>
                  <a:pt x="1584" y="300"/>
                  <a:pt x="1589" y="293"/>
                  <a:pt x="1597" y="290"/>
                </a:cubicBezTo>
                <a:cubicBezTo>
                  <a:pt x="1637" y="272"/>
                  <a:pt x="1679" y="254"/>
                  <a:pt x="1722" y="242"/>
                </a:cubicBezTo>
                <a:cubicBezTo>
                  <a:pt x="1724" y="249"/>
                  <a:pt x="1731" y="256"/>
                  <a:pt x="1728" y="262"/>
                </a:cubicBezTo>
                <a:cubicBezTo>
                  <a:pt x="1723" y="272"/>
                  <a:pt x="1710" y="275"/>
                  <a:pt x="1701" y="283"/>
                </a:cubicBezTo>
                <a:cubicBezTo>
                  <a:pt x="1668" y="312"/>
                  <a:pt x="1646" y="358"/>
                  <a:pt x="1604" y="373"/>
                </a:cubicBezTo>
                <a:cubicBezTo>
                  <a:pt x="1292" y="363"/>
                  <a:pt x="1040" y="350"/>
                  <a:pt x="708" y="346"/>
                </a:cubicBezTo>
                <a:cubicBezTo>
                  <a:pt x="482" y="288"/>
                  <a:pt x="349" y="288"/>
                  <a:pt x="91" y="283"/>
                </a:cubicBezTo>
                <a:cubicBezTo>
                  <a:pt x="67" y="259"/>
                  <a:pt x="66" y="238"/>
                  <a:pt x="42" y="214"/>
                </a:cubicBezTo>
                <a:cubicBezTo>
                  <a:pt x="34" y="175"/>
                  <a:pt x="31" y="162"/>
                  <a:pt x="7" y="131"/>
                </a:cubicBezTo>
                <a:cubicBezTo>
                  <a:pt x="5" y="124"/>
                  <a:pt x="0" y="103"/>
                  <a:pt x="0" y="110"/>
                </a:cubicBezTo>
                <a:cubicBezTo>
                  <a:pt x="0" y="119"/>
                  <a:pt x="3" y="128"/>
                  <a:pt x="7" y="137"/>
                </a:cubicBezTo>
                <a:cubicBezTo>
                  <a:pt x="15" y="154"/>
                  <a:pt x="29" y="166"/>
                  <a:pt x="42" y="179"/>
                </a:cubicBezTo>
                <a:cubicBezTo>
                  <a:pt x="59" y="229"/>
                  <a:pt x="35" y="169"/>
                  <a:pt x="70" y="221"/>
                </a:cubicBezTo>
                <a:cubicBezTo>
                  <a:pt x="88" y="248"/>
                  <a:pt x="80" y="255"/>
                  <a:pt x="112" y="276"/>
                </a:cubicBezTo>
                <a:cubicBezTo>
                  <a:pt x="125" y="215"/>
                  <a:pt x="134" y="139"/>
                  <a:pt x="105" y="82"/>
                </a:cubicBezTo>
                <a:cubicBezTo>
                  <a:pt x="95" y="61"/>
                  <a:pt x="75" y="35"/>
                  <a:pt x="56" y="19"/>
                </a:cubicBezTo>
                <a:cubicBezTo>
                  <a:pt x="50" y="14"/>
                  <a:pt x="30" y="0"/>
                  <a:pt x="35" y="6"/>
                </a:cubicBezTo>
                <a:cubicBezTo>
                  <a:pt x="71" y="51"/>
                  <a:pt x="73" y="48"/>
                  <a:pt x="112" y="68"/>
                </a:cubicBezTo>
                <a:cubicBezTo>
                  <a:pt x="136" y="106"/>
                  <a:pt x="160" y="138"/>
                  <a:pt x="188" y="172"/>
                </a:cubicBezTo>
                <a:cubicBezTo>
                  <a:pt x="193" y="178"/>
                  <a:pt x="195" y="188"/>
                  <a:pt x="202" y="193"/>
                </a:cubicBezTo>
                <a:cubicBezTo>
                  <a:pt x="208" y="198"/>
                  <a:pt x="222" y="193"/>
                  <a:pt x="223" y="200"/>
                </a:cubicBezTo>
                <a:cubicBezTo>
                  <a:pt x="225" y="212"/>
                  <a:pt x="214" y="223"/>
                  <a:pt x="209" y="235"/>
                </a:cubicBezTo>
                <a:close/>
              </a:path>
            </a:pathLst>
          </a:custGeom>
          <a:solidFill>
            <a:srgbClr val="00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27523" y="14988"/>
            <a:ext cx="810285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Розмноження</a:t>
            </a:r>
            <a: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6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endParaRPr lang="uk-UA" sz="60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042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03 -0.08009 C 0.02916 -0.0794 0.1177 -0.08009 0.20607 -0.07824 C 0.21493 -0.07801 0.22309 -0.05671 0.23142 -0.05208 C 0.2401 -0.0412 0.24479 -0.03009 0.25069 -0.01574 C 0.25104 0.0037 0.25069 0.02338 0.25191 0.04259 C 0.25208 0.04491 0.25381 0.0463 0.25434 0.04861 C 0.2552 0.05185 0.25486 0.05579 0.25555 0.0588 C 0.25694 0.06505 0.25937 0.06574 0.26163 0.07106 C 0.26718 0.0831 0.2743 0.09861 0.27743 0.11319 C 0.27638 0.13611 0.27916 0.14676 0.26875 0.15972 C 0.26493 0.16458 0.26093 0.16944 0.25677 0.17384 C 0.2552 0.17546 0.25191 0.17778 0.25191 0.17824 L 0.25434 0.16366 " pathEditMode="relative" rAng="0" ptsTypes="fffffffffffAA">
                                      <p:cBhvr>
                                        <p:cTn id="10" dur="5000" fill="hold"/>
                                        <p:tgtEl>
                                          <p:spTgt spid="38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10" y="1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3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3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38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3000"/>
                                        <p:tgtEl>
                                          <p:spTgt spid="3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0"/>
                                        <p:tgtEl>
                                          <p:spTgt spid="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0"/>
                                        <p:tgtEl>
                                          <p:spTgt spid="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4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39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39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07" grpId="0" animBg="1"/>
      <p:bldP spid="3909" grpId="0" animBg="1"/>
      <p:bldP spid="39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74135"/>
            <a:ext cx="726634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33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</a:p>
        </p:txBody>
      </p:sp>
      <p:pic>
        <p:nvPicPr>
          <p:cNvPr id="10" name="Picture 2" descr="\\Solnce\D\ДОКУМЕНТАЦИЯ\ПРЕЗЕНТАЦІЇ\шаблоны\анимация\Школа\3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19" y="2658324"/>
            <a:ext cx="9147419" cy="419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43517" y="4149080"/>
            <a:ext cx="355437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Значення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грибів</a:t>
            </a:r>
            <a:endParaRPr lang="uk-UA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4195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f21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163" y="5805488"/>
            <a:ext cx="10064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Группа 21"/>
          <p:cNvGrpSpPr>
            <a:grpSpLocks/>
          </p:cNvGrpSpPr>
          <p:nvPr/>
        </p:nvGrpSpPr>
        <p:grpSpPr bwMode="auto">
          <a:xfrm>
            <a:off x="395288" y="1571625"/>
            <a:ext cx="4635500" cy="4811713"/>
            <a:chOff x="395288" y="1571612"/>
            <a:chExt cx="4635554" cy="4811727"/>
          </a:xfrm>
        </p:grpSpPr>
        <p:pic>
          <p:nvPicPr>
            <p:cNvPr id="23565" name="Picture 6" descr="2152317[1]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1943" y="1571612"/>
              <a:ext cx="2783154" cy="185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6" name="Picture 11" descr="TN_97_14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0298" y="4000504"/>
              <a:ext cx="2530544" cy="2000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7" name="Picture 18" descr="белка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288" y="3658424"/>
              <a:ext cx="1962134" cy="2724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762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451" name="Picture 19" descr="p5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3800" y="4941888"/>
            <a:ext cx="7112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2" name="Picture 20" descr="p4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525" y="3933825"/>
            <a:ext cx="792163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4143375" y="1357313"/>
            <a:ext cx="4567238" cy="4451350"/>
            <a:chOff x="2610" y="1172"/>
            <a:chExt cx="2877" cy="2804"/>
          </a:xfrm>
        </p:grpSpPr>
        <p:pic>
          <p:nvPicPr>
            <p:cNvPr id="23562" name="Picture 9" descr="824302[1]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0" y="1172"/>
              <a:ext cx="1711" cy="1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3" name="Picture 17" descr="кабан_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0" y="2795"/>
              <a:ext cx="1337" cy="1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762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4" name="Picture 2" descr="00015004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" y="1752"/>
              <a:ext cx="1179" cy="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Прямоугольник 1"/>
          <p:cNvSpPr/>
          <p:nvPr/>
        </p:nvSpPr>
        <p:spPr>
          <a:xfrm>
            <a:off x="647186" y="111122"/>
            <a:ext cx="71395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Грибами живляться</a:t>
            </a:r>
            <a:endParaRPr lang="uk-UA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534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38" y="500042"/>
            <a:ext cx="66437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 smtClean="0">
                <a:solidFill>
                  <a:schemeClr val="bg1"/>
                </a:solidFill>
                <a:latin typeface="Comic Sans MS" pitchFamily="66" charset="0"/>
              </a:rPr>
              <a:t>Значення  грибів для людини</a:t>
            </a:r>
            <a:endParaRPr lang="ru-RU" sz="5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85720" y="2214554"/>
            <a:ext cx="871543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Із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цвільових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грибів виробляють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ліки(пеніцилін)</a:t>
            </a:r>
            <a:b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- Люди використовують гриби як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продукт харчування.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Дріжджі використовують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для випікання хлібних виробів,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виготовлення квасу.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Завдяки кефірному грибку, молоко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перетворюють на кефір.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 descr="MPPH02833J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8400" y="1700213"/>
            <a:ext cx="1833563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Picture 4" descr="MCj0413250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4149725"/>
            <a:ext cx="2784475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Picture 5" descr="MCj02900680000[1]"/>
          <p:cNvSpPr>
            <a:spLocks noChangeAspect="1" noChangeArrowheads="1"/>
          </p:cNvSpPr>
          <p:nvPr/>
        </p:nvSpPr>
        <p:spPr bwMode="auto">
          <a:xfrm>
            <a:off x="611188" y="1773238"/>
            <a:ext cx="1912937" cy="216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uk-UA" sz="2400" smtClean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43021" name="Picture 13" descr="MPj04005690000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2075" y="4292600"/>
            <a:ext cx="1528763" cy="203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943600" y="1700213"/>
            <a:ext cx="2873375" cy="4678362"/>
            <a:chOff x="3744" y="1071"/>
            <a:chExt cx="1810" cy="2947"/>
          </a:xfrm>
        </p:grpSpPr>
        <p:pic>
          <p:nvPicPr>
            <p:cNvPr id="25610" name="Picture 12" descr="жж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2659"/>
              <a:ext cx="1810" cy="1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1" name="Picture 14" descr="жульен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3" y="1071"/>
              <a:ext cx="1658" cy="1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23" name="Text Box 15"/>
            <p:cNvSpPr txBox="1">
              <a:spLocks noChangeArrowheads="1"/>
            </p:cNvSpPr>
            <p:nvPr/>
          </p:nvSpPr>
          <p:spPr bwMode="auto">
            <a:xfrm>
              <a:off x="4014" y="2341"/>
              <a:ext cx="140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ru-RU" sz="28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endParaRPr>
            </a:p>
          </p:txBody>
        </p:sp>
      </p:grpSp>
      <p:pic>
        <p:nvPicPr>
          <p:cNvPr id="25609" name="Picture 5" descr="MCj02900680000[1]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" y="1785938"/>
            <a:ext cx="1912938" cy="216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20" y="-65952"/>
            <a:ext cx="88582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Застосування</a:t>
            </a:r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грибів</a:t>
            </a:r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</a:p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людиною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29287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305800" cy="1500198"/>
          </a:xfrm>
        </p:spPr>
        <p:txBody>
          <a:bodyPr>
            <a:noAutofit/>
          </a:bodyPr>
          <a:lstStyle/>
          <a:p>
            <a:pPr algn="ctr"/>
            <a:r>
              <a:rPr b="1" dirty="0" lang="uk-UA" smtClean="0" sz="5400">
                <a:solidFill>
                  <a:schemeClr val="bg1"/>
                </a:solidFill>
                <a:latin charset="0" pitchFamily="66" typeface="Comic Sans MS"/>
              </a:rPr>
              <a:t>     Інтерактивна гра </a:t>
            </a:r>
            <a:r>
              <a:rPr b="1" dirty="0" err="1" lang="uk-UA" smtClean="0" sz="5400">
                <a:solidFill>
                  <a:schemeClr val="bg1"/>
                </a:solidFill>
                <a:latin charset="0" pitchFamily="66" typeface="Comic Sans MS"/>
              </a:rPr>
              <a:t>“Прес”</a:t>
            </a:r>
            <a:endParaRPr b="1" dirty="0" lang="ru-RU" sz="5400">
              <a:solidFill>
                <a:schemeClr val="bg1"/>
              </a:solidFill>
              <a:latin charset="0" pitchFamily="66" typeface="Comic Sans MS"/>
            </a:endParaRPr>
          </a:p>
        </p:txBody>
      </p:sp>
      <p:sp>
        <p:nvSpPr>
          <p:cNvPr id="4" name="Пятно 2 3"/>
          <p:cNvSpPr/>
          <p:nvPr/>
        </p:nvSpPr>
        <p:spPr>
          <a:xfrm>
            <a:off x="0" y="1857364"/>
            <a:ext cx="5224164" cy="1616642"/>
          </a:xfrm>
          <a:prstGeom prst="irregularSeal2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i="1" lang="uk-UA" smtClean="0" sz="2800">
                <a:solidFill>
                  <a:srgbClr val="0066CC"/>
                </a:solidFill>
                <a:latin charset="0" pitchFamily="18" typeface="Cambria"/>
                <a:ea charset="0" pitchFamily="34" typeface="Calibri"/>
                <a:cs charset="0" pitchFamily="18" typeface="Times New Roman"/>
              </a:rPr>
              <a:t>Я вважаю</a:t>
            </a:r>
            <a:r>
              <a:rPr dirty="0" lang="uk-UA" smtClean="0" sz="2800">
                <a:solidFill>
                  <a:srgbClr val="0066CC"/>
                </a:solidFill>
                <a:latin charset="0" pitchFamily="18" typeface="Cambria"/>
                <a:ea charset="0" pitchFamily="34" typeface="Calibri"/>
                <a:cs charset="0" pitchFamily="18" typeface="Times New Roman"/>
              </a:rPr>
              <a:t> , </a:t>
            </a:r>
            <a:endParaRPr dirty="0" lang="ru-RU" sz="2800"/>
          </a:p>
        </p:txBody>
      </p:sp>
      <p:sp>
        <p:nvSpPr>
          <p:cNvPr id="5" name="Пятно 2 4"/>
          <p:cNvSpPr/>
          <p:nvPr/>
        </p:nvSpPr>
        <p:spPr>
          <a:xfrm>
            <a:off x="3714744" y="2786058"/>
            <a:ext cx="5224164" cy="1616642"/>
          </a:xfrm>
          <a:prstGeom prst="irregularSeal2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uk-UA" smtClean="0" sz="2800">
                <a:solidFill>
                  <a:srgbClr val="0066CC"/>
                </a:solidFill>
                <a:latin charset="0" pitchFamily="18" typeface="Cambria"/>
                <a:ea charset="0" pitchFamily="34" typeface="Calibri"/>
                <a:cs charset="0" pitchFamily="18" typeface="Times New Roman"/>
              </a:rPr>
              <a:t> </a:t>
            </a:r>
            <a:r>
              <a:rPr b="1" dirty="0" i="1" lang="uk-UA" smtClean="0" sz="2800">
                <a:solidFill>
                  <a:srgbClr val="0066CC"/>
                </a:solidFill>
                <a:latin charset="0" pitchFamily="18" typeface="Cambria"/>
                <a:ea charset="0" pitchFamily="34" typeface="Calibri"/>
                <a:cs charset="0" pitchFamily="18" typeface="Times New Roman"/>
              </a:rPr>
              <a:t>Тому що</a:t>
            </a:r>
            <a:r>
              <a:rPr dirty="0" lang="uk-UA" smtClean="0" sz="2800">
                <a:solidFill>
                  <a:srgbClr val="0066CC"/>
                </a:solidFill>
                <a:latin charset="0" pitchFamily="18" typeface="Cambria"/>
                <a:ea charset="0" pitchFamily="34" typeface="Calibri"/>
                <a:cs charset="0" pitchFamily="18" typeface="Times New Roman"/>
              </a:rPr>
              <a:t> </a:t>
            </a:r>
            <a:r>
              <a:rPr dirty="0" lang="uk-UA" smtClean="0" sz="2800">
                <a:solidFill>
                  <a:srgbClr val="0066CC"/>
                </a:solidFill>
                <a:latin typeface="Calibri"/>
                <a:ea charset="0" pitchFamily="34" typeface="Calibri"/>
                <a:cs charset="0" pitchFamily="18" typeface="Times New Roman"/>
              </a:rPr>
              <a:t>…</a:t>
            </a:r>
            <a:endParaRPr dirty="0" lang="ru-RU" sz="2800"/>
          </a:p>
        </p:txBody>
      </p:sp>
      <p:sp>
        <p:nvSpPr>
          <p:cNvPr id="6" name="Пятно 2 5"/>
          <p:cNvSpPr/>
          <p:nvPr/>
        </p:nvSpPr>
        <p:spPr>
          <a:xfrm>
            <a:off x="0" y="4143380"/>
            <a:ext cx="5224164" cy="1616642"/>
          </a:xfrm>
          <a:prstGeom prst="irregularSeal2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b="1" dirty="0" i="1" lang="uk-UA" smtClean="0" sz="2800">
              <a:solidFill>
                <a:srgbClr val="0066CC"/>
              </a:solidFill>
              <a:latin charset="0" pitchFamily="18" typeface="Cambria"/>
              <a:ea charset="0" pitchFamily="34" typeface="Calibri"/>
              <a:cs charset="0" pitchFamily="18" typeface="Times New Roman"/>
            </a:endParaRPr>
          </a:p>
          <a:p>
            <a:pPr algn="ctr"/>
            <a:r>
              <a:rPr b="1" dirty="0" i="1" lang="uk-UA" smtClean="0" sz="2800">
                <a:solidFill>
                  <a:srgbClr val="0066CC"/>
                </a:solidFill>
                <a:latin charset="0" pitchFamily="18" typeface="Cambria"/>
                <a:ea charset="0" pitchFamily="34" typeface="Calibri"/>
                <a:cs charset="0" pitchFamily="18" typeface="Times New Roman"/>
              </a:rPr>
              <a:t>Наприклад</a:t>
            </a:r>
            <a:r>
              <a:rPr dirty="0" lang="uk-UA" smtClean="0" sz="2800">
                <a:solidFill>
                  <a:srgbClr val="0066CC"/>
                </a:solidFill>
                <a:latin charset="0" pitchFamily="18" typeface="Cambria"/>
                <a:ea charset="0" pitchFamily="34" typeface="Calibri"/>
                <a:cs charset="0" pitchFamily="18" typeface="Times New Roman"/>
              </a:rPr>
              <a:t> </a:t>
            </a:r>
            <a:r>
              <a:rPr dirty="0" lang="uk-UA" smtClean="0" sz="2800">
                <a:solidFill>
                  <a:srgbClr val="0066CC"/>
                </a:solidFill>
                <a:latin typeface="Calibri"/>
                <a:ea charset="0" pitchFamily="34" typeface="Calibri"/>
                <a:cs charset="0" pitchFamily="18" typeface="Times New Roman"/>
              </a:rPr>
              <a:t>…</a:t>
            </a:r>
            <a:endParaRPr dirty="0" lang="ru-RU" sz="2800"/>
          </a:p>
        </p:txBody>
      </p:sp>
      <p:sp>
        <p:nvSpPr>
          <p:cNvPr id="7" name="Пятно 2 6"/>
          <p:cNvSpPr/>
          <p:nvPr/>
        </p:nvSpPr>
        <p:spPr>
          <a:xfrm>
            <a:off x="3919836" y="4857760"/>
            <a:ext cx="5224164" cy="1616642"/>
          </a:xfrm>
          <a:prstGeom prst="irregularSeal2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i="1" lang="uk-UA" smtClean="0" sz="2800">
                <a:solidFill>
                  <a:srgbClr val="0066CC"/>
                </a:solidFill>
                <a:latin charset="0" pitchFamily="18" typeface="Cambria"/>
                <a:ea charset="0" pitchFamily="34" typeface="Calibri"/>
                <a:cs charset="0" pitchFamily="18" typeface="Times New Roman"/>
              </a:rPr>
              <a:t>Отже,</a:t>
            </a:r>
            <a:r>
              <a:rPr dirty="0" lang="uk-UA" smtClean="0" sz="2800">
                <a:solidFill>
                  <a:srgbClr val="0066CC"/>
                </a:solidFill>
                <a:latin charset="0" pitchFamily="18" typeface="Cambria"/>
                <a:ea charset="0" pitchFamily="34" typeface="Calibri"/>
                <a:cs charset="0" pitchFamily="18" typeface="Times New Roman"/>
              </a:rPr>
              <a:t> …</a:t>
            </a:r>
            <a:endParaRPr dirty="0" lang="ru-RU" sz="2800"/>
          </a:p>
        </p:txBody>
      </p:sp>
      <p:pic>
        <p:nvPicPr>
          <p:cNvPr descr="\\Solnce\D\ДОКУМЕНТАЦИЯ\ПРЕЗЕНТАЦІЇ\шаблоны\анимация\рослини\гриби горіхи\6грибок.png" id="8" name="Picture 3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14282" y="0"/>
            <a:ext cx="2400300" cy="2214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1357298"/>
            <a:ext cx="84296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1169988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ru-RU" normalizeH="0" smtClean="0" strike="noStrike" sz="40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</a:t>
            </a:r>
            <a:endParaRPr b="0" baseline="0" cap="none" dirty="0" i="0" kumimoji="0" lang="ru-RU" normalizeH="0" smtClean="0" strike="noStrike" sz="40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643050"/>
            <a:ext cx="84296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uk-UA" smtClean="0" sz="4800">
                <a:solidFill>
                  <a:srgbClr val="0066CC"/>
                </a:solidFill>
                <a:latin charset="0" pitchFamily="66" typeface="Comic Sans MS"/>
              </a:rPr>
              <a:t>Чим особливі гриби? </a:t>
            </a:r>
            <a:br>
              <a:rPr b="1" dirty="0" lang="uk-UA" smtClean="0" sz="4800">
                <a:solidFill>
                  <a:srgbClr val="0066CC"/>
                </a:solidFill>
                <a:latin charset="0" pitchFamily="66" typeface="Comic Sans MS"/>
              </a:rPr>
            </a:br>
            <a:r>
              <a:rPr b="1" dirty="0" lang="uk-UA" smtClean="0" sz="4800">
                <a:solidFill>
                  <a:srgbClr val="0066CC"/>
                </a:solidFill>
                <a:latin charset="0" pitchFamily="66" typeface="Comic Sans MS"/>
              </a:rPr>
              <a:t>Яке значення мають гриби у природі і житті?</a:t>
            </a:r>
            <a:r>
              <a:rPr b="1" dirty="0" lang="ru-RU" smtClean="0">
                <a:solidFill>
                  <a:srgbClr val="0066CC"/>
                </a:solidFill>
                <a:latin charset="0" pitchFamily="66" typeface="Comic Sans MS"/>
              </a:rPr>
              <a:t/>
            </a:r>
            <a:br>
              <a:rPr b="1" dirty="0" lang="ru-RU" smtClean="0">
                <a:solidFill>
                  <a:srgbClr val="0066CC"/>
                </a:solidFill>
                <a:latin charset="0" pitchFamily="66" typeface="Comic Sans MS"/>
              </a:rPr>
            </a:br>
            <a:endParaRPr b="1" dirty="0" lang="ru-RU">
              <a:solidFill>
                <a:srgbClr val="0066CC"/>
              </a:solidFill>
              <a:latin charset="0" pitchFamily="66" typeface="Comic Sans MS"/>
            </a:endParaRPr>
          </a:p>
        </p:txBody>
      </p:sp>
      <p:pic>
        <p:nvPicPr>
          <p:cNvPr descr="\\Solnce\D\ДОКУМЕНТАЦИЯ\ПРЕЗЕНТАЦІЇ\шаблоны\анимация\рослини\гриби горіхи\6грибок.png" id="4" name="Picture 3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72"/>
          <a:stretch>
            <a:fillRect/>
          </a:stretch>
        </p:blipFill>
        <p:spPr bwMode="auto">
          <a:xfrm>
            <a:off x="214282" y="3714752"/>
            <a:ext cx="2400300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\\Solnce\D\ДОКУМЕНТАЦИЯ\ПРЕЗЕНТАЦІЇ\шаблоны\анимация\рослини\гриби горіхи\6грибок.png" id="6" name="Picture 3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571868" y="4643422"/>
            <a:ext cx="2400300" cy="2214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\\Solnce\D\ДОКУМЕНТАЦИЯ\ПРЕЗЕНТАЦІЇ\шаблоны\анимация\рослини\гриби горіхи\6грибок.png" id="7" name="Picture 3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286380" y="4143380"/>
            <a:ext cx="2400300" cy="2214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\\Solnce\D\ДОКУМЕНТАЦИЯ\ПРЕЗЕНТАЦІЇ\шаблоны\анимация\рослини\гриби горіхи\6грибок.png" id="8" name="Picture 3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743700" y="3286124"/>
            <a:ext cx="2400300" cy="2214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\\Solnce\D\ДОКУМЕНТАЦИЯ\ПРЕЗЕНТАЦІЇ\шаблоны\анимация\рослини\гриби горіхи\6грибок.png" id="5" name="Picture 3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857356" y="4286256"/>
            <a:ext cx="2400300" cy="2214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74135"/>
            <a:ext cx="726634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33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</a:p>
        </p:txBody>
      </p:sp>
      <p:pic>
        <p:nvPicPr>
          <p:cNvPr id="10" name="Picture 2" descr="\\Solnce\D\ДОКУМЕНТАЦИЯ\ПРЕЗЕНТАЦІЇ\шаблоны\анимация\Школа\3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19" y="2658324"/>
            <a:ext cx="9147419" cy="419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28794" y="4000504"/>
            <a:ext cx="496802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Різноманітність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грибів</a:t>
            </a:r>
            <a:endParaRPr lang="uk-UA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8953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4" descr="D:\Мои рисунки\Clipart\Природа\Грибы\000380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600" y="609600"/>
            <a:ext cx="14224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5" descr="D:\Мои рисунки\Clipart\Природа\Грибы\0003808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5105400"/>
            <a:ext cx="2057400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6" descr="D:\Мои рисунки\Clipart\Природа\Грибы\0003809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1825" y="1752600"/>
            <a:ext cx="18764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7" descr="D:\Мои рисунки\Clipart\Природа\Грибы\0003811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0"/>
            <a:ext cx="142716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9" descr="D:\Мои рисунки\Clipart\Природа\Грибы\0003811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24000"/>
            <a:ext cx="21939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 descr="D:\Мои рисунки\Clipart\Природа\Грибы\0003811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895600"/>
            <a:ext cx="1333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10" descr="D:\Мои рисунки\Clipart\Природа\Грибы\0003810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447800"/>
            <a:ext cx="1473200" cy="176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11" descr="D:\Мои рисунки\Clipart\Природа\Грибы\00038088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429000"/>
            <a:ext cx="227012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12" descr="D:\Мои рисунки\Clipart\Природа\Грибы\0003809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9400" y="5181600"/>
            <a:ext cx="1855788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Picture 14" descr="D:\Мои рисунки\Clipart\Природа\Грибы\00038097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113338"/>
            <a:ext cx="2133600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5" name="Picture 15" descr="D:\Мои рисунки\Clipart\Природа\Грибы\0003809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0" y="5105400"/>
            <a:ext cx="1524000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6" name="Picture 16" descr="D:\Мои рисунки\Clipart\Природа\Грибы\00038100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352800"/>
            <a:ext cx="2208213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68546" y="260648"/>
            <a:ext cx="69124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Різноманітність грибів</a:t>
            </a:r>
            <a:endParaRPr lang="uk-UA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42120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6397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4556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b="1" dirty="0" lang="uk-UA" smtClean="0">
                <a:solidFill>
                  <a:schemeClr val="bg1"/>
                </a:solidFill>
                <a:latin charset="0" pitchFamily="66" typeface="Comic Sans MS"/>
              </a:rPr>
              <a:t>Вбережіть себе </a:t>
            </a:r>
            <a:br>
              <a:rPr b="1" dirty="0" lang="uk-UA" smtClean="0">
                <a:solidFill>
                  <a:schemeClr val="bg1"/>
                </a:solidFill>
                <a:latin charset="0" pitchFamily="66" typeface="Comic Sans MS"/>
              </a:rPr>
            </a:br>
            <a:r>
              <a:rPr b="1" dirty="0" lang="uk-UA" smtClean="0">
                <a:solidFill>
                  <a:schemeClr val="bg1"/>
                </a:solidFill>
                <a:latin charset="0" pitchFamily="66" typeface="Comic Sans MS"/>
              </a:rPr>
              <a:t>від отруєння грибами</a:t>
            </a:r>
            <a:endParaRPr b="1" dirty="0" lang="ru-RU">
              <a:solidFill>
                <a:schemeClr val="bg1"/>
              </a:solidFill>
              <a:latin charset="0" pitchFamily="66" typeface="Comic Sans MS"/>
            </a:endParaRPr>
          </a:p>
        </p:txBody>
      </p:sp>
      <p:pic>
        <p:nvPicPr>
          <p:cNvPr id="4" name="Picture 2"/>
          <p:cNvPicPr>
            <a:picLocks noChangeArrowheads="1" noChangeAspect="1"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8"/>
          <a:stretch>
            <a:fillRect/>
          </a:stretch>
        </p:blipFill>
        <p:spPr bwMode="auto">
          <a:xfrm>
            <a:off x="0" y="1500174"/>
            <a:ext cx="9144000" cy="5357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74135"/>
            <a:ext cx="726634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33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</a:p>
        </p:txBody>
      </p:sp>
      <p:pic>
        <p:nvPicPr>
          <p:cNvPr id="10" name="Picture 2" descr="\\Solnce\D\ДОКУМЕНТАЦИЯ\ПРЕЗЕНТАЦІЇ\шаблоны\анимация\Школа\3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19" y="2658324"/>
            <a:ext cx="9147419" cy="419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33325" y="4149080"/>
            <a:ext cx="361079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Робота над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загадками</a:t>
            </a:r>
            <a:endParaRPr lang="uk-UA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6446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74135"/>
            <a:ext cx="726634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33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</a:p>
        </p:txBody>
      </p:sp>
      <p:pic>
        <p:nvPicPr>
          <p:cNvPr id="10" name="Picture 2" descr="\\Solnce\D\ДОКУМЕНТАЦИЯ\ПРЕЗЕНТАЦІЇ\шаблоны\анимация\Школа\3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19" y="2658324"/>
            <a:ext cx="9147419" cy="419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57422" y="4149080"/>
            <a:ext cx="37147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Будова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грибів</a:t>
            </a:r>
            <a:endParaRPr lang="uk-UA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8953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215</TotalTime>
  <Words>121</Words>
  <Application>Microsoft Office PowerPoint</Application>
  <PresentationFormat>Экран (4:3)</PresentationFormat>
  <Paragraphs>60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Вбережіть себе  від отруєння грибами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     Інтерактивна гра “Прес”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Администратор</cp:lastModifiedBy>
  <cp:revision>22</cp:revision>
  <dcterms:created xsi:type="dcterms:W3CDTF">2016-02-02T06:10:57Z</dcterms:created>
  <dcterms:modified xsi:type="dcterms:W3CDTF">2016-02-09T16:32:35Z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1153861</vt:lpwstr>
  </property>
  <property fmtid="{D5CDD505-2E9C-101B-9397-08002B2CF9AE}" name="NXPowerLiteVersion" pid="3">
    <vt:lpwstr>D4.1.4</vt:lpwstr>
  </property>
</Properties>
</file>