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0820-CAFB-43EC-9E81-9E726CB2CEBA}" type="datetimeFigureOut">
              <a:rPr lang="ru-RU" smtClean="0"/>
              <a:t>30.10.2015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4C46458-9675-4D45-B739-025B2DCE1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0820-CAFB-43EC-9E81-9E726CB2CEBA}" type="datetimeFigureOut">
              <a:rPr lang="ru-RU" smtClean="0"/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458-9675-4D45-B739-025B2DCE1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0820-CAFB-43EC-9E81-9E726CB2CEBA}" type="datetimeFigureOut">
              <a:rPr lang="ru-RU" smtClean="0"/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458-9675-4D45-B739-025B2DCE1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0820-CAFB-43EC-9E81-9E726CB2CEBA}" type="datetimeFigureOut">
              <a:rPr lang="ru-RU" smtClean="0"/>
              <a:t>30.10.2015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4C46458-9675-4D45-B739-025B2DCE1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0820-CAFB-43EC-9E81-9E726CB2CEBA}" type="datetimeFigureOut">
              <a:rPr lang="ru-RU" smtClean="0"/>
              <a:t>30.10.2015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458-9675-4D45-B739-025B2DCE12F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0820-CAFB-43EC-9E81-9E726CB2CEBA}" type="datetimeFigureOut">
              <a:rPr lang="ru-RU" smtClean="0"/>
              <a:t>30.10.2015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458-9675-4D45-B739-025B2DCE1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0820-CAFB-43EC-9E81-9E726CB2CEBA}" type="datetimeFigureOut">
              <a:rPr lang="ru-RU" smtClean="0"/>
              <a:t>30.10.2015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4C46458-9675-4D45-B739-025B2DCE12F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0820-CAFB-43EC-9E81-9E726CB2CEBA}" type="datetimeFigureOut">
              <a:rPr lang="ru-RU" smtClean="0"/>
              <a:t>30.10.2015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458-9675-4D45-B739-025B2DCE1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0820-CAFB-43EC-9E81-9E726CB2CEBA}" type="datetimeFigureOut">
              <a:rPr lang="ru-RU" smtClean="0"/>
              <a:t>30.10.2015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458-9675-4D45-B739-025B2DCE1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0820-CAFB-43EC-9E81-9E726CB2CEBA}" type="datetimeFigureOut">
              <a:rPr lang="ru-RU" smtClean="0"/>
              <a:t>30.10.2015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458-9675-4D45-B739-025B2DCE1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0820-CAFB-43EC-9E81-9E726CB2CEBA}" type="datetimeFigureOut">
              <a:rPr lang="ru-RU" smtClean="0"/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46458-9675-4D45-B739-025B2DCE12F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B7A0820-CAFB-43EC-9E81-9E726CB2CEBA}" type="datetimeFigureOut">
              <a:rPr lang="ru-RU" smtClean="0"/>
              <a:t>30.10.2015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4C46458-9675-4D45-B739-025B2DCE12F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869160"/>
            <a:ext cx="8458200" cy="1728192"/>
          </a:xfrm>
        </p:spPr>
        <p:txBody>
          <a:bodyPr>
            <a:noAutofit/>
          </a:bodyPr>
          <a:lstStyle/>
          <a:p>
            <a:pPr algn="ctr"/>
            <a:r>
              <a:rPr lang="uk-UA" sz="4400" i="1" dirty="0" smtClean="0"/>
              <a:t>Друкар книг, </a:t>
            </a:r>
            <a:br>
              <a:rPr lang="uk-UA" sz="4400" i="1" dirty="0" smtClean="0"/>
            </a:br>
            <a:r>
              <a:rPr lang="uk-UA" sz="4400" i="1" dirty="0" smtClean="0"/>
              <a:t>перед тим не бачених</a:t>
            </a:r>
            <a:endParaRPr lang="ru-RU" sz="4400" i="1" dirty="0"/>
          </a:p>
        </p:txBody>
      </p:sp>
      <p:pic>
        <p:nvPicPr>
          <p:cNvPr id="1027" name="Picture 3" descr="D:\стомат\047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2843808" y="260648"/>
            <a:ext cx="3240360" cy="44901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</p:spPr>
        <p:txBody>
          <a:bodyPr>
            <a:normAutofit fontScale="92500" lnSpcReduction="20000"/>
          </a:bodyPr>
          <a:lstStyle/>
          <a:p>
            <a:r>
              <a:rPr lang="uk-UA" dirty="0" smtClean="0"/>
              <a:t>                                                                                   Першодрукар Іван Федоров народився              приблизно в 1510р.</a:t>
            </a:r>
          </a:p>
          <a:p>
            <a:pPr>
              <a:buNone/>
            </a:pPr>
            <a:endParaRPr lang="uk-UA" dirty="0" smtClean="0"/>
          </a:p>
          <a:p>
            <a:r>
              <a:rPr lang="uk-UA" dirty="0" smtClean="0"/>
              <a:t>   Навчався в Краківському університеті, у 1532р. отримав ступінь                               бакалавра.</a:t>
            </a:r>
          </a:p>
          <a:p>
            <a:pPr>
              <a:buNone/>
            </a:pPr>
            <a:endParaRPr lang="uk-UA" dirty="0" smtClean="0"/>
          </a:p>
          <a:p>
            <a:r>
              <a:rPr lang="uk-UA" dirty="0" smtClean="0"/>
              <a:t>   Володів латинською,                  давньогрецькою мовами, </a:t>
            </a:r>
          </a:p>
          <a:p>
            <a:pPr>
              <a:buNone/>
            </a:pPr>
            <a:r>
              <a:rPr lang="uk-UA" dirty="0" smtClean="0"/>
              <a:t>   був людиною грамотною, </a:t>
            </a:r>
          </a:p>
          <a:p>
            <a:pPr>
              <a:buNone/>
            </a:pPr>
            <a:r>
              <a:rPr lang="uk-UA" dirty="0" smtClean="0"/>
              <a:t>   високоосвіченою.</a:t>
            </a:r>
          </a:p>
          <a:p>
            <a:pPr>
              <a:buNone/>
            </a:pPr>
            <a:r>
              <a:rPr lang="uk-UA" dirty="0" smtClean="0"/>
              <a:t>                                                   </a:t>
            </a:r>
            <a:endParaRPr lang="ru-RU" dirty="0"/>
          </a:p>
        </p:txBody>
      </p:sp>
      <p:pic>
        <p:nvPicPr>
          <p:cNvPr id="2050" name="Picture 2" descr="D:\стомат\75881322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5364088" y="2564904"/>
            <a:ext cx="3133899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764704"/>
            <a:ext cx="8686800" cy="5315421"/>
          </a:xfrm>
        </p:spPr>
        <p:txBody>
          <a:bodyPr/>
          <a:lstStyle/>
          <a:p>
            <a:r>
              <a:rPr lang="uk-UA" dirty="0" smtClean="0"/>
              <a:t>   У 1563р. Іван Федоров відкрив у Москві першу на Русі друкарню. Самостійно створив друкарський станок. 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</a:t>
            </a:r>
            <a:r>
              <a:rPr lang="uk-UA" dirty="0" smtClean="0"/>
              <a:t>                             У 1564р. надрукував</a:t>
            </a:r>
          </a:p>
          <a:p>
            <a:pPr>
              <a:buNone/>
            </a:pPr>
            <a:r>
              <a:rPr lang="uk-UA" dirty="0" smtClean="0"/>
              <a:t> </a:t>
            </a:r>
            <a:r>
              <a:rPr lang="uk-UA" dirty="0" smtClean="0"/>
              <a:t>                            першу свою книгу</a:t>
            </a:r>
          </a:p>
          <a:p>
            <a:pPr>
              <a:buNone/>
            </a:pPr>
            <a:r>
              <a:rPr lang="uk-UA" dirty="0" smtClean="0"/>
              <a:t> </a:t>
            </a:r>
            <a:r>
              <a:rPr lang="uk-UA" dirty="0" smtClean="0"/>
              <a:t>                            </a:t>
            </a:r>
            <a:r>
              <a:rPr lang="uk-UA" dirty="0" err="1" smtClean="0"/>
              <a:t>“Апостол”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3077" name="Picture 5" descr="D:\стомат\-3-638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539552" y="2348880"/>
            <a:ext cx="2952328" cy="4070634"/>
          </a:xfrm>
          <a:prstGeom prst="rect">
            <a:avLst/>
          </a:prstGeom>
          <a:noFill/>
        </p:spPr>
      </p:pic>
      <p:pic>
        <p:nvPicPr>
          <p:cNvPr id="3078" name="Picture 6" descr="D:\стомат\QEfckp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5800" y="4077072"/>
            <a:ext cx="3378200" cy="25654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027389"/>
          </a:xfrm>
        </p:spPr>
        <p:txBody>
          <a:bodyPr/>
          <a:lstStyle/>
          <a:p>
            <a:r>
              <a:rPr lang="uk-UA" dirty="0" smtClean="0"/>
              <a:t>Іван Федоров створив Абетку, використовуючи </a:t>
            </a:r>
            <a:r>
              <a:rPr lang="uk-UA" dirty="0" err="1" smtClean="0"/>
              <a:t>слов</a:t>
            </a:r>
            <a:r>
              <a:rPr lang="en-US" dirty="0" smtClean="0"/>
              <a:t>’</a:t>
            </a:r>
            <a:r>
              <a:rPr lang="uk-UA" dirty="0" err="1" smtClean="0"/>
              <a:t>янські</a:t>
            </a:r>
            <a:r>
              <a:rPr lang="uk-UA" dirty="0" smtClean="0"/>
              <a:t> літери. По ній стали вчити дітей не тільки з багатих сімей, але й з бідних.</a:t>
            </a:r>
            <a:endParaRPr lang="ru-RU" dirty="0"/>
          </a:p>
        </p:txBody>
      </p:sp>
      <p:pic>
        <p:nvPicPr>
          <p:cNvPr id="4099" name="Picture 3" descr="D:\стомат\8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4716016" y="2852936"/>
            <a:ext cx="4010179" cy="352839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027389"/>
          </a:xfrm>
        </p:spPr>
        <p:txBody>
          <a:bodyPr/>
          <a:lstStyle/>
          <a:p>
            <a:r>
              <a:rPr lang="uk-UA" dirty="0" smtClean="0"/>
              <a:t>Найбільшим досягненням Федорова було створення Острозької Біблії, яку він надрукував у 1581р.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Книга мала об</a:t>
            </a:r>
            <a:r>
              <a:rPr lang="en-US" dirty="0" smtClean="0"/>
              <a:t>’</a:t>
            </a:r>
            <a:r>
              <a:rPr lang="uk-UA" dirty="0" err="1" smtClean="0"/>
              <a:t>єм</a:t>
            </a:r>
            <a:r>
              <a:rPr lang="uk-UA" dirty="0" smtClean="0"/>
              <a:t> </a:t>
            </a:r>
          </a:p>
          <a:p>
            <a:pPr>
              <a:buNone/>
            </a:pPr>
            <a:r>
              <a:rPr lang="uk-UA" dirty="0" smtClean="0"/>
              <a:t>1256 сторінок.</a:t>
            </a:r>
            <a:endParaRPr lang="ru-RU" dirty="0"/>
          </a:p>
        </p:txBody>
      </p:sp>
      <p:pic>
        <p:nvPicPr>
          <p:cNvPr id="5" name="Picture 2" descr="D:\стомат\015_thumb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3707904" y="2564904"/>
            <a:ext cx="5112568" cy="368204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027389"/>
          </a:xfrm>
        </p:spPr>
        <p:txBody>
          <a:bodyPr/>
          <a:lstStyle/>
          <a:p>
            <a:r>
              <a:rPr lang="uk-UA" dirty="0" smtClean="0"/>
              <a:t>Усі свої книги, легким розчерком пера, Іван Федоров підписував своїм іменем.</a:t>
            </a:r>
            <a:endParaRPr lang="ru-RU" dirty="0"/>
          </a:p>
        </p:txBody>
      </p:sp>
      <p:pic>
        <p:nvPicPr>
          <p:cNvPr id="6" name="Picture 2" descr="D:\стомат\33901-Autograph_of_Ivan_Fyodorov_-07-1583-1024x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348880"/>
            <a:ext cx="6696744" cy="362304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027389"/>
          </a:xfrm>
        </p:spPr>
        <p:txBody>
          <a:bodyPr/>
          <a:lstStyle/>
          <a:p>
            <a:r>
              <a:rPr lang="uk-UA" dirty="0" smtClean="0"/>
              <a:t>Іван Федоров розпочав велику і важливу справу-книгодрукування. Це вплинуло на розвиток культури і освіти українського народу. Він назавжди залишиться в історії друкарем книг, перед тим не бачених.</a:t>
            </a:r>
            <a:endParaRPr lang="ru-RU" dirty="0"/>
          </a:p>
        </p:txBody>
      </p:sp>
      <p:pic>
        <p:nvPicPr>
          <p:cNvPr id="4" name="Picture 2" descr="D:\стомат\Ivan-Fiodara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573016"/>
            <a:ext cx="5256584" cy="295232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51</TotalTime>
  <Words>167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Друкар книг,  перед тим не бачених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Друкар книг, перед тим не бачених</dc:title>
  <dc:creator>Dell</dc:creator>
  <cp:lastModifiedBy>Dell</cp:lastModifiedBy>
  <cp:revision>23</cp:revision>
  <dcterms:created xsi:type="dcterms:W3CDTF">2015-10-30T20:48:09Z</dcterms:created>
  <dcterms:modified xsi:type="dcterms:W3CDTF">2015-10-30T21:39:46Z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401139</vt:lpwstr>
  </property>
  <property fmtid="{D5CDD505-2E9C-101B-9397-08002B2CF9AE}" name="NXPowerLiteVersion" pid="3">
    <vt:lpwstr>D4.1.4</vt:lpwstr>
  </property>
</Properties>
</file>