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7" r:id="rId3"/>
    <p:sldId id="257" r:id="rId4"/>
    <p:sldId id="258" r:id="rId5"/>
    <p:sldId id="263" r:id="rId6"/>
    <p:sldId id="259" r:id="rId7"/>
    <p:sldId id="260" r:id="rId8"/>
    <p:sldId id="261" r:id="rId9"/>
    <p:sldId id="265" r:id="rId10"/>
    <p:sldId id="262" r:id="rId11"/>
    <p:sldId id="264" r:id="rId12"/>
    <p:sldId id="266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1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1D0C7F7-1EDE-4066-9343-6D90F12AF0D3}" type="datetimeFigureOut">
              <a:rPr lang="uk-UA" smtClean="0"/>
              <a:pPr/>
              <a:t>24.02.2016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77C5291-B1CA-43AC-AD5F-E1FB641B5DB2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857232"/>
            <a:ext cx="7851648" cy="2928958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/>
            </a:r>
            <a:br>
              <a:rPr lang="uk-UA" dirty="0" smtClean="0">
                <a:solidFill>
                  <a:schemeClr val="tx1"/>
                </a:solidFill>
              </a:rPr>
            </a:br>
            <a:r>
              <a:rPr lang="uk-UA" dirty="0" smtClean="0">
                <a:solidFill>
                  <a:schemeClr val="tx1"/>
                </a:solidFill>
              </a:rPr>
              <a:t>    </a:t>
            </a:r>
            <a:r>
              <a:rPr lang="en-US" dirty="0" smtClean="0">
                <a:solidFill>
                  <a:schemeClr val="tx1"/>
                </a:solidFill>
              </a:rPr>
              <a:t>3 </a:t>
            </a:r>
            <a:r>
              <a:rPr lang="uk-UA" dirty="0" smtClean="0">
                <a:solidFill>
                  <a:schemeClr val="tx1"/>
                </a:solidFill>
              </a:rPr>
              <a:t>клас вітає </a:t>
            </a:r>
            <a:r>
              <a:rPr lang="uk-UA" smtClean="0">
                <a:solidFill>
                  <a:schemeClr val="tx1"/>
                </a:solidFill>
              </a:rPr>
              <a:t>учасників районного семінару </a:t>
            </a:r>
            <a:r>
              <a:rPr lang="uk-UA" dirty="0" smtClean="0">
                <a:solidFill>
                  <a:schemeClr val="tx1"/>
                </a:solidFill>
              </a:rPr>
              <a:t>вчителів початкової школи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Wooden_washtu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3071810"/>
            <a:ext cx="3929090" cy="2946818"/>
          </a:xfrm>
        </p:spPr>
      </p:pic>
      <p:pic>
        <p:nvPicPr>
          <p:cNvPr id="5" name="Рисунок 4" descr="c299266673c11d1f6e2f13f185efbcc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7031" y="1500174"/>
            <a:ext cx="4286281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571744"/>
            <a:ext cx="8229600" cy="989856"/>
          </a:xfrm>
        </p:spPr>
        <p:txBody>
          <a:bodyPr/>
          <a:lstStyle/>
          <a:p>
            <a:r>
              <a:rPr lang="uk-UA" dirty="0" smtClean="0"/>
              <a:t>Домашнє завдання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143380"/>
            <a:ext cx="8229600" cy="2181220"/>
          </a:xfrm>
        </p:spPr>
        <p:txBody>
          <a:bodyPr/>
          <a:lstStyle/>
          <a:p>
            <a:r>
              <a:rPr lang="uk-UA" dirty="0" smtClean="0"/>
              <a:t>Читати вірш В.Коломійця </a:t>
            </a:r>
            <a:r>
              <a:rPr lang="uk-UA" dirty="0" err="1" smtClean="0"/>
              <a:t>“Сиве</a:t>
            </a:r>
            <a:r>
              <a:rPr lang="uk-UA" dirty="0" smtClean="0"/>
              <a:t>  </a:t>
            </a:r>
            <a:r>
              <a:rPr lang="uk-UA" dirty="0" err="1" smtClean="0"/>
              <a:t>сонечко”</a:t>
            </a:r>
            <a:r>
              <a:rPr lang="uk-UA" dirty="0" smtClean="0"/>
              <a:t>;</a:t>
            </a:r>
          </a:p>
          <a:p>
            <a:r>
              <a:rPr lang="uk-UA" dirty="0" smtClean="0"/>
              <a:t> скласти розповідь про  свою бабусю.</a:t>
            </a:r>
            <a:endParaRPr lang="uk-UA" dirty="0"/>
          </a:p>
        </p:txBody>
      </p:sp>
      <p:pic>
        <p:nvPicPr>
          <p:cNvPr id="1026" name="Picture 2" descr="C:\Users\Шувчук\Documents\АИС\Декабрь\Отчеты\Opel\calc_hom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12793" y="642918"/>
            <a:ext cx="4031207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00306"/>
            <a:ext cx="8229600" cy="1928826"/>
          </a:xfrm>
        </p:spPr>
        <p:txBody>
          <a:bodyPr>
            <a:noAutofit/>
          </a:bodyPr>
          <a:lstStyle/>
          <a:p>
            <a:pPr algn="ctr"/>
            <a:r>
              <a:rPr lang="uk-UA" sz="7200" dirty="0" smtClean="0"/>
              <a:t>Я дізнався… </a:t>
            </a:r>
            <a:br>
              <a:rPr lang="uk-UA" sz="7200" dirty="0" smtClean="0"/>
            </a:br>
            <a:r>
              <a:rPr lang="uk-UA" sz="7200" dirty="0" smtClean="0"/>
              <a:t>Я навчився…</a:t>
            </a:r>
            <a:endParaRPr lang="uk-UA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1"/>
                </a:solidFill>
              </a:rPr>
              <a:t>Літературне читання</a:t>
            </a:r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dirty="0" smtClean="0"/>
              <a:t>3 клас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Девіз уроку: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8229600" cy="38242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dirty="0" smtClean="0"/>
              <a:t>Хто багато читає, </a:t>
            </a:r>
            <a:endParaRPr lang="en-US" sz="4400" dirty="0" smtClean="0"/>
          </a:p>
          <a:p>
            <a:pPr algn="ctr">
              <a:buNone/>
            </a:pPr>
            <a:r>
              <a:rPr lang="uk-UA" sz="4400" dirty="0" smtClean="0"/>
              <a:t>той багато знає</a:t>
            </a:r>
            <a:endParaRPr lang="uk-UA" sz="4400" dirty="0"/>
          </a:p>
        </p:txBody>
      </p:sp>
      <p:pic>
        <p:nvPicPr>
          <p:cNvPr id="2050" name="Picture 2" descr="C:\Users\Шувчук\Documents\АИС\Декабрь\Отчеты\Opel\12013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500438"/>
            <a:ext cx="3341705" cy="2952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Підкову знайшов, лишилося коня знайти.</a:t>
            </a:r>
            <a:endParaRPr lang="uk-UA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285749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Загубив віслюка,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000" b="0" i="0" u="none" strike="noStrike" kern="1200" cap="none" spc="0" normalizeH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шука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підкову.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643446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Б</a:t>
            </a:r>
            <a:r>
              <a:rPr kumimoji="0" lang="en-US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’</a:t>
            </a:r>
            <a:r>
              <a:rPr kumimoji="0" lang="uk-UA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ються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за </a:t>
            </a:r>
            <a:r>
              <a:rPr lang="uk-UA" sz="500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</a:t>
            </a:r>
            <a:r>
              <a:rPr kumimoji="0" lang="uk-UA" sz="5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ідкову</a:t>
            </a: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чужого коня.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увчук\Documents\АИС\Декабрь\Отчеты\Opel\ac58a3b55da5ab3fd5a9f3d42695bad0-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5715040" cy="5493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Володимир Коломієць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471990" cy="4389120"/>
          </a:xfrm>
        </p:spPr>
        <p:txBody>
          <a:bodyPr>
            <a:normAutofit/>
          </a:bodyPr>
          <a:lstStyle/>
          <a:p>
            <a:r>
              <a:rPr lang="uk-UA" sz="3600" dirty="0" smtClean="0"/>
              <a:t>Народився </a:t>
            </a:r>
          </a:p>
          <a:p>
            <a:r>
              <a:rPr lang="uk-UA" sz="3600" dirty="0" smtClean="0"/>
              <a:t> 2 листопада </a:t>
            </a:r>
          </a:p>
          <a:p>
            <a:r>
              <a:rPr lang="uk-UA" sz="3600" dirty="0" smtClean="0"/>
              <a:t>1935 року</a:t>
            </a:r>
            <a:r>
              <a:rPr lang="en-US" sz="3600" dirty="0" smtClean="0"/>
              <a:t> </a:t>
            </a:r>
            <a:r>
              <a:rPr lang="uk-UA" sz="3600" dirty="0" smtClean="0"/>
              <a:t>на Київщині.</a:t>
            </a:r>
            <a:endParaRPr lang="uk-UA" sz="3600" dirty="0"/>
          </a:p>
        </p:txBody>
      </p:sp>
      <p:pic>
        <p:nvPicPr>
          <p:cNvPr id="1026" name="Picture 2" descr="C:\Users\Шувчук\Documents\АИС\Декабрь\Отчеты\Opel\kolomije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928802"/>
            <a:ext cx="3291217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«Сиве сонечко»</a:t>
            </a:r>
            <a:endParaRPr lang="uk-UA" dirty="0"/>
          </a:p>
        </p:txBody>
      </p:sp>
      <p:pic>
        <p:nvPicPr>
          <p:cNvPr id="2050" name="Picture 2" descr="C:\Users\Шувчук\Documents\АИС\Декабрь\Отчеты\Opel\12692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8306" y="1857364"/>
            <a:ext cx="4222520" cy="3857652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57200" y="5857892"/>
            <a:ext cx="7901014" cy="46670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err="1" smtClean="0"/>
              <a:t>Володимир</a:t>
            </a:r>
            <a:r>
              <a:rPr lang="ru-RU" dirty="0" smtClean="0"/>
              <a:t> Колом</a:t>
            </a:r>
            <a:r>
              <a:rPr lang="uk-UA" dirty="0" err="1" smtClean="0"/>
              <a:t>ієць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Шувчук\Documents\АИС\Декабрь\Отчеты\Opel\847725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642918"/>
            <a:ext cx="3078130" cy="2143140"/>
          </a:xfrm>
          <a:prstGeom prst="rect">
            <a:avLst/>
          </a:prstGeom>
          <a:noFill/>
        </p:spPr>
      </p:pic>
      <p:pic>
        <p:nvPicPr>
          <p:cNvPr id="3074" name="Picture 2" descr="C:\Users\Шувчук\Documents\АИС\Декабрь\Отчеты\Opel\178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000240"/>
            <a:ext cx="2946045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Словникова робота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r>
              <a:rPr lang="uk-UA" dirty="0" err="1" smtClean="0"/>
              <a:t>дітлахи́</a:t>
            </a:r>
            <a:r>
              <a:rPr lang="uk-UA" dirty="0" smtClean="0"/>
              <a:t>                      </a:t>
            </a:r>
            <a:r>
              <a:rPr lang="uk-UA" dirty="0" err="1" smtClean="0"/>
              <a:t>робо́то</a:t>
            </a:r>
            <a:r>
              <a:rPr lang="uk-UA" dirty="0" smtClean="0"/>
              <a:t>                     ніжаться</a:t>
            </a:r>
          </a:p>
          <a:p>
            <a:r>
              <a:rPr lang="uk-UA" dirty="0" err="1" smtClean="0"/>
              <a:t>посте́лі</a:t>
            </a:r>
            <a:r>
              <a:rPr lang="uk-UA" dirty="0" smtClean="0"/>
              <a:t>                     </a:t>
            </a:r>
            <a:r>
              <a:rPr lang="uk-UA" dirty="0" err="1" smtClean="0"/>
              <a:t>турбо́то</a:t>
            </a:r>
            <a:r>
              <a:rPr lang="uk-UA" dirty="0" smtClean="0"/>
              <a:t>                    </a:t>
            </a:r>
            <a:r>
              <a:rPr lang="uk-UA" dirty="0" err="1" smtClean="0"/>
              <a:t>ура́нці</a:t>
            </a:r>
            <a:endParaRPr lang="uk-UA" dirty="0" smtClean="0"/>
          </a:p>
          <a:p>
            <a:r>
              <a:rPr lang="uk-UA" dirty="0" err="1" smtClean="0"/>
              <a:t>гриби́</a:t>
            </a:r>
            <a:r>
              <a:rPr lang="uk-UA" dirty="0" smtClean="0"/>
              <a:t>                       </a:t>
            </a:r>
            <a:r>
              <a:rPr lang="uk-UA" dirty="0" err="1" smtClean="0"/>
              <a:t>ле́жанка</a:t>
            </a:r>
            <a:r>
              <a:rPr lang="uk-UA" dirty="0" smtClean="0"/>
              <a:t>                    </a:t>
            </a:r>
            <a:r>
              <a:rPr lang="uk-UA" dirty="0" err="1" smtClean="0"/>
              <a:t>зра</a:t>
            </a:r>
            <a:r>
              <a:rPr lang="ru-RU" dirty="0" smtClean="0"/>
              <a:t>́</a:t>
            </a:r>
            <a:r>
              <a:rPr lang="uk-UA" dirty="0" err="1" smtClean="0"/>
              <a:t>нку</a:t>
            </a:r>
            <a:endParaRPr lang="uk-UA" dirty="0" smtClean="0"/>
          </a:p>
          <a:p>
            <a:r>
              <a:rPr lang="uk-UA" dirty="0" smtClean="0"/>
              <a:t>тісто                         </a:t>
            </a:r>
            <a:r>
              <a:rPr lang="uk-UA" dirty="0" err="1" smtClean="0"/>
              <a:t>клопо́четься</a:t>
            </a:r>
            <a:r>
              <a:rPr lang="uk-UA" dirty="0" smtClean="0"/>
              <a:t>             </a:t>
            </a:r>
            <a:r>
              <a:rPr lang="uk-UA" dirty="0" err="1" smtClean="0"/>
              <a:t>корзи́на</a:t>
            </a:r>
            <a:endParaRPr lang="uk-UA" dirty="0" smtClean="0"/>
          </a:p>
          <a:p>
            <a:r>
              <a:rPr lang="uk-UA" dirty="0" err="1" smtClean="0"/>
              <a:t>но́чви</a:t>
            </a:r>
            <a:r>
              <a:rPr lang="uk-UA" dirty="0" smtClean="0"/>
              <a:t>                      </a:t>
            </a:r>
            <a:r>
              <a:rPr lang="uk-UA" dirty="0" err="1" smtClean="0"/>
              <a:t>тупо́четься</a:t>
            </a:r>
            <a:r>
              <a:rPr lang="uk-UA" dirty="0" smtClean="0"/>
              <a:t>                </a:t>
            </a:r>
            <a:r>
              <a:rPr lang="uk-UA" dirty="0" err="1" smtClean="0"/>
              <a:t>со́ромно</a:t>
            </a:r>
            <a:r>
              <a:rPr lang="uk-UA" dirty="0" smtClean="0"/>
              <a:t> </a:t>
            </a:r>
          </a:p>
          <a:p>
            <a:r>
              <a:rPr lang="uk-UA" dirty="0" err="1" smtClean="0"/>
              <a:t>магази́н</a:t>
            </a:r>
            <a:r>
              <a:rPr lang="uk-UA" dirty="0" smtClean="0"/>
              <a:t>                  </a:t>
            </a:r>
            <a:r>
              <a:rPr lang="uk-UA" dirty="0" err="1" smtClean="0"/>
              <a:t>потягу́сеньки</a:t>
            </a:r>
            <a:r>
              <a:rPr lang="uk-UA" dirty="0" smtClean="0"/>
              <a:t>            </a:t>
            </a:r>
            <a:r>
              <a:rPr lang="uk-UA" dirty="0" err="1" smtClean="0"/>
              <a:t>си́ва</a:t>
            </a:r>
            <a:endParaRPr lang="uk-UA" dirty="0" smtClean="0"/>
          </a:p>
          <a:p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</TotalTime>
  <Words>87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          3 клас вітає учасників районного семінару вчителів початкової школи</vt:lpstr>
      <vt:lpstr>Літературне читання</vt:lpstr>
      <vt:lpstr>Девіз уроку:</vt:lpstr>
      <vt:lpstr>  Підкову знайшов, лишилося коня знайти.</vt:lpstr>
      <vt:lpstr>Слайд 5</vt:lpstr>
      <vt:lpstr>Володимир Коломієць</vt:lpstr>
      <vt:lpstr>«Сиве сонечко»</vt:lpstr>
      <vt:lpstr>Слайд 8</vt:lpstr>
      <vt:lpstr>Словникова робота </vt:lpstr>
      <vt:lpstr>Слайд 10</vt:lpstr>
      <vt:lpstr>Домашнє завдання</vt:lpstr>
      <vt:lpstr>Я дізнався…  Я навчився…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Літературне читання</dc:title>
  <dc:creator>Шевчук</dc:creator>
  <cp:lastModifiedBy>Шевчук</cp:lastModifiedBy>
  <cp:revision>25</cp:revision>
  <dcterms:created xsi:type="dcterms:W3CDTF">2016-02-13T17:16:36Z</dcterms:created>
  <dcterms:modified xsi:type="dcterms:W3CDTF">2016-02-24T11:34:12Z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465459</vt:lpwstr>
  </property>
  <property fmtid="{D5CDD505-2E9C-101B-9397-08002B2CF9AE}" name="NXPowerLiteVersion" pid="3">
    <vt:lpwstr>D4.1.4</vt:lpwstr>
  </property>
</Properties>
</file>