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74" r:id="rId3"/>
    <p:sldId id="263" r:id="rId4"/>
    <p:sldId id="269" r:id="rId5"/>
    <p:sldId id="270" r:id="rId6"/>
    <p:sldId id="271" r:id="rId7"/>
    <p:sldId id="260" r:id="rId8"/>
    <p:sldId id="261" r:id="rId9"/>
    <p:sldId id="262" r:id="rId10"/>
    <p:sldId id="265" r:id="rId11"/>
    <p:sldId id="272" r:id="rId12"/>
    <p:sldId id="273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90666"/>
          </a:xfrm>
        </p:spPr>
        <p:txBody>
          <a:bodyPr>
            <a:normAutofit/>
          </a:bodyPr>
          <a:lstStyle/>
          <a:p>
            <a:r>
              <a:rPr lang="uk-UA" sz="9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ПОЖЕЖНА</a:t>
            </a:r>
            <a:br>
              <a:rPr lang="uk-UA" sz="9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9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БЕЗПЕКА</a:t>
            </a:r>
            <a:endParaRPr lang="uk-UA" sz="9600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www.ua.all.biz/img/ua/catalog/middle/95797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7297" y="476672"/>
            <a:ext cx="7726361" cy="58326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toursdekiev.com.ua/files/Pamiatnik-spi4ke_sm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8568952" cy="6336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Картинки по запросу памятник сірнику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60648"/>
            <a:ext cx="8136904" cy="6336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86210"/>
          </a:xfrm>
        </p:spPr>
        <p:txBody>
          <a:bodyPr/>
          <a:lstStyle/>
          <a:p>
            <a:r>
              <a:rPr lang="uk-UA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Правила </a:t>
            </a:r>
            <a:r>
              <a:rPr lang="uk-UA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пожежної безпеки</a:t>
            </a:r>
            <a:endParaRPr lang="uk-UA" dirty="0"/>
          </a:p>
        </p:txBody>
      </p:sp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36174" y="-3653255"/>
            <a:ext cx="9864418" cy="9971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12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12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12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12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12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12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12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12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12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12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12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12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12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12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12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 вмикати в одну розетку кілька електроприладів.</a:t>
            </a:r>
            <a:endParaRPr kumimoji="0" lang="uk-UA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 ставити електроприлади поблизу предметів, які можуть загорітися.</a:t>
            </a:r>
            <a:endParaRPr kumimoji="0" lang="uk-UA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 сушити речі біля плити, на обігрівальних приладах, на печі.</a:t>
            </a:r>
            <a:endParaRPr kumimoji="0" lang="uk-UA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Без нагляду дорослих не користуйся петардами, бенгальськими вогниками, феєрверками.</a:t>
            </a:r>
            <a:endParaRPr kumimoji="0" lang="uk-UA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 користуванні електроприладами бути уважними та обережними.</a:t>
            </a:r>
            <a:endParaRPr kumimoji="0" lang="uk-UA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 залишати без нагляду ввімкнені електроприлади.</a:t>
            </a:r>
            <a:endParaRPr kumimoji="0" lang="uk-UA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 користуватися несправними електроприладами.</a:t>
            </a:r>
            <a:endParaRPr kumimoji="0" lang="uk-UA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electrosvit.com/images/stories/zn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608616"/>
            <a:ext cx="7272808" cy="5138871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Вогненебезпечно!</a:t>
            </a:r>
            <a:endParaRPr lang="uk-UA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age.inforesist.org/uploads/2015/06/turbina_t_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8622" y="260648"/>
            <a:ext cx="8531637" cy="60486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gcdn1.luxnet.ua/tv24/resources/photos/news/610x344_DIR/201210/263918.jpg?2016011812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32656"/>
            <a:ext cx="8846097" cy="61206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denied.org.ua/wp-content/uploads/2012/10/warning_sign_denied.org_.ua_voltag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052736"/>
            <a:ext cx="7632847" cy="55330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parus.kh.ua/ZB_6_8_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0"/>
            <a:ext cx="6845723" cy="59261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files.ub.ua/goods/goods-photos/257/720124_7-2360927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1287" y="404664"/>
            <a:ext cx="7811153" cy="61926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AutoShape 4" descr="Картинки по запросу знак не безпечно для житт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9462" name="AutoShape 6" descr="Картинки по запросу знак не безпечно для житт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9464" name="AutoShape 8" descr="Картинки по запросу знак не безпечно для житт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9466" name="AutoShape 10" descr="Картинки по запросу знак не безпечно для житт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9468" name="AutoShape 12" descr="Картинки по запросу знак не безпечно для житт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19470" name="Picture 14" descr="http://files.ub.ua/goods/goods-photos/257/972153_8-2385556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54955"/>
            <a:ext cx="7992888" cy="583607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69</Words>
  <Application>Microsoft Office PowerPoint</Application>
  <PresentationFormat>Экран (4:3)</PresentationFormat>
  <Paragraphs>42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ПОЖЕЖНА  БЕЗПЕКА</vt:lpstr>
      <vt:lpstr>Правила пожежної безпеки</vt:lpstr>
      <vt:lpstr>Вогненебезпечно!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</dc:creator>
  <cp:lastModifiedBy>Master</cp:lastModifiedBy>
  <cp:revision>12</cp:revision>
  <dcterms:created xsi:type="dcterms:W3CDTF">2016-02-09T13:05:47Z</dcterms:created>
  <dcterms:modified xsi:type="dcterms:W3CDTF">2016-03-15T11:42:49Z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328178</vt:lpwstr>
  </property>
  <property fmtid="{D5CDD505-2E9C-101B-9397-08002B2CF9AE}" name="NXPowerLiteVersion" pid="3">
    <vt:lpwstr>D4.1.4</vt:lpwstr>
  </property>
</Properties>
</file>