
<file path=[Content_Types].xml><?xml version="1.0" encoding="utf-8"?>
<Types xmlns="http://schemas.openxmlformats.org/package/2006/content-types">
  <Default ContentType="image/png" Extension="png"/>
  <Default ContentType="image/jpeg" Extension="jpeg"/>
  <Default ContentType="application/vnd.openxmlformats-package.relationships+xml" Extension="rels"/>
  <Default ContentType="application/xml" Extension="xml"/>
  <Override ContentType="application/vnd.openxmlformats-officedocument.presentationml.presentation.main+xml" PartName="/ppt/presentation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4.xml"/>
  <Override ContentType="application/vnd.openxmlformats-officedocument.presentationml.slide+xml" PartName="/ppt/slides/slide5.xml"/>
  <Override ContentType="application/vnd.openxmlformats-officedocument.presentationml.slide+xml" PartName="/ppt/slides/slide6.xml"/>
  <Override ContentType="application/vnd.openxmlformats-officedocument.presentationml.slide+xml" PartName="/ppt/slides/slide7.xml"/>
  <Override ContentType="application/vnd.openxmlformats-officedocument.presentationml.slide+xml" PartName="/ppt/slides/slide8.xml"/>
  <Override ContentType="application/vnd.openxmlformats-officedocument.presentationml.presProps+xml" PartName="/ppt/presProps.xml"/>
  <Override ContentType="application/vnd.openxmlformats-officedocument.presentationml.viewProps+xml" PartName="/ppt/viewProps.xml"/>
  <Override ContentType="application/vnd.openxmlformats-officedocument.theme+xml" PartName="/ppt/theme/theme1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1.xml"/>
  <Override ContentType="application/vnd.openxmlformats-package.core-properties+xml" PartName="/docProps/core.xml"/>
  <Override ContentType="application/vnd.openxmlformats-officedocument.extended-properties+xml" PartName="/docProps/app.xml"/>
  <Override ContentType="application/vnd.openxmlformats-officedocument.custom-properties+xml" PartName="/docProps/custom.xml"/>
</Types>
</file>

<file path=_rels/.rels><?xml version="1.0" encoding="UTF-8" standalone="yes" ?><Relationships xmlns="http://schemas.openxmlformats.org/package/2006/relationships"><Relationship Id="rId3" Target="docProps/core.xml" Type="http://schemas.openxmlformats.org/package/2006/relationships/metadata/core-properties"/><Relationship Id="rId2" Target="docProps/thumbnail.jpeg" Type="http://schemas.openxmlformats.org/package/2006/relationships/metadata/thumbnail"/><Relationship Id="rId1" Target="ppt/presentation.xml" Type="http://schemas.openxmlformats.org/officeDocument/2006/relationships/officeDocument"/><Relationship Id="rId4" Target="docProps/app.xml" Type="http://schemas.openxmlformats.org/officeDocument/2006/relationships/extended-properties"/><Relationship Id="rId5" Target="docProps/custom.xml" Type="http://schemas.openxmlformats.org/officeDocument/2006/relationships/custom-properties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64" r:id="rId3"/>
    <p:sldId id="257" r:id="rId4"/>
    <p:sldId id="258" r:id="rId5"/>
    <p:sldId id="262" r:id="rId6"/>
    <p:sldId id="265" r:id="rId7"/>
    <p:sldId id="266" r:id="rId8"/>
    <p:sldId id="267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24605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73413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11310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57838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7839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58949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220071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54012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95583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465419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8683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485CEA-D218-4C50-82CA-187F4FDADF82}" type="datetimeFigureOut">
              <a:rPr lang="ru-RU" smtClean="0"/>
              <a:t>02.04.2016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A799856-66A9-4221-B790-A227500CF4F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01711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 ?><Relationships xmlns="http://schemas.openxmlformats.org/package/2006/relationships"><Relationship Id="rId3" Target="../media/image2.png" Type="http://schemas.openxmlformats.org/officeDocument/2006/relationships/image"/><Relationship Id="rId2" Target="../media/image1.jpeg" Type="http://schemas.openxmlformats.org/officeDocument/2006/relationships/image"/><Relationship Id="rId1" Target="../slideLayouts/slideLayout2.xml" Type="http://schemas.openxmlformats.org/officeDocument/2006/relationships/slideLayout"/><Relationship Id="rId6" Target="../media/image5.jpeg" Type="http://schemas.openxmlformats.org/officeDocument/2006/relationships/image"/><Relationship Id="rId5" Target="../media/image4.png" Type="http://schemas.openxmlformats.org/officeDocument/2006/relationships/image"/><Relationship Id="rId4" Target="../media/image3.jpeg" Type="http://schemas.openxmlformats.org/officeDocument/2006/relationships/image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 ?><Relationships xmlns="http://schemas.openxmlformats.org/package/2006/relationships"><Relationship Id="rId3" Target="../media/image7.jpeg" Type="http://schemas.openxmlformats.org/officeDocument/2006/relationships/image"/><Relationship Id="rId2" Target="../media/image6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4.xml.rels><?xml version="1.0" encoding="UTF-8" standalone="yes" ?><Relationships xmlns="http://schemas.openxmlformats.org/package/2006/relationships"><Relationship Id="rId3" Target="../media/image9.jpeg" Type="http://schemas.openxmlformats.org/officeDocument/2006/relationships/image"/><Relationship Id="rId2" Target="../media/image8.jpeg" Type="http://schemas.openxmlformats.org/officeDocument/2006/relationships/image"/><Relationship Id="rId1" Target="../slideLayouts/slideLayout2.xml" Type="http://schemas.openxmlformats.org/officeDocument/2006/relationships/slideLayout"/><Relationship Id="rId5" Target="../media/image10.jpeg" Type="http://schemas.openxmlformats.org/officeDocument/2006/relationships/image"/><Relationship Id="rId4" Target="../media/image2.png" Type="http://schemas.openxmlformats.org/officeDocument/2006/relationships/image"/></Relationships>
</file>

<file path=ppt/slides/_rels/slide5.xml.rels><?xml version="1.0" encoding="UTF-8" standalone="yes" ?><Relationships xmlns="http://schemas.openxmlformats.org/package/2006/relationships"><Relationship Id="rId3" Target="../media/image12.jpeg" Type="http://schemas.openxmlformats.org/officeDocument/2006/relationships/image"/><Relationship Id="rId2" Target="../media/image11.jpeg" Type="http://schemas.openxmlformats.org/officeDocument/2006/relationships/image"/><Relationship Id="rId1" Target="../slideLayouts/slideLayout2.xml" Type="http://schemas.openxmlformats.org/officeDocument/2006/relationships/slideLayout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38" y="204715"/>
            <a:ext cx="1414463" cy="14113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3344" y="6284912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290158"/>
            <a:ext cx="8229600" cy="11460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0214" y="656588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5105" y="153759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156" y="3086292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3217262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3637" y="5741294"/>
            <a:ext cx="82296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34521" y="2599552"/>
            <a:ext cx="82296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1849" y="585558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6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7416" y="115733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7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6800" y="169493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2353" y="2855117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9" name="Picture 1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87592" y="3052935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0" name="Picture 1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1430" y="2481334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1" name="Picture 17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4618" y="3185390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2" name="Picture 18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009" y="3249817"/>
            <a:ext cx="1414463" cy="1408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575" y="2199104"/>
            <a:ext cx="82296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4" name="Picture 2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738" y="2032866"/>
            <a:ext cx="8229600" cy="1152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5" name="Picture 2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5816" y="5040412"/>
            <a:ext cx="1414463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6" name="Picture 2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2337" y="5157192"/>
            <a:ext cx="1414463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7" name="Picture 23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13771" y="4833864"/>
            <a:ext cx="1414463" cy="1401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15287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30057"/>
            <a:ext cx="8229600" cy="1143000"/>
          </a:xfrm>
        </p:spPr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3528" y="14463"/>
            <a:ext cx="8229600" cy="45259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uk-UA" sz="12000" b="1" dirty="0" smtClean="0">
                <a:solidFill>
                  <a:srgbClr val="FF0000"/>
                </a:solidFill>
              </a:rPr>
              <a:t>Дія </a:t>
            </a:r>
          </a:p>
          <a:p>
            <a:pPr marL="0" indent="0" algn="ctr">
              <a:buNone/>
            </a:pPr>
            <a:r>
              <a:rPr lang="uk-UA" sz="12000" b="1" dirty="0">
                <a:solidFill>
                  <a:srgbClr val="FF0000"/>
                </a:solidFill>
              </a:rPr>
              <a:t>м</a:t>
            </a:r>
            <a:r>
              <a:rPr lang="uk-UA" sz="12000" b="1" dirty="0" smtClean="0">
                <a:solidFill>
                  <a:srgbClr val="FF0000"/>
                </a:solidFill>
              </a:rPr>
              <a:t>ноження</a:t>
            </a:r>
          </a:p>
          <a:p>
            <a:pPr marL="0" indent="0" algn="ctr">
              <a:buNone/>
            </a:pPr>
            <a:r>
              <a:rPr lang="uk-UA" sz="12000" b="1" dirty="0" smtClean="0">
                <a:solidFill>
                  <a:srgbClr val="FF0000"/>
                </a:solidFill>
              </a:rPr>
              <a:t>(  ·  )</a:t>
            </a:r>
          </a:p>
        </p:txBody>
      </p:sp>
    </p:spTree>
    <p:extLst>
      <p:ext uri="{BB962C8B-B14F-4D97-AF65-F5344CB8AC3E}">
        <p14:creationId xmlns:p14="http://schemas.microsoft.com/office/powerpoint/2010/main" val="414029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1903" y="764704"/>
            <a:ext cx="365188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791973"/>
            <a:ext cx="3651885" cy="2200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77072"/>
            <a:ext cx="3651821" cy="220084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333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71" y="404664"/>
            <a:ext cx="3701415" cy="25965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0072" y="347037"/>
            <a:ext cx="3594512" cy="2516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55913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2855913"/>
            <a:ext cx="8229600" cy="1146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1269" y="3639814"/>
            <a:ext cx="4068092" cy="285415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429000"/>
            <a:ext cx="3987800" cy="27978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6459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87824" y="620688"/>
            <a:ext cx="8229600" cy="115212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9552" y="332656"/>
            <a:ext cx="8604448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9600" b="1" dirty="0" smtClean="0"/>
              <a:t>      6+6+6+6+6</a:t>
            </a:r>
          </a:p>
          <a:p>
            <a:pPr marL="0" indent="0">
              <a:buNone/>
            </a:pPr>
            <a:endParaRPr lang="ru-RU" sz="9600" b="1" dirty="0"/>
          </a:p>
          <a:p>
            <a:pPr marL="0" indent="0">
              <a:buNone/>
            </a:pPr>
            <a:r>
              <a:rPr lang="ru-RU" sz="9600" b="1" dirty="0" smtClean="0"/>
              <a:t>     5+5+5+5+5+5</a:t>
            </a:r>
            <a:endParaRPr lang="ru-RU" sz="9600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8"/>
            <a:ext cx="1924050" cy="2371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12976"/>
            <a:ext cx="2057400" cy="2219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944650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b="1" dirty="0" smtClean="0"/>
              <a:t>   </a:t>
            </a:r>
            <a:r>
              <a:rPr lang="uk-UA" sz="9600" b="1" dirty="0" smtClean="0"/>
              <a:t>25+25+25+25=</a:t>
            </a:r>
          </a:p>
          <a:p>
            <a:pPr marL="0" indent="0">
              <a:buNone/>
            </a:pPr>
            <a:r>
              <a:rPr lang="en-US" sz="9600" b="1" dirty="0" smtClean="0"/>
              <a:t>   </a:t>
            </a:r>
            <a:r>
              <a:rPr lang="uk-UA" sz="9600" b="1" dirty="0" smtClean="0"/>
              <a:t>=25</a:t>
            </a:r>
            <a:r>
              <a:rPr lang="en-US" sz="9600" b="1" dirty="0" smtClean="0"/>
              <a:t>·</a:t>
            </a:r>
            <a:r>
              <a:rPr lang="en-US" sz="9600" b="1" dirty="0" smtClean="0">
                <a:solidFill>
                  <a:srgbClr val="FF0000"/>
                </a:solidFill>
              </a:rPr>
              <a:t>5</a:t>
            </a:r>
            <a:endParaRPr lang="ru-RU" sz="9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84286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9600" b="1" dirty="0" smtClean="0"/>
              <a:t>16 + 16+</a:t>
            </a:r>
            <a:r>
              <a:rPr lang="en-US" sz="9600" b="1" dirty="0" smtClean="0">
                <a:solidFill>
                  <a:srgbClr val="FF0000"/>
                </a:solidFill>
              </a:rPr>
              <a:t>61</a:t>
            </a:r>
            <a:r>
              <a:rPr lang="en-US" sz="9600" b="1" dirty="0" smtClean="0"/>
              <a:t>+16=</a:t>
            </a:r>
          </a:p>
          <a:p>
            <a:pPr marL="0" indent="0">
              <a:buNone/>
            </a:pPr>
            <a:r>
              <a:rPr lang="en-US" sz="9600" b="1" dirty="0" smtClean="0"/>
              <a:t>=16 ·  4</a:t>
            </a:r>
            <a:endParaRPr lang="ru-RU" sz="9600" b="1" dirty="0"/>
          </a:p>
        </p:txBody>
      </p:sp>
    </p:spTree>
    <p:extLst>
      <p:ext uri="{BB962C8B-B14F-4D97-AF65-F5344CB8AC3E}">
        <p14:creationId xmlns:p14="http://schemas.microsoft.com/office/powerpoint/2010/main" val="1748817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600200"/>
            <a:ext cx="9036496" cy="4525963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8800" b="1" dirty="0" smtClean="0"/>
              <a:t>12+12+12</a:t>
            </a:r>
            <a:r>
              <a:rPr lang="en-US" sz="8800" b="1" dirty="0" smtClean="0">
                <a:solidFill>
                  <a:srgbClr val="FF0000"/>
                </a:solidFill>
              </a:rPr>
              <a:t>-</a:t>
            </a:r>
            <a:r>
              <a:rPr lang="en-US" sz="8800" b="1" dirty="0" smtClean="0"/>
              <a:t>12+12=</a:t>
            </a:r>
          </a:p>
          <a:p>
            <a:pPr marL="0" indent="0">
              <a:buNone/>
            </a:pPr>
            <a:r>
              <a:rPr lang="en-US" sz="8800" b="1" dirty="0" smtClean="0"/>
              <a:t>=12 · 5</a:t>
            </a:r>
            <a:endParaRPr lang="ru-RU" sz="8800" b="1" dirty="0"/>
          </a:p>
        </p:txBody>
      </p:sp>
    </p:spTree>
    <p:extLst>
      <p:ext uri="{BB962C8B-B14F-4D97-AF65-F5344CB8AC3E}">
        <p14:creationId xmlns:p14="http://schemas.microsoft.com/office/powerpoint/2010/main" val="268682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306</TotalTime>
  <Words>30</Words>
  <Application>Microsoft Office PowerPoint</Application>
  <PresentationFormat>Экран (4:3)</PresentationFormat>
  <Paragraphs>12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777</dc:creator>
  <cp:lastModifiedBy>777</cp:lastModifiedBy>
  <cp:revision>20</cp:revision>
  <cp:lastPrinted>2015-12-02T15:44:51Z</cp:lastPrinted>
  <dcterms:created xsi:type="dcterms:W3CDTF">2015-10-17T19:26:06Z</dcterms:created>
  <dcterms:modified xsi:type="dcterms:W3CDTF">2016-04-02T13:58:44Z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name="NXPowerLiteLastOptimized" pid="2">
    <vt:lpwstr>160083</vt:lpwstr>
  </property>
  <property fmtid="{D5CDD505-2E9C-101B-9397-08002B2CF9AE}" name="NXPowerLiteVersion" pid="3">
    <vt:lpwstr>D4.1.4</vt:lpwstr>
  </property>
</Properties>
</file>