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660066"/>
    <a:srgbClr val="FFFF66"/>
    <a:srgbClr val="00FF00"/>
    <a:srgbClr val="00CC00"/>
    <a:srgbClr val="008000"/>
    <a:srgbClr val="009900"/>
    <a:srgbClr val="0000C0"/>
    <a:srgbClr val="CC0000"/>
    <a:srgbClr val="0020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32A8-4CAC-4767-B3DB-1CDCD1450B4A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28E9D-721F-43D3-94F8-F16009DE9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4;&#1083;&#1100;&#1075;&#1072;\Desktop\&#1041;&#1077;&#1083;&#1082;&#1072;7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Ольга\Desktop\Звери Презент\logo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60358"/>
            <a:ext cx="6653412" cy="3497642"/>
          </a:xfrm>
          <a:prstGeom prst="rect">
            <a:avLst/>
          </a:prstGeom>
          <a:noFill/>
        </p:spPr>
      </p:pic>
      <p:pic>
        <p:nvPicPr>
          <p:cNvPr id="1029" name="Picture 5" descr="C:\Users\Ольга\Desktop\Звери Презент\pizn-vid-6_u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88640"/>
            <a:ext cx="5008442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8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Незвичайний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кущ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91880" y="1916832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8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7380312" y="1628800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ТВАРИНИ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80312" y="2132856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ЖИВА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2636912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РИБИ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0312" y="3140968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ПРИРОДА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80312" y="3645024"/>
            <a:ext cx="1763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ЗВІРІ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08304" y="4149080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НЕЖИВА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08304" y="4653136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ПТАХИ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8304" y="5157192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КОМАХИ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08304" y="5661248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РОСЛИНИ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08304" y="6165304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ЛЮДИНА</a:t>
            </a:r>
            <a:endParaRPr lang="ru-RU" b="1" i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123728" y="3068960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932040" y="3068960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99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123728" y="4293096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CC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067944" y="4293096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CC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79512" y="4293096"/>
            <a:ext cx="1872208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CC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0" y="5517232"/>
            <a:ext cx="1440160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475656" y="5517232"/>
            <a:ext cx="1440160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987824" y="5517232"/>
            <a:ext cx="1440160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499992" y="5517232"/>
            <a:ext cx="1440160" cy="576064"/>
          </a:xfrm>
          <a:prstGeom prst="roundRect">
            <a:avLst>
              <a:gd name="adj" fmla="val 12766"/>
            </a:avLst>
          </a:prstGeom>
          <a:ln w="38100">
            <a:solidFill>
              <a:srgbClr val="00FF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0" name="Прямая со стрелкой 39"/>
          <p:cNvCxnSpPr>
            <a:stCxn id="5" idx="2"/>
            <a:endCxn id="29" idx="0"/>
          </p:cNvCxnSpPr>
          <p:nvPr/>
        </p:nvCxnSpPr>
        <p:spPr>
          <a:xfrm flipH="1">
            <a:off x="3059832" y="2492896"/>
            <a:ext cx="1368152" cy="57606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5" idx="2"/>
            <a:endCxn id="30" idx="0"/>
          </p:cNvCxnSpPr>
          <p:nvPr/>
        </p:nvCxnSpPr>
        <p:spPr>
          <a:xfrm>
            <a:off x="4427984" y="2492896"/>
            <a:ext cx="1440160" cy="576064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29" idx="2"/>
            <a:endCxn id="31" idx="0"/>
          </p:cNvCxnSpPr>
          <p:nvPr/>
        </p:nvCxnSpPr>
        <p:spPr>
          <a:xfrm>
            <a:off x="3059832" y="3645024"/>
            <a:ext cx="0" cy="648072"/>
          </a:xfrm>
          <a:prstGeom prst="straightConnector1">
            <a:avLst/>
          </a:prstGeom>
          <a:ln>
            <a:solidFill>
              <a:srgbClr val="00CC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29" idx="2"/>
            <a:endCxn id="33" idx="0"/>
          </p:cNvCxnSpPr>
          <p:nvPr/>
        </p:nvCxnSpPr>
        <p:spPr>
          <a:xfrm flipH="1">
            <a:off x="1115616" y="3645024"/>
            <a:ext cx="1944216" cy="648072"/>
          </a:xfrm>
          <a:prstGeom prst="straightConnector1">
            <a:avLst/>
          </a:prstGeom>
          <a:ln>
            <a:solidFill>
              <a:srgbClr val="00CC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9" idx="2"/>
            <a:endCxn id="32" idx="0"/>
          </p:cNvCxnSpPr>
          <p:nvPr/>
        </p:nvCxnSpPr>
        <p:spPr>
          <a:xfrm>
            <a:off x="3059832" y="3645024"/>
            <a:ext cx="1944216" cy="648072"/>
          </a:xfrm>
          <a:prstGeom prst="straightConnector1">
            <a:avLst/>
          </a:prstGeom>
          <a:ln>
            <a:solidFill>
              <a:srgbClr val="00CC0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stCxn id="31" idx="2"/>
            <a:endCxn id="35" idx="0"/>
          </p:cNvCxnSpPr>
          <p:nvPr/>
        </p:nvCxnSpPr>
        <p:spPr>
          <a:xfrm flipH="1">
            <a:off x="720080" y="4869160"/>
            <a:ext cx="2339752" cy="64807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31" idx="2"/>
            <a:endCxn id="36" idx="0"/>
          </p:cNvCxnSpPr>
          <p:nvPr/>
        </p:nvCxnSpPr>
        <p:spPr>
          <a:xfrm flipH="1">
            <a:off x="2195736" y="4869160"/>
            <a:ext cx="864096" cy="64807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31" idx="2"/>
            <a:endCxn id="37" idx="0"/>
          </p:cNvCxnSpPr>
          <p:nvPr/>
        </p:nvCxnSpPr>
        <p:spPr>
          <a:xfrm>
            <a:off x="3059832" y="4869160"/>
            <a:ext cx="648072" cy="64807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stCxn id="31" idx="2"/>
            <a:endCxn id="38" idx="0"/>
          </p:cNvCxnSpPr>
          <p:nvPr/>
        </p:nvCxnSpPr>
        <p:spPr>
          <a:xfrm>
            <a:off x="3059832" y="4869160"/>
            <a:ext cx="2160240" cy="64807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Смайлики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7171" name="Picture 3" descr="C:\Users\Ольга\Desktop\Звери Презент\so-so-face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933056"/>
            <a:ext cx="3240360" cy="3240360"/>
          </a:xfrm>
          <a:prstGeom prst="rect">
            <a:avLst/>
          </a:prstGeom>
          <a:noFill/>
        </p:spPr>
      </p:pic>
      <p:pic>
        <p:nvPicPr>
          <p:cNvPr id="7172" name="Picture 4" descr="C:\Users\Ольга\Desktop\Звери Презент\speechless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0"/>
            <a:ext cx="1714500" cy="1714500"/>
          </a:xfrm>
          <a:prstGeom prst="rect">
            <a:avLst/>
          </a:prstGeom>
          <a:noFill/>
        </p:spPr>
      </p:pic>
      <p:pic>
        <p:nvPicPr>
          <p:cNvPr id="7173" name="Picture 5" descr="C:\Users\Ольга\Desktop\Звери Презент\141616029916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1988840"/>
            <a:ext cx="2697981" cy="2697981"/>
          </a:xfrm>
          <a:prstGeom prst="rect">
            <a:avLst/>
          </a:prstGeom>
          <a:noFill/>
        </p:spPr>
      </p:pic>
      <p:pic>
        <p:nvPicPr>
          <p:cNvPr id="7170" name="Picture 2" descr="C:\Users\Ольга\Desktop\Звери Презент\Smiley.sv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916832"/>
            <a:ext cx="295232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63888" y="-171400"/>
            <a:ext cx="20185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Зміст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671691"/>
            <a:ext cx="8908208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1 сторінка</a:t>
            </a:r>
            <a:r>
              <a:rPr lang="uk-UA" sz="3600" b="1" dirty="0" smtClean="0">
                <a:solidFill>
                  <a:srgbClr val="0000FF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“Погода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. Повідомлення </a:t>
            </a:r>
          </a:p>
          <a:p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						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гідромедцентру”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2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“Інтерв</a:t>
            </a:r>
            <a:r>
              <a:rPr lang="en-US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’</a:t>
            </a:r>
            <a:r>
              <a:rPr lang="ru-RU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ю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”</a:t>
            </a: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3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“Зайвий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малюнок”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4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“Екологічною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стежкою”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5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“Спостерігай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. Порівнюй. Роби </a:t>
            </a:r>
          </a:p>
          <a:p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							 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висновки”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6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“Весела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перерва”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7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“Театральні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зустрічі”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8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“Незвичайний</a:t>
            </a:r>
            <a:r>
              <a:rPr lang="uk-UA" sz="3600" b="1" dirty="0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кущ”</a:t>
            </a:r>
            <a:endParaRPr lang="uk-UA" sz="3600" b="1" dirty="0" smtClean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  <a:p>
            <a:r>
              <a:rPr lang="uk-UA" sz="3600" b="1" dirty="0" smtClean="0">
                <a:solidFill>
                  <a:srgbClr val="CC0000"/>
                </a:solidFill>
                <a:latin typeface="Arial Narrow" pitchFamily="34" charset="0"/>
                <a:cs typeface="Arial" pitchFamily="34" charset="0"/>
              </a:rPr>
              <a:t>9 сторінка </a:t>
            </a:r>
            <a:r>
              <a:rPr lang="uk-UA" sz="3600" b="1" dirty="0" smtClean="0">
                <a:solidFill>
                  <a:srgbClr val="002060"/>
                </a:solidFill>
                <a:latin typeface="Arial Narrow" pitchFamily="34" charset="0"/>
                <a:cs typeface="Arial" pitchFamily="34" charset="0"/>
              </a:rPr>
              <a:t>– </a:t>
            </a:r>
            <a:r>
              <a:rPr lang="uk-UA" sz="3600" b="1" dirty="0" err="1" smtClean="0">
                <a:solidFill>
                  <a:srgbClr val="0000C0"/>
                </a:solidFill>
                <a:latin typeface="Arial Narrow" pitchFamily="34" charset="0"/>
                <a:cs typeface="Arial" pitchFamily="34" charset="0"/>
              </a:rPr>
              <a:t>“Смайлики”</a:t>
            </a:r>
            <a:endParaRPr lang="ru-RU" sz="3600" b="1" dirty="0">
              <a:solidFill>
                <a:srgbClr val="0000C0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Ольга\Desktop\Звери Презент\времена года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879016" cy="5373216"/>
          </a:xfrm>
          <a:prstGeom prst="rect">
            <a:avLst/>
          </a:prstGeom>
          <a:noFill/>
        </p:spPr>
      </p:pic>
      <p:pic>
        <p:nvPicPr>
          <p:cNvPr id="2054" name="Picture 6" descr="C:\Users\Ольга\Desktop\Звери Презент\weather-clip-art-yio7kkni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484784"/>
            <a:ext cx="789648" cy="776488"/>
          </a:xfrm>
          <a:prstGeom prst="rect">
            <a:avLst/>
          </a:prstGeom>
          <a:noFill/>
        </p:spPr>
      </p:pic>
      <p:pic>
        <p:nvPicPr>
          <p:cNvPr id="2055" name="Picture 7" descr="C:\Users\Ольга\Desktop\Звери Презент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3240"/>
            <a:ext cx="1403648" cy="3354760"/>
          </a:xfrm>
          <a:prstGeom prst="rect">
            <a:avLst/>
          </a:prstGeom>
          <a:noFill/>
        </p:spPr>
      </p:pic>
      <p:pic>
        <p:nvPicPr>
          <p:cNvPr id="2056" name="Picture 8" descr="C:\Users\Ольга\Desktop\Звери Презент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3889127"/>
            <a:ext cx="1331640" cy="296887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“Гідрометеоцентр</a:t>
            </a:r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 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повідомляє”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C:\Users\Ольга\Desktop\Звери Презент\weather-clip-art-inclement_weather_Vector_Clipart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960" y="4221088"/>
            <a:ext cx="901874" cy="68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2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08720"/>
            <a:ext cx="9144000" cy="12632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“Інтерв</a:t>
            </a:r>
            <a:r>
              <a:rPr lang="en-US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’</a:t>
            </a:r>
            <a:r>
              <a:rPr lang="uk-UA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ю із юним знавцем 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природи”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1030" name="Picture 6" descr="C:\Users\Ольга\Desktop\Звери Презент\277515192_1_261x203_mikrofon-shure-beta-58a-novye-kopiya-ki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92896"/>
            <a:ext cx="5512548" cy="4118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3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Зайвий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малюнок”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1026" name="Picture 2" descr="C:\Users\Ольга\Desktop\Звери Презент\441055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2051720" cy="1241377"/>
          </a:xfrm>
          <a:prstGeom prst="rect">
            <a:avLst/>
          </a:prstGeom>
          <a:noFill/>
        </p:spPr>
      </p:pic>
      <p:pic>
        <p:nvPicPr>
          <p:cNvPr id="1027" name="Picture 3" descr="C:\Users\Ольга\Desktop\Звери Презент\bird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988840"/>
            <a:ext cx="1403648" cy="1063093"/>
          </a:xfrm>
          <a:prstGeom prst="rect">
            <a:avLst/>
          </a:prstGeom>
          <a:noFill/>
        </p:spPr>
      </p:pic>
      <p:pic>
        <p:nvPicPr>
          <p:cNvPr id="1028" name="Picture 4" descr="C:\Users\Ольга\Desktop\Звери Презент\butterfly_PNG104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2392" y="1916832"/>
            <a:ext cx="1904487" cy="1368152"/>
          </a:xfrm>
          <a:prstGeom prst="rect">
            <a:avLst/>
          </a:prstGeom>
          <a:noFill/>
        </p:spPr>
      </p:pic>
      <p:pic>
        <p:nvPicPr>
          <p:cNvPr id="1029" name="Picture 5" descr="C:\Users\Ольга\Desktop\Звери Презент\0_835b3_2d59ed30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5229200"/>
            <a:ext cx="1525537" cy="1348649"/>
          </a:xfrm>
          <a:prstGeom prst="rect">
            <a:avLst/>
          </a:prstGeom>
          <a:noFill/>
        </p:spPr>
      </p:pic>
      <p:pic>
        <p:nvPicPr>
          <p:cNvPr id="1030" name="Picture 6" descr="C:\Users\Ольга\Desktop\Звери Презент\images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869160"/>
            <a:ext cx="1728192" cy="1798891"/>
          </a:xfrm>
          <a:prstGeom prst="rect">
            <a:avLst/>
          </a:prstGeom>
          <a:noFill/>
        </p:spPr>
      </p:pic>
      <p:pic>
        <p:nvPicPr>
          <p:cNvPr id="1031" name="Picture 7" descr="C:\Users\Ольга\Desktop\Звери Презент\images (3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4915011"/>
            <a:ext cx="1418456" cy="1942989"/>
          </a:xfrm>
          <a:prstGeom prst="rect">
            <a:avLst/>
          </a:prstGeom>
          <a:noFill/>
        </p:spPr>
      </p:pic>
      <p:pic>
        <p:nvPicPr>
          <p:cNvPr id="1032" name="Picture 8" descr="C:\Users\Ольга\Desktop\Звери Презент\images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3429000"/>
            <a:ext cx="1509375" cy="1269107"/>
          </a:xfrm>
          <a:prstGeom prst="rect">
            <a:avLst/>
          </a:prstGeom>
          <a:noFill/>
        </p:spPr>
      </p:pic>
      <p:pic>
        <p:nvPicPr>
          <p:cNvPr id="1033" name="Picture 9" descr="C:\Users\Ольга\Desktop\Звери Презент\скачанные файлы (1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3429000"/>
            <a:ext cx="2041029" cy="1104163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3528" y="1988840"/>
            <a:ext cx="53572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</a:p>
          <a:p>
            <a:pPr algn="ctr"/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</a:p>
          <a:p>
            <a:pPr algn="ctr"/>
            <a:endParaRPr lang="ru-RU" sz="5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4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Це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цікаво 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знати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2050" name="Picture 2" descr="C:\Users\Ольга\Desktop\Звери Презент\0_6a771_c2186615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733413"/>
            <a:ext cx="3563888" cy="3124587"/>
          </a:xfrm>
          <a:prstGeom prst="rect">
            <a:avLst/>
          </a:prstGeom>
          <a:noFill/>
        </p:spPr>
      </p:pic>
      <p:pic>
        <p:nvPicPr>
          <p:cNvPr id="2052" name="Picture 4" descr="C:\Users\Ольга\Desktop\Звери Презент\скачанные файлы (2).jpg"/>
          <p:cNvPicPr>
            <a:picLocks noChangeAspect="1" noChangeArrowheads="1"/>
          </p:cNvPicPr>
          <p:nvPr/>
        </p:nvPicPr>
        <p:blipFill>
          <a:blip r:embed="rId3" cstate="print"/>
          <a:srcRect r="8321"/>
          <a:stretch>
            <a:fillRect/>
          </a:stretch>
        </p:blipFill>
        <p:spPr bwMode="auto">
          <a:xfrm>
            <a:off x="0" y="1628800"/>
            <a:ext cx="3491880" cy="2852936"/>
          </a:xfrm>
          <a:prstGeom prst="rect">
            <a:avLst/>
          </a:prstGeom>
          <a:noFill/>
        </p:spPr>
      </p:pic>
      <p:pic>
        <p:nvPicPr>
          <p:cNvPr id="2054" name="Picture 6" descr="C:\Users\Ольга\Desktop\Звери Презент\ezh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4426276"/>
            <a:ext cx="3240360" cy="2431724"/>
          </a:xfrm>
          <a:prstGeom prst="rect">
            <a:avLst/>
          </a:prstGeom>
          <a:noFill/>
        </p:spPr>
      </p:pic>
      <p:pic>
        <p:nvPicPr>
          <p:cNvPr id="2055" name="Picture 7" descr="C:\Users\Ольга\Desktop\Звери Презент\nastol.com.ua-2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412776"/>
            <a:ext cx="1872208" cy="2885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5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36712"/>
            <a:ext cx="9144000" cy="12632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70000"/>
              </a:lnSpc>
            </a:pP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Спостерігай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. Порівнюй. </a:t>
            </a:r>
          </a:p>
          <a:p>
            <a:pPr algn="ctr">
              <a:lnSpc>
                <a:spcPct val="70000"/>
              </a:lnSpc>
            </a:pP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Роби 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висновки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3074" name="Picture 2" descr="C:\Users\Ольга\Desktop\Звери Презент\be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37112"/>
            <a:ext cx="3524260" cy="2420889"/>
          </a:xfrm>
          <a:prstGeom prst="rect">
            <a:avLst/>
          </a:prstGeom>
          <a:noFill/>
        </p:spPr>
      </p:pic>
      <p:pic>
        <p:nvPicPr>
          <p:cNvPr id="3076" name="Picture 4" descr="C:\Users\Ольга\Desktop\Звери Презент\2011_Конь_80х80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0984" y="3284984"/>
            <a:ext cx="3573016" cy="3573016"/>
          </a:xfrm>
          <a:prstGeom prst="rect">
            <a:avLst/>
          </a:prstGeom>
          <a:noFill/>
        </p:spPr>
      </p:pic>
      <p:pic>
        <p:nvPicPr>
          <p:cNvPr id="4" name="Picture 2" descr="C:\Users\Ольга\Desktop\Звери Презент\0_6a771_c2186615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4879036"/>
            <a:ext cx="1907704" cy="1672552"/>
          </a:xfrm>
          <a:prstGeom prst="rect">
            <a:avLst/>
          </a:prstGeom>
          <a:noFill/>
        </p:spPr>
      </p:pic>
      <p:pic>
        <p:nvPicPr>
          <p:cNvPr id="3077" name="Picture 5" descr="C:\Users\Ольга\Desktop\Звери Презент\0_6a778_b773de3f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2121073"/>
            <a:ext cx="2052229" cy="2388047"/>
          </a:xfrm>
          <a:prstGeom prst="rect">
            <a:avLst/>
          </a:prstGeom>
          <a:noFill/>
        </p:spPr>
      </p:pic>
      <p:pic>
        <p:nvPicPr>
          <p:cNvPr id="3079" name="Picture 7" descr="C:\Users\Ольга\Desktop\Звери Презент\74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456066"/>
            <a:ext cx="1584176" cy="2279972"/>
          </a:xfrm>
          <a:prstGeom prst="rect">
            <a:avLst/>
          </a:prstGeom>
          <a:noFill/>
        </p:spPr>
      </p:pic>
      <p:pic>
        <p:nvPicPr>
          <p:cNvPr id="5" name="Picture 7" descr="C:\Users\Ольга\Desktop\Звери Презент\nastol.com.ua-28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2420888"/>
            <a:ext cx="936104" cy="1442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6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Весела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перерва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  <p:pic>
        <p:nvPicPr>
          <p:cNvPr id="4098" name="Picture 2" descr="C:\Users\Ольга\Desktop\Звери Презент\белка-на-снегу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700808"/>
            <a:ext cx="5523589" cy="4142692"/>
          </a:xfrm>
          <a:prstGeom prst="rect">
            <a:avLst/>
          </a:prstGeom>
          <a:noFill/>
        </p:spPr>
      </p:pic>
      <p:pic>
        <p:nvPicPr>
          <p:cNvPr id="5" name="Белка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88436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9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Ольга\Desktop\Звери Презент\bigstock-Theater-stage-vector-illustrat-587115141-461x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005"/>
            <a:ext cx="7272808" cy="537399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915816" y="0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Сторінка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7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92696"/>
            <a:ext cx="9144000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“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Театральні</a:t>
            </a:r>
            <a:r>
              <a:rPr lang="uk-UA" sz="5400" b="1" dirty="0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 </a:t>
            </a:r>
            <a:r>
              <a:rPr lang="uk-UA" sz="5400" b="1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Narrow" pitchFamily="34" charset="0"/>
              </a:rPr>
              <a:t>зустрічі</a:t>
            </a:r>
            <a:r>
              <a:rPr lang="uk-UA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Narrow" pitchFamily="34" charset="0"/>
              </a:rPr>
              <a:t>”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84</Words>
  <Application>Microsoft Office PowerPoint</Application>
  <PresentationFormat>Экран (4:3)</PresentationFormat>
  <Paragraphs>46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67</cp:revision>
  <dcterms:created xsi:type="dcterms:W3CDTF">2016-01-18T08:30:10Z</dcterms:created>
  <dcterms:modified xsi:type="dcterms:W3CDTF">2016-01-19T01:46:15Z</dcterms:modified>
</cp:coreProperties>
</file>