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9" r:id="rId3"/>
    <p:sldId id="266" r:id="rId4"/>
    <p:sldId id="277" r:id="rId5"/>
    <p:sldId id="276" r:id="rId6"/>
    <p:sldId id="278" r:id="rId7"/>
    <p:sldId id="272" r:id="rId8"/>
    <p:sldId id="279" r:id="rId9"/>
    <p:sldId id="256" r:id="rId10"/>
    <p:sldId id="281" r:id="rId11"/>
    <p:sldId id="267" r:id="rId12"/>
    <p:sldId id="274" r:id="rId13"/>
    <p:sldId id="263" r:id="rId14"/>
    <p:sldId id="280" r:id="rId15"/>
    <p:sldId id="282" r:id="rId16"/>
    <p:sldId id="275" r:id="rId17"/>
    <p:sldId id="285" r:id="rId18"/>
    <p:sldId id="268" r:id="rId19"/>
    <p:sldId id="257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1;&#1095;&#1080;&#1090;&#1077;&#1083;&#1100;%20&#1088;&#1086;&#1082;&#1091;\&#1052;&#1086;&#1088;&#1077;.%20&#1042;%20&#1094;&#1072;&#1088;&#1089;&#1090;&#1074;&#1077;%20&#1084;&#1086;&#1088;&#1089;&#1082;&#1080;&#1093;%20&#1075;&#1083;&#1091;&#1073;&#1080;&#1085;%20-%20&#1071;&#1085;&#1076;&#1077;&#1082;&#1089;.&#1042;&#1080;&#1076;&#1077;&#1086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.xvatit.com/index.php?title=%D0%A4%D0%B0%D0%B9%D0%BB:M143.jpe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s\Videos\&#1092;&#1110;&#1079;&#1093;&#1074;&#1080;&#1083;&#1080;&#1085;&#1082;&#1072;%20_&#1059;&#1082;&#1088;&#1072;&#1111;&#1085;&#1086;,%20&#1084;&#1080;%20&#1090;&#1074;&#1086;&#1103;%20&#1085;&#1072;&#1076;&#1110;&#1103;_%20-%20YouTube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1;&#1095;&#1080;&#1090;&#1077;&#1083;&#1100;%20&#1088;&#1086;&#1082;&#1091;\&#1044;&#1077;&#1083;&#1100;&#1092;&#1080;&#1085;&#1099;%20&#1074;%20&#1050;&#1088;&#1099;&#1084;&#1091;-%20Dolphins%20in%20Crimea%20(Part1)%20(1).mp4" TargetMode="Externa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91;&#1095;&#1080;&#1090;&#1077;&#1083;&#1100;%20&#1088;&#1086;&#1082;&#1091;\YU._Antonov_k_f_Beregite_zhencshin_-_More_(iPlayer.fm)%20(1).mp3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91;&#1095;&#1080;&#1090;&#1077;&#1083;&#1100;%20&#1088;&#1086;&#1082;&#1091;\65f76b1353590b-1.mp3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Море. В царстве морских глубин - Яндекс.Виде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6632"/>
            <a:ext cx="8784976" cy="65887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писи">
            <a:hlinkClick r:id="rId3" tooltip="&quot;Записи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052736"/>
            <a:ext cx="59766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58" y="1916831"/>
            <a:ext cx="7373386" cy="27363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24944"/>
            <a:ext cx="77048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magesCAIOM0P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76672"/>
            <a:ext cx="1609725" cy="2847975"/>
          </a:xfrm>
          <a:prstGeom prst="rect">
            <a:avLst/>
          </a:prstGeom>
        </p:spPr>
      </p:pic>
      <p:pic>
        <p:nvPicPr>
          <p:cNvPr id="4" name="Рисунок 3" descr="imagesCAKY4KE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692696"/>
            <a:ext cx="2162175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476672"/>
          <a:ext cx="8143932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1267798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22+5-7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9+6+20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17-9+6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8+8-10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11-3+8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17-9-8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54-50+7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5+7-10</a:t>
                      </a:r>
                    </a:p>
                    <a:p>
                      <a:r>
                        <a:rPr lang="ru-RU" sz="5400" dirty="0" smtClean="0">
                          <a:solidFill>
                            <a:schemeClr val="tx1"/>
                          </a:solidFill>
                        </a:rPr>
                        <a:t>13-7+4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zeltobruhaja_kamba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4365104"/>
            <a:ext cx="2808312" cy="1680667"/>
          </a:xfrm>
          <a:prstGeom prst="rect">
            <a:avLst/>
          </a:prstGeom>
        </p:spPr>
      </p:pic>
      <p:pic>
        <p:nvPicPr>
          <p:cNvPr id="5" name="Рисунок 4" descr="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4437112"/>
            <a:ext cx="2430016" cy="1149195"/>
          </a:xfrm>
          <a:prstGeom prst="rect">
            <a:avLst/>
          </a:prstGeom>
        </p:spPr>
      </p:pic>
      <p:pic>
        <p:nvPicPr>
          <p:cNvPr id="6" name="Рисунок 5" descr="needlefis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4365104"/>
            <a:ext cx="3112120" cy="1128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ізхвилинка _Україно, ми твоя надія_ - YouTube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3" y="260648"/>
            <a:ext cx="8704967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Дельфины в Крыму- Dolphins in Crimea (Part1)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2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2420888"/>
            <a:ext cx="1905000" cy="1838325"/>
          </a:xfrm>
          <a:prstGeom prst="rect">
            <a:avLst/>
          </a:prstGeom>
        </p:spPr>
      </p:pic>
      <p:pic>
        <p:nvPicPr>
          <p:cNvPr id="4" name="Рисунок 3" descr="0-6d06a-36a8ad13-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3" y="4535742"/>
            <a:ext cx="2880320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4653136"/>
            <a:ext cx="3942184" cy="1864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zeltobruhaja_kambal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116632"/>
            <a:ext cx="3563898" cy="2132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544" y="2276872"/>
            <a:ext cx="2466975" cy="184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imagesCADQHAHC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188640"/>
            <a:ext cx="2609850" cy="1752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imagesCAUOW6N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56176" y="2564904"/>
            <a:ext cx="2657475" cy="1724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132856"/>
            <a:ext cx="8208912" cy="2160240"/>
          </a:xfrm>
        </p:spPr>
        <p:txBody>
          <a:bodyPr>
            <a:normAutofit/>
            <a:scene3d>
              <a:camera prst="perspectiveContrastingRightFacing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побачення!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988840"/>
            <a:ext cx="76328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157192"/>
            <a:ext cx="8568952" cy="91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</a:rPr>
              <a:t>10+2-3-5-4+5+1+6+1=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data:image/jpeg;base64,/9j/4AAQSkZJRgABAQAAAQABAAD/2wCEAAkGBhQGDw0RBxMWEhUVEhgWFhgYGRIVFBgbGRUYGRcgFRgYGyYeHBkjIBgVHzEgIycpLC04GB4xNTEqNyYwLCkBCQoKDgwOGg8PGTUlHCIpLCouLy8sNTQ1LyksNTUpLCk1Lys1KSwpLSwqLCk1KS4sLCksLC0pLCwsLSwpLCksKf/AABEIAOEA4QMBIgACEQEDEQH/xAAcAAEAAgMBAQEAAAAAAAAAAAAABQYBBwgEAgP/xABHEAABAwICBAcNBQgCAgMAAAABAAIDBBEFBgcSITEWNUFRYYGTExciU1RxcnSRsrPR0ggjMkKCFBUzQ1JiobGSwWOiGCQ0/8QAGwEBAAIDAQEAAAAAAAAAAAAAAAEDAgYHBAX/xAAwEQACAQEDCgYCAwEAAAAAAAAAAQIDBHGxERITFCExM1FSkTI0QVNykmHwIoHRwf/aAAwDAQACEQMRAD8As+Rci0mOUEE2IRFz3GQEh8rfwyOaNjXAbgFP96/D/Eu7Wf600X8VU3pS/GerWvr2222iNoqRjUkkpP1fM8lGjTdOLcVuXoVTvX4f4l3az/Wnevw/xLu1n+tWtF5NftXuy+zLdBS6V2Kp3r8P8S7tZ/rTvX4f4l3az/WrWia/avdl9mNBS6V2Kp3r8P8AEu7Wf6071+H+Jd2s/wBataJr9q92X2Y0FLpXYqnevw/xLu1n+tO9fh/iXdrP9ataJr9q92X2Y0FLpXYqnevw/wAS7tZ/rTvX4f4l3az/AFq1omv2r3ZfZjQUuldiqd6/D/Eu7Wf618yaL8PDXWhduP8ANn+tW1E1+1e7L7MaCl0rsar0Y6OaaswiifjNO9sx7rrhzp43bJ5A27NYW8EN5Fae9fh/iXdrP9ataKI220xSjGpJJflkujTbyuK7FU71+H+Jd2s/1p3r8P8AEu7Wf61a0U6/avdl9mRoKXSuxVO9fh/iXdrP9ad6/D/Eu7Wf61a0TX7V7svsxoKXSuxVO9fh/iXdrP8AWnevw/xLu1n+tWtE1+1e7L7MaCl0rsVTvX4f4l3az/Wnevw/xLu1n+tWp7xGCXkAAXJOwDzrV2d9O9NgOtFgIFXLu1gfuW/qH4j0D2pr9q92X2Y0FLpXYs/evw/xLu1n+tO9fh/iXdrP9axoymqq6gZUZikL5ahxlDbBojYQAxrRbYLC/wCpTGZcyQ5UppKnE3arWjYPzOPI1o5SU1+1e7L7MaCl0rsUvOOX8IyVSuqMSidzMYJZ9aR1rhrRr9G/cFoiizFJiFU0NaGse4+AL2aN+wuN9g5SV+eds5zZ3qnz1xIbujjvdsbeYdJ3k8qtGijK4r6fGK2pbcQUsjYyQ7ZIYySQd1w3k3+EFdQt1plVinUlvXr/AKYVKFLNf8Vu5BERdFNXN4aL+Kqb0pfjPVrVU0X8VU3pS/GerWuaW/zVX5SxNrocKNyCIi8ZcEREAREQBERAEREAREQBERAEREAREQBEXjxbFosDglnxF4jjY27nH/rnJ3WQHhzjilPhNDUvxtuvEWFpj2Ey6wsGNF9rnbrLR0mg2pxCWknZG2CKon8OEEudTRHaNZx3mw3DcSOrZuXcJlzrUsxPMTNSJhvQ05/KOSWUeMdYED8quuJYlHhEMk1e8MjY0uc47gAo3g82L4tBlSlfNXOEcMTQP+mho5SdgAXLWfs9zaQqsOcCIw7VgiG2wJsL23vOy/sXp0kaQ5dINUBDrNgY60MQ3k7tZwG95vbo3Dlva6DJY0Z4RU4jjOysljMdO3Ye4mQWBtyyWN+i1udHs3A1C9hjJD9hBsR0hdP4DlrgrlmaFws91JLJJ6T4yT7BYdS0honyrwsxSBkovHF99JzEMIsD5yQPaumc4cXYj6tL7hV1n40L1iYz8DuOfERF1I1A3hov4qpvSl+M9WtVTRfxVTelL8Z6ta5pb/NVflLE2uhwo3IIiLxlwREQBERAEREAREQBERAEREAREQBEWHvEYJebAC5J3AdKA/OpqW0bHyVLgxjQXOcTYADeSVQMNp36UJ46vEGujw+J96eFwsalw3Syg/y/6W222uvl0jtLE7mQktwuFxD3AlrquRp3Nt/JG25vtsFsB72UEZLy2NjG7dwa0Af4AUbyTFXVsw2J8lU5scbGlznEgNaANt1zDpT0nvzxMYqIllIx3gN2gyEfneP9Dk869mlvSq7OEhpsKLmUrHEHd98Qdjjb8my4HTcjmtGhrRHq9yxDMTP7oIncnM+Qc/M3rPQbyEHv0N6Jf3UGV+YWffHbDG4fwwR+JwP5zzcnnVa+0PmgYjWQUVObtp2lz7btd4FgekN95b6xrFWYHTT1FUbMiYXnqH/e5cj0kMufMUa11zJVVN3bb2D3XcdvI1t+pqbgbz0AZYGFYc6rmbaSpcSLix7m0kN6ibu6wr1nDi7EfVpfcKkaGjbh8UUVOLNY0NaOgCwUdnDi7EfVpfcKvs3FhesTCp4Xcc+IiLqJqJvDRfxVTelL8Z6taqmi/iqm9KX4z1a1zS3+aq/KWJtdDhRuQREXjLgiIgCIiAIiIAiIgCIiAIiIAiIgG5a+xOtfpKqJaHCnFtDES2rmAIMrgf4ULv6djtZwB3iylc6Q1mMuiocHDoYpmk1FUCLxsB2sjG/ujtovyAqdwTBYct00VPhzRHHG2wH+y48pO8kqCT96SkjwmFkdM1sccbbNAsGtaB/pc8aYdK/Cdz6LBHf/AFWka7x/OcDfZ/4wbW57X3L26ZNLRxYyUGX32hBtLK138U8rW2/INlzfbbm3+XQ7ooOYntrcdZanafAY4fxjzm/8sf53JlyEHv0NaJjXmLEMfbaMEPgjP5zvD3j+ndYcvm3793LDWhgAYLACwA3DzI5wYCXmwAuSiQNQfaJzOKOlgoYvxTuEj+hjHXHtcB7CoX7OeWDNLVV9Q3YwCKI87nbZLeYaov0la/0g5kOd8UnmpwXNLhFCOUtBs2w6SSbf3LpvIeXBlXDqSmsNZsYMluV7hd/+VH4JJ9Q+cOLsR9Wl9wqYUPnDi7EfVpfcK9Nn40L1iVz8LuOfERF1A1E3hov4qpvSl+M9WtVTRfxVTelL8Z6ta5pb/NVflLE2uhwo3IIiLxlwREQBERAEREAREQBERAERfE8zaZrnzENa0EkncAN90Syg+0UJgeMOzRBNIyN8ET7iCQluu9hbskDfyg3uA7b0LzRZNMBjcyurC5rgSXSMcHi+5zdTVAPQAV6dCotxqSyNf3gRl5FkWitMel3uhlw/Lj7AXZPKOXkLIz7QT1L06ZdLZpDLh2X3WNrTzNO1t97IzyO53cl7DbuqmjXRC/NkkdRXHVoxZwcCNaWx2sA3t3WJ9nR5XsJGiTRS7N721WLNtSNJ2XIdK4G1hb8o23NxusulIYW07WthAa1osANgAG6wXzS0rKGNkdK0MY0BrWgWAA3WC/VEvVgKi6Y818FsLl7ibSznuMfRrA6x6mg/4V6XM2nbNRxzEzTwn7ulGoOl5ALz1bG9RRg82hHK5zDisckgHc6b719+U7RGP+W39K6AzFnJmA1eG0gjdLLVyaoDbDUaLaznX5Be9ugqt6DcsHL2FiWp2PqHd1N9mq21mD2betfGSxwxxnEsTlH3dOf2Sm32OqT3R3NtPKOfoWDly3mRslQ+cOLsR9Wl9wqYUPnDi7EfVpfcK9dn40L1iVT8LuOfERF1A1E3hov4qpvSl+M9WtVTRfxVTelL8Z6ta5pb/NVflLE2uhwo3IIiLxlwREQBERAEREAREQBERAFH45Sw4jD3DEnWZK5rLa2qXm+tq9N9XaOUXCkFA5yw+Stpmuw0a00Msc0bdgLtRwLmgnZdzdYdaus6y1YrLk27+T9H3Ie4mgBTM8EWa1uwDcAByLV2F6WOGdU+gbE+nZOHxxzRv+9bsNiQW2FwD5ti2lE/urWlwIuASDvFxuKg8NyLR4RVPq6GAMlde7ruIGtv1Wk6oJ5wOfnXqs1SzRhUVeDcmv4tPc+/+mMlLKsjNOf/AB+lkxOSJ8rhSBoeZyBrm9/BHIX3G07tt1vXBaGLDKaCLDbdyZG1rNWxBAFr3G+/OvPmiaWGknGGMMkr26jANwc/wQ539rb3PQF+2AYWMEpKWnab9yiay/PqtAJ6141SSpZ7e3LkS/Hr/wAv28jPLtPesXSyyqtoIPOeYhlagq6l1rsjOoDsu8izB7bLljKOBPzviUMMriTLIXyv3m19Z5PSdvWVs37RmZiX0tBTu2AGWUc5JtH7LOPsXr+zvlLuUc+Izja+8UXogjXPWQB1Kr+STJL/AKQ8c4JYXKaIfeODYIGjlc+zG2HQNvUvfkfLoyth9JTj8TWAyHne4XefaSqjjTHZwzDS0rbOp8PYJ5hvvK8HuYPMR4J9q2UCohLbu/f3ElmVD5w4uxH1aX3CphQ+cOLsR9Wl9wr3WfjQvWJVPwu458REXUDUTeGi/iqm9KX4z1a1UtFzx+6qYXF9aX4z1bVzS3+aq/KWJtdDhRuQREXjLgiIgCIiAIiIAiIgCIiAIiICGxvBZq57JcLqn08jWkWs18L+Ua7Dzc4IKjhR4tJ4MlTSNH9TYZS/2OktdWpF6YWmUY5uRPJzin+/2Y5qI/BMLdhURbUzyVDy4uc+TVvc8jQ0ABvQpBEVE5OcnJ72ZBfjW1baCKSWoNmsaXOPMALlfstYafM0/ubDv2aB1pKo6p2i4jBBfs5jsb1rEGicXrZM84pI8EufU1OqzoDn6sYtzAao6l1PSwxZBwtoOyOlguTz2Fz1k39q0j9nvLH7zrpaydt2UzQGkjZ3R9wLHnAB/wCQWy9KOtmCTDsJpXEGpl15iN4gj2uvbdc6oWD5knq0TYRJS0UlXim2etlNRJstqhwGo0X2gAch51d18xxiFrWxiwAAA5ABuX0sksiIMKIzhxdiPq0vuFTChs4yAYdiIJF/2aX4ZV9m2VoXrEwn4Xcc+osayLqOU1E2jooyFRU1PSV8MFqlrpQJNeY/mkj/AAl+r+Ekbv8AK2Wqpov4qpvSl+M9WtcztsVG01IxWRKTxNsotunFvkgiIvIWhERAEREAREQBERAEREAREQBERAEREAXKGlvNHCvFZ3QG8cX3MfMQ0m5HncXefYugtKOauCWF1ErDaR47lFz67wdo8wBd1Ln7RFlY5oxWnDxeKE91lPQ3a0ecu1R7VDYOgtGOXOCuFUsUrdV7md1l5w54uQfNu6lEZAj4TYjimLvuWl37LTXtYRxkB5bbkc4Xv0lSmlHGjhWHSRUhtNVEUsIGwl8vg7CN1gSbqaytgLMsUVLS0w2RRgHdtcdribcpJJ61BJKoiLIgKjaQ9H9DjENdW18GvO2mcQ/ukzbajDq+C14bs8yvKh84cXYj6tL7hV1BJ1Yp81iYz8LuOauDtP4v/wBpPqRSSLo2o2b2o/VGraer1vuzeGi/iqm9KX4z1a1VNF/FVN6Uvxnq1rn9v81V+UsTZaHCjcgiIvGXBERAEREAREQBERAEREAREQBERAERRuZMbblyjqqqo3RRufblJA2AdJNh1oDQv2gs0/vOujo4DdlM27+YyPFz/wAW2HWVf9AmVzguGmoqG2kqXa42WIjAswdfhO/UtEYPQS5+xONkhJkqJrvdzAm7z1C9updC5m0oUmQZjQ1DHtMdKHxFoBaTYhrN9wfB3nYsfUkwQM35h/qhwtnTqmolGzoJY0dR5lsBUnRJSsgw5kpex81STVTlpBOtN4Q1uUWBtt5ldkjzDCIiyICh84cXYj6tL7hUwofOHF2I+rS+4VfZ+NC9YmE/C7jnxERdQNRN4aL+Kqb0pfjPVrVU0X8VU3pS/GerWuaW/wA1V+UsTa6HCjcgiIvGXBERAEREAREQBERAEREAREQBERAFpb7ReaO4xU1BAReQ91l5wGkag6zc/pW5pphTtc+U2DQSTzAC5XIOb8afnbFJ5Y7u7rNqRD+3W1YwOq3tKgGz/s55VINTiM45DDF7QZD/AIA9qgNMuGyZgzE2nw9uvI+KNjR1OJ6gLm/Qt85QwBuWKCkpYf5cYDja13Ha4npJJX1TZWp6WtnrmsvPI0NLztLWgWsz+m/LbeoXMkitHeQYsh0ojis6Z4Bmk5XOA3DmYLmw6+VWtEWRAREQBQ+cOLsR9Wl9wqYUPnDi7EfVpfcKvs/GhesTCfhdxz4iIuoGom8NF/FVN6Uvxnq1qqaL+Kqb0pfjPVrXNLf5qr8pYm10OFG5BEReMuCIiAIiIAiIgCIiAIiIAiIgCIiA11p0zL+4sKkigdqyVLhELb9W95Pa0Fv6lq3QLlgY5iZnnF2UrQ+397riP2WceoLxaa80cI8VkbC7Wjpx3Jlt1wbyEdez9K3bofyuMs4VT6zbSTgTSX2G7hdoPmFgsXt2El3REWRAREQBERAFD5w4uxH1aX3CphQ+cOLsR9Wl9wq+z8aF6xMJ+F3HPiIi6gaibw0X8VU3pS/GerWqpov4qpvSl+M9Wtc0t/mqvylibXQ4UbkERF4y4IiIAiIgCIiAIiIAiIgCIiAKu6QMzDKWG1VQTZwbqx9L3bG2/wB9SsS59+0Rmn9tqYKCA3bCO6SbvxuHgjzhp/8AZAUbRxlw5uxWlhlBczX7pKTtGqzwjrX5CbN/Uuumt1AA3YBsC1H9nfLX7DRz1s7bOnfqs337mz5uLvYFt1Qtu0BERSAiIgCIiAKHzhxdiPq0vuFTCh84cXYj6tL7hV9n40L1iYT8LuOfERF1A1E3hov4qpvSl+M9WtVTRfxVTelL8Z6ta5pb/NVflLE2uhwo3IIiLxlwREQBERAEREAREQBERAEREB4saxVmB01RUVRsyKNzz+kXsOk7lyI0TZ7xLnlqp/PbWP8Apo/0t1/aGzT+76SGigPhTu1n2O5jCN/nNvYVXfs7ZW/aaior6geDE3ucdxve6xcR5hs/UVi2Sb1wvDmYRBDBSizI2BjR0AWXqRFkQEREAREQBERAFD5w4uxH1aX3CphQ+cOLsR9Wl9wq+z8aF6xMJ+F3HPiIi6gaibw0X8VU3pS/GerWqHo7zHTYdhtPHW1EMbw6S7XPY1wvK8i4JvuIKsnDCi8rp+1j+a51bqFV2mo1F+J+n5NpoTjoo7fREwih+GFF5XT9rH804YUXldP2sfzXk1et0Psy3PjzJhFD8MKLyun7WP5pwwovK6ftY/mmr1uh9mM+PMmEUPwwovK6ftY/mnDCi8rp+1j+aavW6H2Yz48yYRQ/DCi8rp+1j+acMKLyun7WP5pq9bofZjPjzJhFD8MKLyun7WP5pwwovK6ftY/mmr1uh9mM+PMmEUPwwovK6ftY/mvmXOFFqutVwbj/ADY+bzpq9bofZjPjzJpYc4MBLtgAuVrzRVnGE4NQ/vqsYZvvdfusoMv8eTV1i91/w6tr8lljSpnqKlwmr/ctRFJK8NjGo9rnBr3APIDTfdcX6VjoKmTOzXkuJz45cmU0RpAzC/OGKVMrbuBkMcI3+A06rLeff1rprR/lwZUw2kpgPCDNZ553u8J3+TbqXOeiPC4a/E4ZMXkZHFB96ddzWhzmnwBt6dvUuluGFF5XT9rH81hGhVntjFtXEucVvZMIofhhReV0/ax/NOGFF5XT9rH81bq9bofZmOfHmTCKH4YUXldP2sfzThhReV0/ax/NNXrdD7MZ8eZMIofhhReV0/ax/NOGFF5XT9rH801et0Psxnx5kwih+GFF5XT9rH804YUXldP2sfzTV63Q+zGfHmTCh84cXYj6tL7hThhReV0/ax/NReac00lVQVzKeqhc51PI1rRIwuJLCAAAdpV1ns9VVYtwe9ej5mM5xzXt9DSCIi6UamZWERAZRYRAFlYRAZWERAZRYRAFlYRAZWHbj5lhEYI/Lv8A+WH9XvuUg/cUReOxeVp/COBfX40r3ifMfKv0WEXqhuKpGVhEWRiZRYRAFlYRAZWERAZRYRAEREB/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data:image/jpeg;base64,/9j/4AAQSkZJRgABAQAAAQABAAD/2wCEAAkGBhQGDw0RBxMWEhUVEhgWFhgYGRIVFBgbGRUYGRcgFRgYGyYeHBkjIBgVHzEgIycpLC04GB4xNTEqNyYwLCkBCQoKDgwOGg8PGTUlHCIpLCouLy8sNTQ1LyksNTUpLCk1Lys1KSwpLSwqLCk1KS4sLCksLC0pLCwsLSwpLCksKf/AABEIAOEA4QMBIgACEQEDEQH/xAAcAAEAAgMBAQEAAAAAAAAAAAAABQYBBwgEAgP/xABHEAABAwICBAcNBQgCAgMAAAABAAIDBBEFBgcSITEWNUFRYYGTExciU1RxcnSRsrPR0ggjMkKCFBUzQ1JiobGSwWOiGCQ0/8QAGwEBAAIDAQEAAAAAAAAAAAAAAAEDAgYHBAX/xAAwEQACAQEDCgYCAwEAAAAAAAAAAQIDBHGxERITFCExM1FSkTI0QVNykmHwIoHRwf/aAAwDAQACEQMRAD8As+Rci0mOUEE2IRFz3GQEh8rfwyOaNjXAbgFP96/D/Eu7Wf600X8VU3pS/GerWvr2222iNoqRjUkkpP1fM8lGjTdOLcVuXoVTvX4f4l3az/Wnevw/xLu1n+tWtF5NftXuy+zLdBS6V2Kp3r8P8S7tZ/rTvX4f4l3az/WrWia/avdl9mNBS6V2Kp3r8P8AEu7Wf6071+H+Jd2s/wBataJr9q92X2Y0FLpXYqnevw/xLu1n+tO9fh/iXdrP9ataJr9q92X2Y0FLpXYqnevw/wAS7tZ/rTvX4f4l3az/AFq1omv2r3ZfZjQUuldiqd6/D/Eu7Wf618yaL8PDXWhduP8ANn+tW1E1+1e7L7MaCl0rsar0Y6OaaswiifjNO9sx7rrhzp43bJ5A27NYW8EN5Fae9fh/iXdrP9ataKI220xSjGpJJflkujTbyuK7FU71+H+Jd2s/1p3r8P8AEu7Wf61a0U6/avdl9mRoKXSuxVO9fh/iXdrP9ad6/D/Eu7Wf61a0TX7V7svsxoKXSuxVO9fh/iXdrP8AWnevw/xLu1n+tWtE1+1e7L7MaCl0rsVTvX4f4l3az/Wnevw/xLu1n+tWp7xGCXkAAXJOwDzrV2d9O9NgOtFgIFXLu1gfuW/qH4j0D2pr9q92X2Y0FLpXYs/evw/xLu1n+tO9fh/iXdrP9axoymqq6gZUZikL5ahxlDbBojYQAxrRbYLC/wCpTGZcyQ5UppKnE3arWjYPzOPI1o5SU1+1e7L7MaCl0rsUvOOX8IyVSuqMSidzMYJZ9aR1rhrRr9G/cFoiizFJiFU0NaGse4+AL2aN+wuN9g5SV+eds5zZ3qnz1xIbujjvdsbeYdJ3k8qtGijK4r6fGK2pbcQUsjYyQ7ZIYySQd1w3k3+EFdQt1plVinUlvXr/AKYVKFLNf8Vu5BERdFNXN4aL+Kqb0pfjPVrVU0X8VU3pS/GerWuaW/zVX5SxNrocKNyCIi8ZcEREAREQBERAEREAREQBERAEREAREQBEXjxbFosDglnxF4jjY27nH/rnJ3WQHhzjilPhNDUvxtuvEWFpj2Ey6wsGNF9rnbrLR0mg2pxCWknZG2CKon8OEEudTRHaNZx3mw3DcSOrZuXcJlzrUsxPMTNSJhvQ05/KOSWUeMdYED8quuJYlHhEMk1e8MjY0uc47gAo3g82L4tBlSlfNXOEcMTQP+mho5SdgAXLWfs9zaQqsOcCIw7VgiG2wJsL23vOy/sXp0kaQ5dINUBDrNgY60MQ3k7tZwG95vbo3Dlva6DJY0Z4RU4jjOysljMdO3Ye4mQWBtyyWN+i1udHs3A1C9hjJD9hBsR0hdP4DlrgrlmaFws91JLJJ6T4yT7BYdS0honyrwsxSBkovHF99JzEMIsD5yQPaumc4cXYj6tL7hV1n40L1iYz8DuOfERF1I1A3hov4qpvSl+M9WtVTRfxVTelL8Z6ta5pb/NVflLE2uhwo3IIiLxlwREQBERAEREAREQBERAEREAREQBEWHvEYJebAC5J3AdKA/OpqW0bHyVLgxjQXOcTYADeSVQMNp36UJ46vEGujw+J96eFwsalw3Syg/y/6W222uvl0jtLE7mQktwuFxD3AlrquRp3Nt/JG25vtsFsB72UEZLy2NjG7dwa0Af4AUbyTFXVsw2J8lU5scbGlznEgNaANt1zDpT0nvzxMYqIllIx3gN2gyEfneP9Dk869mlvSq7OEhpsKLmUrHEHd98Qdjjb8my4HTcjmtGhrRHq9yxDMTP7oIncnM+Qc/M3rPQbyEHv0N6Jf3UGV+YWffHbDG4fwwR+JwP5zzcnnVa+0PmgYjWQUVObtp2lz7btd4FgekN95b6xrFWYHTT1FUbMiYXnqH/e5cj0kMufMUa11zJVVN3bb2D3XcdvI1t+pqbgbz0AZYGFYc6rmbaSpcSLix7m0kN6ibu6wr1nDi7EfVpfcKkaGjbh8UUVOLNY0NaOgCwUdnDi7EfVpfcKvs3FhesTCp4Xcc+IiLqJqJvDRfxVTelL8Z6taqmi/iqm9KX4z1a1zS3+aq/KWJtdDhRuQREXjLgiIgCIiAIiIAiIgCIiAIiIAiIgG5a+xOtfpKqJaHCnFtDES2rmAIMrgf4ULv6djtZwB3iylc6Q1mMuiocHDoYpmk1FUCLxsB2sjG/ujtovyAqdwTBYct00VPhzRHHG2wH+y48pO8kqCT96SkjwmFkdM1sccbbNAsGtaB/pc8aYdK/Cdz6LBHf/AFWka7x/OcDfZ/4wbW57X3L26ZNLRxYyUGX32hBtLK138U8rW2/INlzfbbm3+XQ7ooOYntrcdZanafAY4fxjzm/8sf53JlyEHv0NaJjXmLEMfbaMEPgjP5zvD3j+ndYcvm3793LDWhgAYLACwA3DzI5wYCXmwAuSiQNQfaJzOKOlgoYvxTuEj+hjHXHtcB7CoX7OeWDNLVV9Q3YwCKI87nbZLeYaov0la/0g5kOd8UnmpwXNLhFCOUtBs2w6SSbf3LpvIeXBlXDqSmsNZsYMluV7hd/+VH4JJ9Q+cOLsR9Wl9wqYUPnDi7EfVpfcK9Nn40L1iVz8LuOfERF1A1E3hov4qpvSl+M9WtVTRfxVTelL8Z6ta5pb/NVflLE2uhwo3IIiLxlwREQBERAEREAREQBERAERfE8zaZrnzENa0EkncAN90Syg+0UJgeMOzRBNIyN8ET7iCQluu9hbskDfyg3uA7b0LzRZNMBjcyurC5rgSXSMcHi+5zdTVAPQAV6dCotxqSyNf3gRl5FkWitMel3uhlw/Lj7AXZPKOXkLIz7QT1L06ZdLZpDLh2X3WNrTzNO1t97IzyO53cl7DbuqmjXRC/NkkdRXHVoxZwcCNaWx2sA3t3WJ9nR5XsJGiTRS7N721WLNtSNJ2XIdK4G1hb8o23NxusulIYW07WthAa1osANgAG6wXzS0rKGNkdK0MY0BrWgWAA3WC/VEvVgKi6Y818FsLl7ibSznuMfRrA6x6mg/4V6XM2nbNRxzEzTwn7ulGoOl5ALz1bG9RRg82hHK5zDisckgHc6b719+U7RGP+W39K6AzFnJmA1eG0gjdLLVyaoDbDUaLaznX5Be9ugqt6DcsHL2FiWp2PqHd1N9mq21mD2betfGSxwxxnEsTlH3dOf2Sm32OqT3R3NtPKOfoWDly3mRslQ+cOLsR9Wl9wqYUPnDi7EfVpfcK9dn40L1iVT8LuOfERF1A1E3hov4qpvSl+M9WtVTRfxVTelL8Z6ta5pb/NVflLE2uhwo3IIiLxlwREQBERAEREAREQBERAFH45Sw4jD3DEnWZK5rLa2qXm+tq9N9XaOUXCkFA5yw+Stpmuw0a00Msc0bdgLtRwLmgnZdzdYdaus6y1YrLk27+T9H3Ie4mgBTM8EWa1uwDcAByLV2F6WOGdU+gbE+nZOHxxzRv+9bsNiQW2FwD5ti2lE/urWlwIuASDvFxuKg8NyLR4RVPq6GAMlde7ruIGtv1Wk6oJ5wOfnXqs1SzRhUVeDcmv4tPc+/+mMlLKsjNOf/AB+lkxOSJ8rhSBoeZyBrm9/BHIX3G07tt1vXBaGLDKaCLDbdyZG1rNWxBAFr3G+/OvPmiaWGknGGMMkr26jANwc/wQ539rb3PQF+2AYWMEpKWnab9yiay/PqtAJ6141SSpZ7e3LkS/Hr/wAv28jPLtPesXSyyqtoIPOeYhlagq6l1rsjOoDsu8izB7bLljKOBPzviUMMriTLIXyv3m19Z5PSdvWVs37RmZiX0tBTu2AGWUc5JtH7LOPsXr+zvlLuUc+Izja+8UXogjXPWQB1Kr+STJL/AKQ8c4JYXKaIfeODYIGjlc+zG2HQNvUvfkfLoyth9JTj8TWAyHne4XefaSqjjTHZwzDS0rbOp8PYJ5hvvK8HuYPMR4J9q2UCohLbu/f3ElmVD5w4uxH1aX3CphQ+cOLsR9Wl9wr3WfjQvWJVPwu458REXUDUTeGi/iqm9KX4z1a1UtFzx+6qYXF9aX4z1bVzS3+aq/KWJtdDhRuQREXjLgiIgCIiAIiIAiIgCIiAIiICGxvBZq57JcLqn08jWkWs18L+Ua7Dzc4IKjhR4tJ4MlTSNH9TYZS/2OktdWpF6YWmUY5uRPJzin+/2Y5qI/BMLdhURbUzyVDy4uc+TVvc8jQ0ABvQpBEVE5OcnJ72ZBfjW1baCKSWoNmsaXOPMALlfstYafM0/ubDv2aB1pKo6p2i4jBBfs5jsb1rEGicXrZM84pI8EufU1OqzoDn6sYtzAao6l1PSwxZBwtoOyOlguTz2Fz1k39q0j9nvLH7zrpaydt2UzQGkjZ3R9wLHnAB/wCQWy9KOtmCTDsJpXEGpl15iN4gj2uvbdc6oWD5knq0TYRJS0UlXim2etlNRJstqhwGo0X2gAch51d18xxiFrWxiwAAA5ABuX0sksiIMKIzhxdiPq0vuFTChs4yAYdiIJF/2aX4ZV9m2VoXrEwn4Xcc+osayLqOU1E2jooyFRU1PSV8MFqlrpQJNeY/mkj/AAl+r+Ekbv8AK2Wqpov4qpvSl+M9WtcztsVG01IxWRKTxNsotunFvkgiIvIWhERAEREAREQBERAEREAREQBERAEREAXKGlvNHCvFZ3QG8cX3MfMQ0m5HncXefYugtKOauCWF1ErDaR47lFz67wdo8wBd1Ln7RFlY5oxWnDxeKE91lPQ3a0ecu1R7VDYOgtGOXOCuFUsUrdV7md1l5w54uQfNu6lEZAj4TYjimLvuWl37LTXtYRxkB5bbkc4Xv0lSmlHGjhWHSRUhtNVEUsIGwl8vg7CN1gSbqaytgLMsUVLS0w2RRgHdtcdribcpJJ61BJKoiLIgKjaQ9H9DjENdW18GvO2mcQ/ukzbajDq+C14bs8yvKh84cXYj6tL7hV1BJ1Yp81iYz8LuOauDtP4v/wBpPqRSSLo2o2b2o/VGraer1vuzeGi/iqm9KX4z1a1VNF/FVN6Uvxnq1rn9v81V+UsTZaHCjcgiIvGXBERAEREAREQBERAEREAREQBERAERRuZMbblyjqqqo3RRufblJA2AdJNh1oDQv2gs0/vOujo4DdlM27+YyPFz/wAW2HWVf9AmVzguGmoqG2kqXa42WIjAswdfhO/UtEYPQS5+xONkhJkqJrvdzAm7z1C9updC5m0oUmQZjQ1DHtMdKHxFoBaTYhrN9wfB3nYsfUkwQM35h/qhwtnTqmolGzoJY0dR5lsBUnRJSsgw5kpex81STVTlpBOtN4Q1uUWBtt5ldkjzDCIiyICh84cXYj6tL7hUwofOHF2I+rS+4VfZ+NC9YmE/C7jnxERdQNRN4aL+Kqb0pfjPVrVU0X8VU3pS/GerWuaW/wA1V+UsTa6HCjcgiIvGXBERAEREAREQBERAEREAREQBERAFpb7ReaO4xU1BAReQ91l5wGkag6zc/pW5pphTtc+U2DQSTzAC5XIOb8afnbFJ5Y7u7rNqRD+3W1YwOq3tKgGz/s55VINTiM45DDF7QZD/AIA9qgNMuGyZgzE2nw9uvI+KNjR1OJ6gLm/Qt85QwBuWKCkpYf5cYDja13Ha4npJJX1TZWp6WtnrmsvPI0NLztLWgWsz+m/LbeoXMkitHeQYsh0ojis6Z4Bmk5XOA3DmYLmw6+VWtEWRAREQBQ+cOLsR9Wl9wqYUPnDi7EfVpfcKvs/GhesTCfhdxz4iIuoGom8NF/FVN6Uvxnq1qqaL+Kqb0pfjPVrXNLf5qr8pYm10OFG5BEReMuCIiAIiIAiIgCIiAIiIAiIgCIiA11p0zL+4sKkigdqyVLhELb9W95Pa0Fv6lq3QLlgY5iZnnF2UrQ+397riP2WceoLxaa80cI8VkbC7Wjpx3Jlt1wbyEdez9K3bofyuMs4VT6zbSTgTSX2G7hdoPmFgsXt2El3REWRAREQBERAFD5w4uxH1aX3CphQ+cOLsR9Wl9wq+z8aF6xMJ+F3HPiIi6gaibw0X8VU3pS/GerWqpov4qpvSl+M9Wtc0t/mqvylibXQ4UbkERF4y4IiIAiIgCIiAIiIAiIgCIiAKu6QMzDKWG1VQTZwbqx9L3bG2/wB9SsS59+0Rmn9tqYKCA3bCO6SbvxuHgjzhp/8AZAUbRxlw5uxWlhlBczX7pKTtGqzwjrX5CbN/Uuumt1AA3YBsC1H9nfLX7DRz1s7bOnfqs337mz5uLvYFt1Qtu0BERSAiIgCIiAKHzhxdiPq0vuFTCh84cXYj6tL7hV9n40L1iYT8LuOfERF1A1E3hov4qpvSl+M9WtVTRfxVTelL8Z6ta5pb/NVflLE2uhwo3IIiLxlwREQBERAEREAREQBERAEREB4saxVmB01RUVRsyKNzz+kXsOk7lyI0TZ7xLnlqp/PbWP8Apo/0t1/aGzT+76SGigPhTu1n2O5jCN/nNvYVXfs7ZW/aaior6geDE3ucdxve6xcR5hs/UVi2Sb1wvDmYRBDBSizI2BjR0AWXqRFkQEREAREQBERAFD5w4uxH1aX3CphQ+cOLsR9Wl9wq+z8aF6xMJ+F3HPiIi6gaibw0X8VU3pS/GerWqHo7zHTYdhtPHW1EMbw6S7XPY1wvK8i4JvuIKsnDCi8rp+1j+a51bqFV2mo1F+J+n5NpoTjoo7fREwih+GFF5XT9rH804YUXldP2sfzXk1et0Psy3PjzJhFD8MKLyun7WP5pwwovK6ftY/mmr1uh9mM+PMmEUPwwovK6ftY/mnDCi8rp+1j+aavW6H2Yz48yYRQ/DCi8rp+1j+acMKLyun7WP5pq9bofZjPjzJhFD8MKLyun7WP5pwwovK6ftY/mmr1uh9mM+PMmEUPwwovK6ftY/mvmXOFFqutVwbj/ADY+bzpq9bofZjPjzJpYc4MBLtgAuVrzRVnGE4NQ/vqsYZvvdfusoMv8eTV1i91/w6tr8lljSpnqKlwmr/ctRFJK8NjGo9rnBr3APIDTfdcX6VjoKmTOzXkuJz45cmU0RpAzC/OGKVMrbuBkMcI3+A06rLeff1rprR/lwZUw2kpgPCDNZ553u8J3+TbqXOeiPC4a/E4ZMXkZHFB96ddzWhzmnwBt6dvUuluGFF5XT9rH81hGhVntjFtXEucVvZMIofhhReV0/ax/NOGFF5XT9rH81bq9bofZmOfHmTCKH4YUXldP2sfzThhReV0/ax/NNXrdD7MZ8eZMIofhhReV0/ax/NOGFF5XT9rH801et0Psxnx5kwih+GFF5XT9rH804YUXldP2sfzTV63Q+zGfHmTCh84cXYj6tL7hThhReV0/ax/NReac00lVQVzKeqhc51PI1rRIwuJLCAAAdpV1ns9VVYtwe9ej5mM5xzXt9DSCIi6UamZWERAZRYRAFlYRAZWERAZRYRAFlYRAZWHbj5lhEYI/Lv8A+WH9XvuUg/cUReOxeVp/COBfX40r3ifMfKv0WEXqhuKpGVhEWRiZRYRAFlYRAZWERAZRYRAEREB/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16832"/>
            <a:ext cx="5365930" cy="2956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Р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Я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Т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rgbClr val="C00000"/>
                </a:solidFill>
              </a:rPr>
              <a:t>І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rgbClr val="C00000"/>
                </a:solidFill>
              </a:rPr>
              <a:t>В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32240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rgbClr val="C00000"/>
                </a:solidFill>
              </a:rPr>
              <a:t>И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rgbClr val="C00000"/>
                </a:solidFill>
              </a:rPr>
              <a:t>Н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40352" y="51571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rgbClr val="C00000"/>
                </a:solidFill>
              </a:rPr>
              <a:t>К</a:t>
            </a:r>
            <a:endParaRPr lang="ru-RU" sz="6000" dirty="0">
              <a:solidFill>
                <a:srgbClr val="C00000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7504" y="1196752"/>
          <a:ext cx="8928992" cy="1274440"/>
        </p:xfrm>
        <a:graphic>
          <a:graphicData uri="http://schemas.openxmlformats.org/drawingml/2006/table">
            <a:tbl>
              <a:tblPr/>
              <a:tblGrid>
                <a:gridCol w="1115700"/>
                <a:gridCol w="1115700"/>
                <a:gridCol w="1115700"/>
                <a:gridCol w="1115700"/>
                <a:gridCol w="1116548"/>
                <a:gridCol w="1116548"/>
                <a:gridCol w="1116548"/>
                <a:gridCol w="1116548"/>
              </a:tblGrid>
              <a:tr h="1274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20+15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19-10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36+10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65-5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50-20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17+2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48+1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3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000" dirty="0" smtClean="0">
                          <a:latin typeface="Times New Roman"/>
                          <a:ea typeface="Times New Roman"/>
                          <a:cs typeface="Times New Roman"/>
                        </a:rPr>
                        <a:t>90-40</a:t>
                      </a:r>
                      <a:endParaRPr lang="ru-RU" sz="3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1520" y="3261360"/>
          <a:ext cx="8712968" cy="853440"/>
        </p:xfrm>
        <a:graphic>
          <a:graphicData uri="http://schemas.openxmlformats.org/drawingml/2006/table">
            <a:tbl>
              <a:tblPr/>
              <a:tblGrid>
                <a:gridCol w="1088707"/>
                <a:gridCol w="1088707"/>
                <a:gridCol w="1088707"/>
                <a:gridCol w="1088707"/>
                <a:gridCol w="1089535"/>
                <a:gridCol w="1089535"/>
                <a:gridCol w="1089535"/>
                <a:gridCol w="1089535"/>
              </a:tblGrid>
              <a:tr h="671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22" marR="623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U._Antonov_k_f_Beregite_zhencshin_-_More_(iPlayer.fm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65f76b1353590b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8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49</Words>
  <Application>Microsoft Office PowerPoint</Application>
  <PresentationFormat>Экран (4:3)</PresentationFormat>
  <Paragraphs>54</Paragraphs>
  <Slides>20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До побачення!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SALAMAHA</dc:creator>
  <cp:lastModifiedBy>SALAMAHA</cp:lastModifiedBy>
  <cp:revision>86</cp:revision>
  <dcterms:created xsi:type="dcterms:W3CDTF">2013-11-09T21:28:14Z</dcterms:created>
  <dcterms:modified xsi:type="dcterms:W3CDTF">2013-11-22T16:38:59Z</dcterms:modified>
</cp:coreProperties>
</file>