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7" r:id="rId2"/>
    <p:sldId id="258" r:id="rId3"/>
    <p:sldId id="264" r:id="rId4"/>
    <p:sldId id="265" r:id="rId5"/>
    <p:sldId id="271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B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28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679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3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807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52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561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40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69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21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607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666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D289E7B-5BE5-421B-A8E6-2D98688BABD7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C75B865-90A5-4218-A9D7-BB1FEC7EC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72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Relationship Id="rId9" Type="http://schemas.openxmlformats.org/officeDocument/2006/relationships/image" Target="../media/image6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gif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gif"/><Relationship Id="rId5" Type="http://schemas.openxmlformats.org/officeDocument/2006/relationships/image" Target="../media/image80.gif"/><Relationship Id="rId4" Type="http://schemas.openxmlformats.org/officeDocument/2006/relationships/image" Target="../media/image7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gif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6" y="128790"/>
            <a:ext cx="12037454" cy="660565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uk-UA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Домашні</a:t>
            </a:r>
            <a:r>
              <a:rPr lang="uk-UA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uk-UA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улюбленці</a:t>
            </a:r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4" descr="http://i068.radikal.ru/1202/8d/9ee8b9f1969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52" y="3444879"/>
            <a:ext cx="3501473" cy="308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minuszos.hu/wp-content/uploads/2014/01/do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35" y="2868957"/>
            <a:ext cx="2314221" cy="253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mirgif.com/1/pticy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872" y="1053058"/>
            <a:ext cx="2743638" cy="263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sunveter.ru/uploads/posts/2013-06/1370355673_sun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0" y="353579"/>
            <a:ext cx="1618856" cy="161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10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375999" y="399318"/>
            <a:ext cx="3581436" cy="997940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рибки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9557"/>
          <a:stretch/>
        </p:blipFill>
        <p:spPr>
          <a:xfrm>
            <a:off x="166445" y="3522977"/>
            <a:ext cx="3949273" cy="3214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7922" y="262351"/>
            <a:ext cx="3432554" cy="2857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6724" y="2592268"/>
            <a:ext cx="2362200" cy="1933575"/>
          </a:xfrm>
          <a:prstGeom prst="rect">
            <a:avLst/>
          </a:prstGeom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89195" y="3844645"/>
            <a:ext cx="8767860" cy="1388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анимация аквариумных рыб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58" y="2139456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qa.com.ua/images/product_images/popup_images/3783_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30030"/>
            <a:ext cx="3677484" cy="283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374.ru/images/2008-01/25/54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72" y="3844645"/>
            <a:ext cx="3215082" cy="282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://img1.liveinternet.ru/images/attach/b/4/113/916/113916763_2_Petus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http://img1.liveinternet.ru/images/attach/b/4/113/916/113916763_2_Petushki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2" descr="http://img1.liveinternet.ru/images/attach/b/4/113/916/113916763_2_Petushki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http://favorite002.more-flowers.ru/wp-content/uploads/2014/03/krasivye-rybki-kartinki-3.jpg"/>
          <p:cNvSpPr>
            <a:spLocks noChangeAspect="1" noChangeArrowheads="1"/>
          </p:cNvSpPr>
          <p:nvPr/>
        </p:nvSpPr>
        <p:spPr bwMode="auto">
          <a:xfrm>
            <a:off x="765175" y="116124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33985" y="4514755"/>
            <a:ext cx="2857500" cy="2143125"/>
          </a:xfrm>
          <a:prstGeom prst="rect">
            <a:avLst/>
          </a:prstGeom>
        </p:spPr>
      </p:pic>
      <p:pic>
        <p:nvPicPr>
          <p:cNvPr id="1040" name="Picture 16" descr="http://www.zooclub.ru/attach/fotogal/anima/160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09" y="1672059"/>
            <a:ext cx="1140044" cy="145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80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1300" y="270457"/>
            <a:ext cx="4444320" cy="923588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FFFF00"/>
                </a:solidFill>
              </a:rPr>
              <a:t>ігроленд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362" y="270457"/>
            <a:ext cx="3235786" cy="30651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7089" t="12770" r="9860" b="17121"/>
          <a:stretch/>
        </p:blipFill>
        <p:spPr>
          <a:xfrm>
            <a:off x="8718714" y="3635180"/>
            <a:ext cx="3248981" cy="306517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23292" r="17584"/>
          <a:stretch/>
        </p:blipFill>
        <p:spPr>
          <a:xfrm>
            <a:off x="3429854" y="1496642"/>
            <a:ext cx="5250508" cy="36263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05" y="212536"/>
            <a:ext cx="3242438" cy="3000729"/>
          </a:xfrm>
          <a:prstGeom prst="rect">
            <a:avLst/>
          </a:prstGeom>
        </p:spPr>
      </p:pic>
      <p:pic>
        <p:nvPicPr>
          <p:cNvPr id="9" name="Picture 18" descr="http://liubavyshka.ru/_ph/31/2/53790024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620" y="5105208"/>
            <a:ext cx="2520612" cy="150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4568" r="16370"/>
          <a:stretch/>
        </p:blipFill>
        <p:spPr>
          <a:xfrm>
            <a:off x="267551" y="3564249"/>
            <a:ext cx="3101969" cy="308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9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96351" y="488228"/>
            <a:ext cx="5217052" cy="936468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ветлікарня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g-fotki.yandex.ru/get/6508/72397637.2b1/0_8eb42_5e8011c4_X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" t="4637" r="8548" b="7232"/>
          <a:stretch/>
        </p:blipFill>
        <p:spPr bwMode="auto">
          <a:xfrm>
            <a:off x="4800320" y="1107583"/>
            <a:ext cx="7432392" cy="586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38189"/>
          <a:stretch/>
        </p:blipFill>
        <p:spPr>
          <a:xfrm>
            <a:off x="232115" y="2010273"/>
            <a:ext cx="4464236" cy="4675061"/>
          </a:xfrm>
          <a:prstGeom prst="rect">
            <a:avLst/>
          </a:prstGeom>
        </p:spPr>
      </p:pic>
      <p:sp>
        <p:nvSpPr>
          <p:cNvPr id="8" name="Равнобедренный треугольник 7"/>
          <p:cNvSpPr/>
          <p:nvPr/>
        </p:nvSpPr>
        <p:spPr>
          <a:xfrm>
            <a:off x="0" y="171937"/>
            <a:ext cx="4906555" cy="183833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2101658" y="1018427"/>
            <a:ext cx="725150" cy="699058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63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1105" y="486412"/>
            <a:ext cx="5384478" cy="1149438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FFFF00"/>
                </a:solidFill>
              </a:rPr>
              <a:t>чомусики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54" y="3528811"/>
            <a:ext cx="4876360" cy="3142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312" y="1493949"/>
            <a:ext cx="6899527" cy="517740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9311" y="1342887"/>
            <a:ext cx="1857918" cy="1155881"/>
          </a:xfrm>
        </p:spPr>
        <p:txBody>
          <a:bodyPr>
            <a:noAutofit/>
          </a:bodyPr>
          <a:lstStyle/>
          <a:p>
            <a:r>
              <a:rPr lang="uk-UA" sz="25000" dirty="0" smtClean="0">
                <a:solidFill>
                  <a:srgbClr val="FF0000"/>
                </a:solidFill>
              </a:rPr>
              <a:t>?</a:t>
            </a:r>
            <a:endParaRPr lang="ru-RU" sz="25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img-fotki.yandex.ru/get/5108/200418627.2/0_106158_3a6b876b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116" y="1304518"/>
            <a:ext cx="3366118" cy="205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o4.imgsmail.ru/imgpreview?key=26fe44cd382d6b06&amp;mb=imgdb_preview_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983" y="153311"/>
            <a:ext cx="2295525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126" y="153312"/>
            <a:ext cx="2295525" cy="15811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2132" y="153312"/>
            <a:ext cx="2424654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51417" y="428420"/>
            <a:ext cx="4125973" cy="997644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кінозал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98" y="174997"/>
            <a:ext cx="4674466" cy="65606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247" y="2002485"/>
            <a:ext cx="5792713" cy="414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3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9115" y="206062"/>
            <a:ext cx="4503473" cy="888643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6000" smtClean="0">
                <a:solidFill>
                  <a:srgbClr val="FFFF00"/>
                </a:solidFill>
              </a:rPr>
              <a:t>Висновок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6558" y="1898935"/>
            <a:ext cx="5700467" cy="1388165"/>
          </a:xfrm>
        </p:spPr>
        <p:txBody>
          <a:bodyPr>
            <a:noAutofit/>
          </a:bodyPr>
          <a:lstStyle/>
          <a:p>
            <a:pPr algn="l"/>
            <a:r>
              <a:rPr lang="uk-UA" sz="40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Мати домашню тварину дуже </a:t>
            </a:r>
            <a:r>
              <a:rPr lang="uk-UA" sz="4000" b="1" dirty="0" err="1" smtClean="0">
                <a:solidFill>
                  <a:srgbClr val="7030A0"/>
                </a:solidFill>
                <a:latin typeface="Comic Sans MS" panose="030F0702030302020204" pitchFamily="66" charset="0"/>
              </a:rPr>
              <a:t>відповідально</a:t>
            </a:r>
            <a:r>
              <a:rPr lang="uk-UA" sz="40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.</a:t>
            </a:r>
          </a:p>
          <a:p>
            <a:pPr algn="l"/>
            <a:r>
              <a:rPr lang="uk-UA" sz="40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Про неї  потрібно постійно дбати: доглядати, годувати, виховувати!</a:t>
            </a:r>
            <a:endParaRPr lang="ru-RU" sz="40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644"/>
          <a:stretch/>
        </p:blipFill>
        <p:spPr>
          <a:xfrm>
            <a:off x="667288" y="1470605"/>
            <a:ext cx="5424420" cy="4943073"/>
          </a:xfrm>
          <a:prstGeom prst="rect">
            <a:avLst/>
          </a:prstGeom>
        </p:spPr>
      </p:pic>
      <p:pic>
        <p:nvPicPr>
          <p:cNvPr id="1026" name="Picture 2" descr="http://playcast.ru/uploads/2014/11/03/1048348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822" y="325938"/>
            <a:ext cx="1382197" cy="138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iubavyshka.ru/_ph/35/1/602126810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73365">
            <a:off x="9167253" y="515776"/>
            <a:ext cx="11334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cast.ru/uploads/2014/08/13/949563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134" y="1720620"/>
            <a:ext cx="1763976" cy="16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laycast.ru/uploads/2014/07/14/92310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545" y="5407918"/>
            <a:ext cx="1428750" cy="1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49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16" y="1435772"/>
            <a:ext cx="4539940" cy="321497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218773" y="223267"/>
            <a:ext cx="4045075" cy="1081826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solidFill>
              <a:srgbClr val="A6B727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собаки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80542" y="3344967"/>
            <a:ext cx="8767860" cy="1388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787" y="4678644"/>
            <a:ext cx="2329275" cy="20765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b="3103"/>
          <a:stretch/>
        </p:blipFill>
        <p:spPr>
          <a:xfrm>
            <a:off x="8309351" y="4214345"/>
            <a:ext cx="3746869" cy="25503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14545" t="-676" r="16498" b="676"/>
          <a:stretch/>
        </p:blipFill>
        <p:spPr>
          <a:xfrm>
            <a:off x="9078618" y="154512"/>
            <a:ext cx="2797544" cy="270459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542" y="4107667"/>
            <a:ext cx="3770957" cy="25930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563" y="301223"/>
            <a:ext cx="3410516" cy="2557887"/>
          </a:xfrm>
          <a:prstGeom prst="rect">
            <a:avLst/>
          </a:prstGeom>
        </p:spPr>
      </p:pic>
      <p:pic>
        <p:nvPicPr>
          <p:cNvPr id="1026" name="Picture 2" descr="http://cadebou.0pk.ru/img/avatars/000e/34/5a/120-1326298969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98" y="2754677"/>
            <a:ext cx="1308702" cy="111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cadebou.0pk.ru/img/avatars/000e/34/5a/120-1326298969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816" y="2859110"/>
            <a:ext cx="1308702" cy="111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38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0894" y="814715"/>
            <a:ext cx="3838850" cy="2879138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53" y="824528"/>
            <a:ext cx="4016169" cy="311894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33272" y="140320"/>
            <a:ext cx="8034020" cy="975104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dirty="0" err="1" smtClean="0">
                <a:solidFill>
                  <a:srgbClr val="FFFF00"/>
                </a:solidFill>
              </a:rPr>
              <a:t>Службов</a:t>
            </a:r>
            <a:r>
              <a:rPr lang="uk-UA" sz="6000" dirty="0" smtClean="0">
                <a:solidFill>
                  <a:srgbClr val="FFFF00"/>
                </a:solidFill>
              </a:rPr>
              <a:t>і собаки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b="6003"/>
          <a:stretch/>
        </p:blipFill>
        <p:spPr>
          <a:xfrm>
            <a:off x="3862107" y="1799632"/>
            <a:ext cx="4462705" cy="36172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5305" t="16560" r="30047" b="19342"/>
          <a:stretch/>
        </p:blipFill>
        <p:spPr>
          <a:xfrm>
            <a:off x="143215" y="4154829"/>
            <a:ext cx="4171443" cy="2408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10177"/>
          <a:stretch/>
        </p:blipFill>
        <p:spPr>
          <a:xfrm>
            <a:off x="8050945" y="3943476"/>
            <a:ext cx="4032694" cy="261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84867" y="244697"/>
            <a:ext cx="6157210" cy="717527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FF00"/>
                </a:solidFill>
              </a:rPr>
              <a:t>Мисливські собаки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110247" y="3709116"/>
            <a:ext cx="6157210" cy="708338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FFFF00"/>
                </a:solidFill>
              </a:rPr>
              <a:t>Декоративні собаки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245" t="7464" r="3052" b="11830"/>
          <a:stretch/>
        </p:blipFill>
        <p:spPr>
          <a:xfrm>
            <a:off x="741046" y="1067102"/>
            <a:ext cx="3792318" cy="25306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030" y="430399"/>
            <a:ext cx="2375550" cy="316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5792" y="1067102"/>
            <a:ext cx="3420700" cy="25306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849" y="3709116"/>
            <a:ext cx="2771399" cy="28327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12442" t="1787"/>
          <a:stretch/>
        </p:blipFill>
        <p:spPr>
          <a:xfrm>
            <a:off x="6188852" y="4511855"/>
            <a:ext cx="2712362" cy="2054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1457" y="3709116"/>
            <a:ext cx="2607563" cy="28327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8137" y="4487231"/>
            <a:ext cx="2630453" cy="210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6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414" r="28338"/>
          <a:stretch/>
        </p:blipFill>
        <p:spPr>
          <a:xfrm>
            <a:off x="3400023" y="204318"/>
            <a:ext cx="3401250" cy="365934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47861" y="3734873"/>
            <a:ext cx="9966960" cy="553792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>
                <a:solidFill>
                  <a:schemeClr val="tx1"/>
                </a:solidFill>
              </a:rPr>
              <a:t>                                                 Вожак </a:t>
            </a:r>
            <a:r>
              <a:rPr lang="uk-UA" sz="2000" dirty="0" err="1" smtClean="0">
                <a:solidFill>
                  <a:schemeClr val="tx1"/>
                </a:solidFill>
              </a:rPr>
              <a:t>бальд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0222" t="7628" r="13195" b="2773"/>
          <a:stretch/>
        </p:blipFill>
        <p:spPr>
          <a:xfrm>
            <a:off x="205462" y="2724685"/>
            <a:ext cx="3478494" cy="36024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517" y="249862"/>
            <a:ext cx="5127402" cy="6077239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40913" y="6327101"/>
            <a:ext cx="11372045" cy="530899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chemeClr val="tx1"/>
                </a:solidFill>
              </a:rPr>
              <a:t>Собака-пров</a:t>
            </a:r>
            <a:r>
              <a:rPr lang="uk-UA" sz="2000" b="1" dirty="0" smtClean="0">
                <a:solidFill>
                  <a:schemeClr val="tx1"/>
                </a:solidFill>
              </a:rPr>
              <a:t>ідник </a:t>
            </a:r>
            <a:r>
              <a:rPr lang="uk-UA" b="1" dirty="0" smtClean="0">
                <a:solidFill>
                  <a:schemeClr val="tx1"/>
                </a:solidFill>
              </a:rPr>
              <a:t>                                                                                          Сенбернар </a:t>
            </a:r>
            <a:r>
              <a:rPr lang="uk-UA" b="1" dirty="0" err="1" smtClean="0">
                <a:solidFill>
                  <a:schemeClr val="tx1"/>
                </a:solidFill>
              </a:rPr>
              <a:t>Баррі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www.playcast.ru/uploads/2015/03/28/1286596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0" y="185942"/>
            <a:ext cx="2463571" cy="246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5/03/02/1241368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27" y="4562697"/>
            <a:ext cx="3008846" cy="209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66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802" y="1145572"/>
            <a:ext cx="4557525" cy="34181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50028" y="334849"/>
            <a:ext cx="4211392" cy="1068947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кішки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6" y="3958653"/>
            <a:ext cx="3849617" cy="27813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941" y="3963883"/>
            <a:ext cx="3801283" cy="277092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1821"/>
          <a:stretch/>
        </p:blipFill>
        <p:spPr>
          <a:xfrm>
            <a:off x="8461420" y="171919"/>
            <a:ext cx="3595655" cy="3058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23474"/>
          <a:stretch/>
        </p:blipFill>
        <p:spPr>
          <a:xfrm>
            <a:off x="196696" y="200898"/>
            <a:ext cx="3448627" cy="3000312"/>
          </a:xfrm>
          <a:prstGeom prst="rect">
            <a:avLst/>
          </a:prstGeom>
        </p:spPr>
      </p:pic>
      <p:pic>
        <p:nvPicPr>
          <p:cNvPr id="2054" name="Picture 6" descr="http://animashki.kak2z.org/pic/1/koshkia-102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28" y="4555986"/>
            <a:ext cx="3400023" cy="217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4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857" y="428814"/>
            <a:ext cx="3885043" cy="2866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84254" y="563622"/>
            <a:ext cx="4572001" cy="1036576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папуги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784" r="8087"/>
          <a:stretch/>
        </p:blipFill>
        <p:spPr>
          <a:xfrm>
            <a:off x="187394" y="3671275"/>
            <a:ext cx="3525078" cy="30695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-8071"/>
          <a:stretch/>
        </p:blipFill>
        <p:spPr>
          <a:xfrm>
            <a:off x="4150063" y="3671275"/>
            <a:ext cx="3886794" cy="30330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b="2447"/>
          <a:stretch/>
        </p:blipFill>
        <p:spPr>
          <a:xfrm>
            <a:off x="8143909" y="3720921"/>
            <a:ext cx="3855617" cy="293379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8014" y="3720921"/>
            <a:ext cx="8767860" cy="1388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394" y="184687"/>
            <a:ext cx="2333321" cy="3111095"/>
          </a:xfrm>
          <a:prstGeom prst="rect">
            <a:avLst/>
          </a:prstGeom>
        </p:spPr>
      </p:pic>
      <p:pic>
        <p:nvPicPr>
          <p:cNvPr id="4100" name="Picture 4" descr="http://s17.rimg.info/5bb62aad3348b868078d2b8b2c4d8c21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993" y="1740234"/>
            <a:ext cx="1662934" cy="166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80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30" y="188641"/>
            <a:ext cx="3810000" cy="29538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7941"/>
          <a:stretch/>
        </p:blipFill>
        <p:spPr>
          <a:xfrm>
            <a:off x="9572336" y="49431"/>
            <a:ext cx="2619664" cy="241289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344880" y="487162"/>
            <a:ext cx="6878427" cy="1088092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Морські свинки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5335" t="6126" r="7834" b="12117"/>
          <a:stretch/>
        </p:blipFill>
        <p:spPr>
          <a:xfrm>
            <a:off x="208376" y="3349390"/>
            <a:ext cx="3704654" cy="3324225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1546" y="3349391"/>
            <a:ext cx="4935999" cy="34164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5337" y="3349389"/>
            <a:ext cx="2563207" cy="3402905"/>
          </a:xfrm>
          <a:prstGeom prst="rect">
            <a:avLst/>
          </a:prstGeom>
        </p:spPr>
      </p:pic>
      <p:pic>
        <p:nvPicPr>
          <p:cNvPr id="5122" name="Picture 2" descr="http://www.playcast.ru/uploads/2015/02/20/1223462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880" y="874942"/>
            <a:ext cx="1527258" cy="228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4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62016" y="428876"/>
            <a:ext cx="4457199" cy="959303"/>
          </a:xfr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scene3d>
            <a:camera prst="isometricOffAxis1Right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Хом</a:t>
            </a:r>
            <a:r>
              <a:rPr lang="en-US" sz="6000" dirty="0" smtClean="0">
                <a:solidFill>
                  <a:srgbClr val="FFFF00"/>
                </a:solidFill>
              </a:rPr>
              <a:t>’</a:t>
            </a:r>
            <a:r>
              <a:rPr lang="uk-UA" sz="6000" dirty="0" err="1" smtClean="0">
                <a:solidFill>
                  <a:srgbClr val="FFFF00"/>
                </a:solidFill>
              </a:rPr>
              <a:t>яки</a:t>
            </a:r>
            <a:r>
              <a:rPr lang="uk-UA" sz="6000" dirty="0" smtClean="0">
                <a:solidFill>
                  <a:srgbClr val="FFFF00"/>
                </a:solidFill>
              </a:rPr>
              <a:t> 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998"/>
          <a:stretch/>
        </p:blipFill>
        <p:spPr>
          <a:xfrm>
            <a:off x="179756" y="123706"/>
            <a:ext cx="3658770" cy="2910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33" y="3409785"/>
            <a:ext cx="3658770" cy="32197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4961"/>
          <a:stretch/>
        </p:blipFill>
        <p:spPr>
          <a:xfrm>
            <a:off x="3838526" y="3368566"/>
            <a:ext cx="4704177" cy="330215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1444" y="3772135"/>
            <a:ext cx="8767860" cy="1388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9383" r="9767" b="6031"/>
          <a:stretch/>
        </p:blipFill>
        <p:spPr>
          <a:xfrm>
            <a:off x="8419215" y="227997"/>
            <a:ext cx="3640178" cy="2875812"/>
          </a:xfrm>
          <a:prstGeom prst="rect">
            <a:avLst/>
          </a:prstGeom>
        </p:spPr>
      </p:pic>
      <p:pic>
        <p:nvPicPr>
          <p:cNvPr id="6146" name="Picture 2" descr="http://foto.3knosu.ru/data/__fotofeat.blogspot.com_0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310" y="1343490"/>
            <a:ext cx="1484610" cy="180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5412" y="3451004"/>
            <a:ext cx="3343981" cy="32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8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720</TotalTime>
  <Words>48</Words>
  <Application>Microsoft Office PowerPoint</Application>
  <PresentationFormat>Широкоэкранный</PresentationFormat>
  <Paragraphs>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Comic Sans MS</vt:lpstr>
      <vt:lpstr>Corbel</vt:lpstr>
      <vt:lpstr>Базис</vt:lpstr>
      <vt:lpstr>Домашні улюбленці</vt:lpstr>
      <vt:lpstr>собаки</vt:lpstr>
      <vt:lpstr>Службові собаки</vt:lpstr>
      <vt:lpstr>Мисливські собаки</vt:lpstr>
      <vt:lpstr>                                                 Вожак бальд</vt:lpstr>
      <vt:lpstr>кішки</vt:lpstr>
      <vt:lpstr>папуги</vt:lpstr>
      <vt:lpstr>Морські свинки</vt:lpstr>
      <vt:lpstr>Хом’яки </vt:lpstr>
      <vt:lpstr>рибки</vt:lpstr>
      <vt:lpstr>ігроленд</vt:lpstr>
      <vt:lpstr>ветлікарня</vt:lpstr>
      <vt:lpstr>чомусики</vt:lpstr>
      <vt:lpstr>кінозал</vt:lpstr>
      <vt:lpstr>Висновок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66</cp:revision>
  <dcterms:created xsi:type="dcterms:W3CDTF">2016-01-12T16:41:34Z</dcterms:created>
  <dcterms:modified xsi:type="dcterms:W3CDTF">2016-01-16T16:05:39Z</dcterms:modified>
</cp:coreProperties>
</file>