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79" r:id="rId6"/>
    <p:sldId id="261" r:id="rId7"/>
    <p:sldId id="280" r:id="rId8"/>
    <p:sldId id="262" r:id="rId9"/>
    <p:sldId id="281" r:id="rId10"/>
    <p:sldId id="263" r:id="rId11"/>
    <p:sldId id="282" r:id="rId12"/>
    <p:sldId id="268" r:id="rId13"/>
    <p:sldId id="265" r:id="rId14"/>
    <p:sldId id="267" r:id="rId15"/>
    <p:sldId id="269" r:id="rId16"/>
    <p:sldId id="270" r:id="rId17"/>
    <p:sldId id="289" r:id="rId18"/>
    <p:sldId id="271" r:id="rId19"/>
    <p:sldId id="285" r:id="rId20"/>
    <p:sldId id="272" r:id="rId21"/>
    <p:sldId id="287" r:id="rId22"/>
    <p:sldId id="278" r:id="rId23"/>
    <p:sldId id="273" r:id="rId24"/>
    <p:sldId id="274" r:id="rId25"/>
    <p:sldId id="283" r:id="rId2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98" y="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09F26-8517-4555-917D-E63DB33ADE7A}" type="datetimeFigureOut">
              <a:rPr lang="uk-UA" smtClean="0"/>
              <a:pPr/>
              <a:t>18.02.2015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419E1-6DCB-4060-844B-76FA628FD4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09F26-8517-4555-917D-E63DB33ADE7A}" type="datetimeFigureOut">
              <a:rPr lang="uk-UA" smtClean="0"/>
              <a:pPr/>
              <a:t>18.02.2015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419E1-6DCB-4060-844B-76FA628FD4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09F26-8517-4555-917D-E63DB33ADE7A}" type="datetimeFigureOut">
              <a:rPr lang="uk-UA" smtClean="0"/>
              <a:pPr/>
              <a:t>18.02.2015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419E1-6DCB-4060-844B-76FA628FD4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09F26-8517-4555-917D-E63DB33ADE7A}" type="datetimeFigureOut">
              <a:rPr lang="uk-UA" smtClean="0"/>
              <a:pPr/>
              <a:t>18.02.2015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419E1-6DCB-4060-844B-76FA628FD4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09F26-8517-4555-917D-E63DB33ADE7A}" type="datetimeFigureOut">
              <a:rPr lang="uk-UA" smtClean="0"/>
              <a:pPr/>
              <a:t>18.02.2015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419E1-6DCB-4060-844B-76FA628FD4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09F26-8517-4555-917D-E63DB33ADE7A}" type="datetimeFigureOut">
              <a:rPr lang="uk-UA" smtClean="0"/>
              <a:pPr/>
              <a:t>18.02.2015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419E1-6DCB-4060-844B-76FA628FD4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09F26-8517-4555-917D-E63DB33ADE7A}" type="datetimeFigureOut">
              <a:rPr lang="uk-UA" smtClean="0"/>
              <a:pPr/>
              <a:t>18.02.2015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419E1-6DCB-4060-844B-76FA628FD4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09F26-8517-4555-917D-E63DB33ADE7A}" type="datetimeFigureOut">
              <a:rPr lang="uk-UA" smtClean="0"/>
              <a:pPr/>
              <a:t>18.02.2015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419E1-6DCB-4060-844B-76FA628FD4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09F26-8517-4555-917D-E63DB33ADE7A}" type="datetimeFigureOut">
              <a:rPr lang="uk-UA" smtClean="0"/>
              <a:pPr/>
              <a:t>18.02.2015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419E1-6DCB-4060-844B-76FA628FD4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09F26-8517-4555-917D-E63DB33ADE7A}" type="datetimeFigureOut">
              <a:rPr lang="uk-UA" smtClean="0"/>
              <a:pPr/>
              <a:t>18.02.2015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419E1-6DCB-4060-844B-76FA628FD4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09F26-8517-4555-917D-E63DB33ADE7A}" type="datetimeFigureOut">
              <a:rPr lang="uk-UA" smtClean="0"/>
              <a:pPr/>
              <a:t>18.02.2015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419E1-6DCB-4060-844B-76FA628FD45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700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09F26-8517-4555-917D-E63DB33ADE7A}" type="datetimeFigureOut">
              <a:rPr lang="uk-UA" smtClean="0"/>
              <a:pPr/>
              <a:t>18.02.2015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419E1-6DCB-4060-844B-76FA628FD45F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2;&#1072;&#1084;&#1072;\Downloads\d_ana_bondarec_vijdi_vijdi_sonechko_vmusice.net%20(1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2;&#1072;&#1084;&#1072;\Downloads\Chaykovskiy-Petr-&#1048;l_ich-Vremena-goda-Vesna-Aprel_-Podsnezhnik(muzofon.com).mp3" TargetMode="Externa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700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48681"/>
            <a:ext cx="8064896" cy="1944215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Урок з української мови</a:t>
            </a:r>
            <a:br>
              <a:rPr lang="uk-UA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uk-UA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 2-Б класі:</a:t>
            </a:r>
            <a:br>
              <a:rPr lang="uk-UA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endParaRPr lang="uk-UA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323529" y="2132856"/>
            <a:ext cx="820891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</a:t>
            </a:r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Розрізнення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</a:t>
            </a:r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слів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 </a:t>
            </a:r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яких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корінь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звучить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однаково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але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вони </a:t>
            </a:r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мають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різне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значення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»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2656"/>
            <a:ext cx="7200800" cy="44627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ZW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IV</a:t>
            </a:r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група</a:t>
            </a:r>
          </a:p>
          <a:p>
            <a:pPr algn="ctr"/>
            <a:endParaRPr lang="uk-UA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Головний, голодувати,</a:t>
            </a:r>
          </a:p>
          <a:p>
            <a:pPr algn="ctr"/>
            <a:r>
              <a:rPr lang="uk-UA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r>
              <a:rPr lang="uk-UA" sz="4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олівонька, головатий,</a:t>
            </a:r>
          </a:p>
          <a:p>
            <a:pPr algn="ctr"/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головешка, г</a:t>
            </a:r>
            <a:r>
              <a:rPr lang="uk-UA" sz="4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олова.</a:t>
            </a:r>
          </a:p>
          <a:p>
            <a:pPr algn="ctr"/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Всі – споріднені слова?</a:t>
            </a:r>
            <a:endParaRPr lang="ru-RU" sz="4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-171400"/>
            <a:ext cx="691276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ZW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IV</a:t>
            </a:r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група</a:t>
            </a:r>
          </a:p>
          <a:p>
            <a:pPr algn="ctr"/>
            <a:endParaRPr lang="uk-UA" sz="4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Головний, </a:t>
            </a:r>
            <a:r>
              <a:rPr lang="uk-UA" sz="4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голодувати</a:t>
            </a:r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</a:p>
          <a:p>
            <a:pPr algn="ctr"/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голівонька, головатий,</a:t>
            </a:r>
          </a:p>
          <a:p>
            <a:pPr algn="ctr"/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головешка, голова.</a:t>
            </a:r>
          </a:p>
          <a:p>
            <a:pPr algn="ctr"/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Всі – споріднені слова?</a:t>
            </a:r>
            <a:endParaRPr lang="ru-RU" sz="4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Сладкий пирог &quot;ПОДСОЛНУХ&quot; Любимые рецепты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03648" y="836712"/>
            <a:ext cx="5834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Фізкультхвилинка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4" name="Picture 2" descr="WAP.MMS.MTS.R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8750" y="1844824"/>
            <a:ext cx="3905250" cy="3810000"/>
          </a:xfrm>
          <a:prstGeom prst="rect">
            <a:avLst/>
          </a:prstGeom>
          <a:noFill/>
        </p:spPr>
      </p:pic>
      <p:pic>
        <p:nvPicPr>
          <p:cNvPr id="6" name="d_ana_bondarec_vijdi_vijdi_sonechko_vmusice.net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884368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2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Группа: СОТВОРЧЕСТВО В СВЕТ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116632"/>
            <a:ext cx="9180512" cy="674136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87824" y="836713"/>
            <a:ext cx="3672408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Промінь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</a:t>
            </a:r>
          </a:p>
          <a:p>
            <a:pPr algn="ctr"/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ромінець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</a:t>
            </a:r>
          </a:p>
          <a:p>
            <a:pPr algn="ctr"/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промінчик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m2-tub-ua.yandex.net/i?id=21fb8d11fc20142415dbbb95ceebf41a-28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05064"/>
            <a:ext cx="3491880" cy="2594528"/>
          </a:xfrm>
          <a:prstGeom prst="rect">
            <a:avLst/>
          </a:prstGeom>
          <a:noFill/>
        </p:spPr>
      </p:pic>
      <p:pic>
        <p:nvPicPr>
          <p:cNvPr id="24582" name="Picture 6" descr="Россельхознадзор предотвратил продажу негодных семян и препарат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8811" cy="6858000"/>
          </a:xfrm>
          <a:prstGeom prst="rect">
            <a:avLst/>
          </a:prstGeom>
          <a:noFill/>
        </p:spPr>
      </p:pic>
      <p:pic>
        <p:nvPicPr>
          <p:cNvPr id="5" name="Picture 4" descr="Форум минского Синтона * Просмотр темы - К людям, у которых будет Свой До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23134"/>
            <a:ext cx="2734866" cy="273486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67745" y="836712"/>
            <a:ext cx="455637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Насіннячко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насіння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Проза, стихи Записи в рубрике Проза, стихи Дневник liyanka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72008"/>
            <a:ext cx="9240011" cy="693000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11193" y="2967335"/>
            <a:ext cx="332161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Квітка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квіточку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вітонька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ПОДСНЕЖНИКИ обои для рабочего стола. Макро фото Подснежники: Цветы, Весна, Подснежники WPAPERS.RU (Wallpapers)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330"/>
            <a:ext cx="9144000" cy="695933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548680"/>
            <a:ext cx="842493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Береза, </a:t>
            </a:r>
            <a:r>
              <a:rPr lang="ru-RU" sz="4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березовий</a:t>
            </a:r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… .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ПОДСНЕЖНИКИ обои для рабочего стола. Макро фото Подснежники: Цветы, Весна, Подснежники WPAPERS.RU (Wallpapers)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330"/>
            <a:ext cx="9144000" cy="695933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548680"/>
            <a:ext cx="842493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Береза, </a:t>
            </a:r>
            <a:r>
              <a:rPr lang="ru-RU" sz="4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березовий</a:t>
            </a:r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4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березень</a:t>
            </a:r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Апрель. Автор - Галина Уварова - стихи и проза на Избе-Читаль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91680" y="332657"/>
            <a:ext cx="70567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Квіти</a:t>
            </a:r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4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квітник</a:t>
            </a:r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…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Апрель. Автор - Галина Уварова - стихи и проза на Избе-Читаль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91680" y="332657"/>
            <a:ext cx="70567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Квіти</a:t>
            </a:r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4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квітник</a:t>
            </a:r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4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квітень</a:t>
            </a:r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76672"/>
            <a:ext cx="8147248" cy="56494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ZW" dirty="0" smtClean="0"/>
              <a:t>     </a:t>
            </a:r>
            <a:r>
              <a:rPr lang="uk-UA" dirty="0" smtClean="0"/>
              <a:t>Любі другокласники! Звертаюся до вас за допомогою, бо знаю, що ви добрі і розумні діти. </a:t>
            </a:r>
            <a:endParaRPr lang="en-ZW" dirty="0" smtClean="0"/>
          </a:p>
          <a:p>
            <a:pPr>
              <a:buNone/>
            </a:pPr>
            <a:r>
              <a:rPr lang="en-ZW" dirty="0" smtClean="0"/>
              <a:t>       </a:t>
            </a:r>
            <a:r>
              <a:rPr lang="uk-UA" dirty="0" smtClean="0"/>
              <a:t>У місті Спорідненості сталося лихо. На його жителів напали чужинці. Чимало </a:t>
            </a:r>
            <a:r>
              <a:rPr lang="ru-RU" dirty="0" smtClean="0"/>
              <a:t>сл</a:t>
            </a:r>
            <a:r>
              <a:rPr lang="uk-UA" dirty="0" smtClean="0"/>
              <a:t>і</a:t>
            </a:r>
            <a:r>
              <a:rPr lang="ru-RU" dirty="0" smtClean="0"/>
              <a:t>в </a:t>
            </a:r>
            <a:r>
              <a:rPr lang="uk-UA" dirty="0" smtClean="0"/>
              <a:t> було взято в заручники. </a:t>
            </a:r>
          </a:p>
          <a:p>
            <a:pPr>
              <a:buNone/>
            </a:pPr>
            <a:r>
              <a:rPr lang="en-ZW" dirty="0" smtClean="0"/>
              <a:t>      </a:t>
            </a:r>
            <a:r>
              <a:rPr lang="uk-UA" dirty="0" smtClean="0"/>
              <a:t>Діти! Допоможіть,  будь ласка, вигнати  ворога і звільнити заручників.</a:t>
            </a:r>
          </a:p>
          <a:p>
            <a:r>
              <a:rPr lang="uk-UA" dirty="0" smtClean="0"/>
              <a:t>                                       Мер міста  Словотвір</a:t>
            </a:r>
            <a:endParaRPr lang="uk-UA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Imagini frumoase pentru tine 120 (116) / VFL.Ru это, фотохостинг без регистрации, и быстрый хостинг изображений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515" y="-116632"/>
            <a:ext cx="9204515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2924944"/>
            <a:ext cx="77048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Трава, травинка,...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Imagini frumoase pentru tine 120 (116) / VFL.Ru это, фотохостинг без регистрации, и быстрый хостинг изображений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515" y="-116632"/>
            <a:ext cx="9204515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2924944"/>
            <a:ext cx="77048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Трава, травинка, </a:t>
            </a:r>
            <a:r>
              <a:rPr lang="ru-RU" sz="4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травень</a:t>
            </a:r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</a:t>
            </a:r>
            <a:endParaRPr lang="uk-UA" dirty="0"/>
          </a:p>
        </p:txBody>
      </p:sp>
      <p:pic>
        <p:nvPicPr>
          <p:cNvPr id="35841" name="Picture 1" descr="C:\Users\Мама\Documents\Scanned Documents\Documents\2802680-47bee58968bf97dd (1)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30101"/>
            <a:ext cx="6408711" cy="502323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Чудесное лето в Закарпатье. Скидка до 60% на проживание от мини-отеля &quot;Верховинский двор&quot;! + дополнительные скидки на корпорати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71400"/>
            <a:ext cx="9753600" cy="7315200"/>
          </a:xfrm>
          <a:prstGeom prst="rect">
            <a:avLst/>
          </a:prstGeom>
          <a:noFill/>
        </p:spPr>
      </p:pic>
      <p:pic>
        <p:nvPicPr>
          <p:cNvPr id="3" name="Chaykovskiy-Petr-Иl_ich-Vremena-goda-Vesna-Aprel_-Podsnezhnik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144000" y="6858000"/>
            <a:ext cx="339565" cy="339565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1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Украина, водопад Соловей, Закарпатье - (картинка, изображение, фото, обои 532066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455982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716016" y="0"/>
            <a:ext cx="932352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400" dirty="0" smtClean="0"/>
          </a:p>
          <a:p>
            <a:endParaRPr lang="uk-UA" sz="2400" dirty="0" smtClean="0"/>
          </a:p>
          <a:p>
            <a:r>
              <a:rPr lang="uk-UA" sz="2400" b="1" i="1" dirty="0" smtClean="0"/>
              <a:t>Прочитайте текст</a:t>
            </a:r>
          </a:p>
          <a:p>
            <a:r>
              <a:rPr lang="uk-UA" sz="2400" dirty="0" smtClean="0"/>
              <a:t>Неповторний край Закарпаття!</a:t>
            </a:r>
          </a:p>
          <a:p>
            <a:r>
              <a:rPr lang="uk-UA" sz="2400" dirty="0" smtClean="0"/>
              <a:t> Яких тільки багатств не має його</a:t>
            </a:r>
          </a:p>
          <a:p>
            <a:r>
              <a:rPr lang="uk-UA" sz="2400" u="sng" dirty="0" smtClean="0"/>
              <a:t>земля</a:t>
            </a:r>
            <a:r>
              <a:rPr lang="uk-UA" sz="2400" dirty="0" smtClean="0"/>
              <a:t>! Вугілля, мармур, сіль.</a:t>
            </a:r>
          </a:p>
          <a:p>
            <a:r>
              <a:rPr lang="uk-UA" sz="2400" dirty="0" smtClean="0"/>
              <a:t>Чудова природа – стрімкі </a:t>
            </a:r>
            <a:r>
              <a:rPr lang="uk-UA" sz="2400" u="sng" dirty="0" smtClean="0"/>
              <a:t>ріки</a:t>
            </a:r>
            <a:r>
              <a:rPr lang="uk-UA" sz="2400" dirty="0" smtClean="0"/>
              <a:t>,</a:t>
            </a:r>
          </a:p>
          <a:p>
            <a:r>
              <a:rPr lang="uk-UA" sz="2400" dirty="0" smtClean="0"/>
              <a:t>чудові </a:t>
            </a:r>
            <a:r>
              <a:rPr lang="uk-UA" sz="2400" u="sng" dirty="0" smtClean="0"/>
              <a:t>ліси</a:t>
            </a:r>
            <a:r>
              <a:rPr lang="uk-UA" sz="2400" dirty="0" smtClean="0"/>
              <a:t>, прекрасні </a:t>
            </a:r>
            <a:r>
              <a:rPr lang="uk-UA" sz="2400" u="sng" dirty="0" smtClean="0"/>
              <a:t>гори</a:t>
            </a:r>
            <a:r>
              <a:rPr lang="uk-UA" sz="2400" dirty="0" smtClean="0"/>
              <a:t>.</a:t>
            </a:r>
          </a:p>
          <a:p>
            <a:endParaRPr lang="uk-UA" sz="2400" dirty="0" smtClean="0"/>
          </a:p>
          <a:p>
            <a:r>
              <a:rPr lang="uk-UA" sz="2400" b="1" i="1" dirty="0" smtClean="0"/>
              <a:t>Спишіть текст. </a:t>
            </a:r>
          </a:p>
          <a:p>
            <a:r>
              <a:rPr lang="uk-UA" sz="2400" b="1" i="1" dirty="0" smtClean="0"/>
              <a:t>До підкреслених </a:t>
            </a:r>
          </a:p>
          <a:p>
            <a:r>
              <a:rPr lang="uk-UA" sz="2400" b="1" i="1" dirty="0" smtClean="0"/>
              <a:t>слів доберіть по два </a:t>
            </a:r>
            <a:r>
              <a:rPr lang="uk-UA" sz="2400" b="1" i="1" dirty="0" err="1" smtClean="0"/>
              <a:t>спільно-</a:t>
            </a:r>
            <a:endParaRPr lang="uk-UA" sz="2400" b="1" i="1" dirty="0" smtClean="0"/>
          </a:p>
          <a:p>
            <a:r>
              <a:rPr lang="uk-UA" sz="2400" b="1" i="1" dirty="0" smtClean="0"/>
              <a:t>кореневих слова. Запишіть.</a:t>
            </a:r>
          </a:p>
          <a:p>
            <a:r>
              <a:rPr lang="uk-UA" sz="2400" b="1" i="1" dirty="0" smtClean="0">
                <a:solidFill>
                  <a:srgbClr val="FF0000"/>
                </a:solidFill>
              </a:rPr>
              <a:t>Додаткове завдання:</a:t>
            </a:r>
          </a:p>
          <a:p>
            <a:r>
              <a:rPr lang="uk-UA" sz="2400" b="1" i="1" dirty="0" smtClean="0"/>
              <a:t>намалювати малюнок</a:t>
            </a:r>
          </a:p>
          <a:p>
            <a:r>
              <a:rPr lang="uk-UA" sz="2400" b="1" i="1" dirty="0" smtClean="0"/>
              <a:t> до тексту.</a:t>
            </a:r>
            <a:endParaRPr lang="uk-UA" sz="2400" b="1" i="1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340768"/>
            <a:ext cx="650664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Дякую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 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співпрацю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692696"/>
            <a:ext cx="590465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b="1" dirty="0" smtClean="0"/>
          </a:p>
          <a:p>
            <a:pPr algn="ctr"/>
            <a:endParaRPr lang="uk-UA" b="1" dirty="0"/>
          </a:p>
          <a:p>
            <a:pPr algn="ctr"/>
            <a:r>
              <a:rPr lang="uk-UA" sz="2000" b="1" dirty="0" smtClean="0">
                <a:solidFill>
                  <a:srgbClr val="FF0000"/>
                </a:solidFill>
              </a:rPr>
              <a:t>Робота в групах</a:t>
            </a:r>
          </a:p>
          <a:p>
            <a:pPr algn="ctr"/>
            <a:r>
              <a:rPr lang="uk-UA" b="1" dirty="0" smtClean="0"/>
              <a:t> Граматична гра </a:t>
            </a:r>
            <a:r>
              <a:rPr lang="uk-UA" b="1" dirty="0" err="1" smtClean="0"/>
              <a:t>“Знайдіть</a:t>
            </a:r>
            <a:r>
              <a:rPr lang="uk-UA" b="1" dirty="0" smtClean="0"/>
              <a:t> зайве </a:t>
            </a:r>
            <a:r>
              <a:rPr lang="uk-UA" b="1" dirty="0" err="1" smtClean="0"/>
              <a:t>слово”</a:t>
            </a:r>
            <a:endParaRPr lang="uk-UA" b="1" dirty="0"/>
          </a:p>
        </p:txBody>
      </p:sp>
      <p:pic>
        <p:nvPicPr>
          <p:cNvPr id="16388" name="Picture 4" descr="&quot;Лаборатория Касперского&quot;: чем интересуются дети в сети интернет. - Mega Obz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16832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67744" y="764704"/>
            <a:ext cx="590465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ZW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</a:t>
            </a:r>
            <a:r>
              <a:rPr lang="uk-UA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група</a:t>
            </a:r>
          </a:p>
          <a:p>
            <a:pPr algn="ctr"/>
            <a:r>
              <a:rPr lang="uk-UA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Зліт, злетіти, відлетів,</a:t>
            </a:r>
          </a:p>
          <a:p>
            <a:pPr algn="ctr"/>
            <a:r>
              <a:rPr lang="uk-UA" sz="4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uk-UA" sz="4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олітати, прилетів,</a:t>
            </a:r>
          </a:p>
          <a:p>
            <a:pPr algn="ctr"/>
            <a:r>
              <a:rPr lang="uk-UA" sz="4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r>
              <a:rPr lang="uk-UA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ітера, літак, відліт.</a:t>
            </a:r>
          </a:p>
          <a:p>
            <a:pPr algn="ctr"/>
            <a:r>
              <a:rPr lang="uk-UA" sz="48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“Шпигуна”</a:t>
            </a:r>
            <a:r>
              <a:rPr lang="uk-UA" sz="4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4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uk-UA" sz="4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піймати слід!</a:t>
            </a:r>
            <a:endParaRPr lang="ru-RU" sz="4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404664"/>
            <a:ext cx="73448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ZW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</a:t>
            </a:r>
            <a:r>
              <a:rPr lang="uk-UA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група</a:t>
            </a:r>
          </a:p>
          <a:p>
            <a:pPr algn="ctr"/>
            <a:r>
              <a:rPr lang="uk-UA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Зліт, злетіти, відлетів,</a:t>
            </a:r>
          </a:p>
          <a:p>
            <a:pPr algn="ctr"/>
            <a:r>
              <a:rPr lang="uk-UA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політати, прилетів,</a:t>
            </a:r>
          </a:p>
          <a:p>
            <a:pPr algn="ctr"/>
            <a:r>
              <a:rPr lang="uk-UA" sz="6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літера</a:t>
            </a:r>
            <a:r>
              <a:rPr lang="uk-UA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літак, відліт.</a:t>
            </a:r>
          </a:p>
          <a:p>
            <a:pPr algn="ctr"/>
            <a:r>
              <a:rPr lang="uk-UA" sz="60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“Шпигуна”</a:t>
            </a:r>
            <a:r>
              <a:rPr lang="uk-UA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впіймати слід!</a:t>
            </a:r>
            <a:endParaRPr lang="ru-RU" sz="6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5" y="908720"/>
            <a:ext cx="8280920" cy="51398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ZW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II</a:t>
            </a:r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група</a:t>
            </a:r>
          </a:p>
          <a:p>
            <a:pPr algn="ctr"/>
            <a:r>
              <a:rPr lang="uk-UA" sz="44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“Зайве”</a:t>
            </a:r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тут одне словечко:</a:t>
            </a:r>
          </a:p>
          <a:p>
            <a:pPr algn="ctr"/>
            <a:r>
              <a:rPr lang="uk-UA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r>
              <a:rPr lang="uk-UA" sz="4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олісниця і колечко,</a:t>
            </a:r>
          </a:p>
          <a:p>
            <a:pPr algn="ctr"/>
            <a:r>
              <a:rPr lang="uk-UA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олія, околиця,</a:t>
            </a:r>
          </a:p>
          <a:p>
            <a:pPr algn="ctr"/>
            <a:r>
              <a:rPr lang="uk-UA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r>
              <a:rPr lang="uk-UA" sz="4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оліщатко, колеться,</a:t>
            </a:r>
          </a:p>
          <a:p>
            <a:pPr algn="ctr"/>
            <a:r>
              <a:rPr lang="uk-UA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оло, колесо, кільце!</a:t>
            </a:r>
          </a:p>
          <a:p>
            <a:pPr algn="ctr"/>
            <a:r>
              <a:rPr lang="uk-UA" sz="4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Відшукай </a:t>
            </a:r>
            <a:r>
              <a:rPr lang="uk-UA" sz="44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“чуже”</a:t>
            </a:r>
            <a:r>
              <a:rPr lang="uk-UA" sz="4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слівце!</a:t>
            </a:r>
            <a:r>
              <a:rPr lang="en-ZW" sz="5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88640"/>
            <a:ext cx="81369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ZW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II</a:t>
            </a:r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група</a:t>
            </a:r>
          </a:p>
          <a:p>
            <a:pPr algn="ctr"/>
            <a:r>
              <a:rPr lang="uk-UA" sz="4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“Зайве”</a:t>
            </a:r>
            <a:r>
              <a:rPr lang="uk-UA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тут одне словечко:</a:t>
            </a:r>
          </a:p>
          <a:p>
            <a:pPr algn="ctr"/>
            <a:r>
              <a:rPr lang="uk-UA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колісниця і колечко,</a:t>
            </a:r>
          </a:p>
          <a:p>
            <a:pPr algn="ctr"/>
            <a:r>
              <a:rPr lang="uk-UA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колія, околиця,</a:t>
            </a:r>
          </a:p>
          <a:p>
            <a:pPr algn="ctr"/>
            <a:r>
              <a:rPr lang="uk-UA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коліщатко, </a:t>
            </a:r>
            <a:r>
              <a:rPr lang="uk-UA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колеться</a:t>
            </a:r>
            <a:r>
              <a:rPr lang="uk-UA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</a:p>
          <a:p>
            <a:pPr algn="ctr"/>
            <a:r>
              <a:rPr lang="uk-UA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коло, колесо, кільце!</a:t>
            </a:r>
          </a:p>
          <a:p>
            <a:pPr algn="ctr"/>
            <a:r>
              <a:rPr lang="uk-UA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Відшукай </a:t>
            </a:r>
            <a:r>
              <a:rPr lang="uk-UA" sz="4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“чуже”</a:t>
            </a:r>
            <a:r>
              <a:rPr lang="uk-UA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слівце!</a:t>
            </a:r>
            <a:r>
              <a:rPr lang="en-ZW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32656"/>
            <a:ext cx="7344816" cy="44627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ZW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III </a:t>
            </a:r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група</a:t>
            </a:r>
          </a:p>
          <a:p>
            <a:pPr algn="ctr"/>
            <a:endParaRPr lang="uk-U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Загорівся, відгоріти,</a:t>
            </a:r>
          </a:p>
          <a:p>
            <a:pPr algn="ctr"/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uk-UA" sz="4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ідгоріло, пригоріти,</a:t>
            </a:r>
          </a:p>
          <a:p>
            <a:pPr algn="ctr"/>
            <a:r>
              <a:rPr lang="uk-UA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агорав, горить, гора.</a:t>
            </a:r>
          </a:p>
          <a:p>
            <a:pPr algn="ctr"/>
            <a:r>
              <a:rPr lang="uk-UA" sz="4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 </a:t>
            </a:r>
            <a:r>
              <a:rPr lang="uk-UA" sz="44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“шпигун”</a:t>
            </a:r>
            <a:r>
              <a:rPr lang="uk-UA" sz="4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 Кажіть, пора!</a:t>
            </a:r>
            <a:endParaRPr lang="ru-RU" sz="4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0"/>
            <a:ext cx="72728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ZW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III </a:t>
            </a:r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група</a:t>
            </a:r>
          </a:p>
          <a:p>
            <a:pPr algn="ctr"/>
            <a:endParaRPr lang="uk-UA" sz="4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Загорівся, відгоріти,</a:t>
            </a:r>
          </a:p>
          <a:p>
            <a:pPr algn="ctr"/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підгоріло, пригоріти,</a:t>
            </a:r>
          </a:p>
          <a:p>
            <a:pPr algn="ctr"/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загорав, горить, </a:t>
            </a:r>
            <a:r>
              <a:rPr lang="uk-UA" sz="4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гора</a:t>
            </a:r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 algn="ctr"/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 </a:t>
            </a:r>
            <a:r>
              <a:rPr lang="uk-UA" sz="44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“шпигун”</a:t>
            </a:r>
            <a:r>
              <a:rPr lang="uk-UA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 Кажіть, пора!</a:t>
            </a:r>
            <a:endParaRPr lang="ru-RU" sz="4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778</TotalTime>
  <Words>404</Words>
  <Application>Microsoft Office PowerPoint</Application>
  <PresentationFormat>Экран (4:3)</PresentationFormat>
  <Paragraphs>100</Paragraphs>
  <Slides>25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Урок з української мови у 2-Б класі: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Домашнє завдання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Мама</cp:lastModifiedBy>
  <cp:revision>69</cp:revision>
  <dcterms:created xsi:type="dcterms:W3CDTF">2015-02-07T19:47:52Z</dcterms:created>
  <dcterms:modified xsi:type="dcterms:W3CDTF">2015-02-18T03:46:11Z</dcterms:modified>
</cp:coreProperties>
</file>