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9" r:id="rId2"/>
    <p:sldId id="261" r:id="rId3"/>
    <p:sldId id="260" r:id="rId4"/>
    <p:sldId id="262" r:id="rId5"/>
    <p:sldId id="269" r:id="rId6"/>
    <p:sldId id="270" r:id="rId7"/>
    <p:sldId id="268" r:id="rId8"/>
    <p:sldId id="257" r:id="rId9"/>
    <p:sldId id="264" r:id="rId10"/>
    <p:sldId id="263" r:id="rId11"/>
    <p:sldId id="265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09" autoAdjust="0"/>
    <p:restoredTop sz="94660"/>
  </p:normalViewPr>
  <p:slideViewPr>
    <p:cSldViewPr>
      <p:cViewPr varScale="1">
        <p:scale>
          <a:sx n="68" d="100"/>
          <a:sy n="68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62740-6131-4D94-B3CF-BDA4F92E4CE7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36E3A-C2C7-43B0-BD52-1C2BB898D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8B34D2-3074-48EC-8D26-DB135C1F8AC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4760097_1370864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068" y="-642966"/>
            <a:ext cx="8143932" cy="814393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2705f70dbbcdfe6a45b1967caddc6b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0230" y="0"/>
            <a:ext cx="9174230" cy="6858000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6" name="Picture 2" descr="I:\картинки\16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0000"/>
          </a:blip>
          <a:srcRect/>
          <a:stretch>
            <a:fillRect/>
          </a:stretch>
        </p:blipFill>
        <p:spPr>
          <a:xfrm>
            <a:off x="0" y="0"/>
            <a:ext cx="9158288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928662" y="1785926"/>
            <a:ext cx="7643866" cy="240065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молодці</a:t>
            </a:r>
            <a:endParaRPr lang="ru-RU" sz="1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29285_origin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1259"/>
            <a:ext cx="9144000" cy="6869259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novorichna-intermediya-yalynka-i-lisovychok.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0522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humb_m_82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7526"/>
            <a:ext cx="9144000" cy="6895526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792" y="0"/>
            <a:ext cx="9149792" cy="6857999"/>
          </a:xfr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60b72374a6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019"/>
            <a:ext cx="9144000" cy="6863019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/>
          <p:nvPr/>
        </p:nvSpPr>
        <p:spPr>
          <a:xfrm>
            <a:off x="0" y="928688"/>
            <a:ext cx="8929688" cy="5786437"/>
          </a:xfrm>
          <a:custGeom>
            <a:avLst/>
            <a:gdLst>
              <a:gd name="connsiteX0" fmla="*/ 382593 w 7173051"/>
              <a:gd name="connsiteY0" fmla="*/ 1723337 h 2471878"/>
              <a:gd name="connsiteX1" fmla="*/ 395472 w 7173051"/>
              <a:gd name="connsiteY1" fmla="*/ 1774852 h 2471878"/>
              <a:gd name="connsiteX2" fmla="*/ 434108 w 7173051"/>
              <a:gd name="connsiteY2" fmla="*/ 1890762 h 2471878"/>
              <a:gd name="connsiteX3" fmla="*/ 472745 w 7173051"/>
              <a:gd name="connsiteY3" fmla="*/ 1916520 h 2471878"/>
              <a:gd name="connsiteX4" fmla="*/ 537139 w 7173051"/>
              <a:gd name="connsiteY4" fmla="*/ 1968035 h 2471878"/>
              <a:gd name="connsiteX5" fmla="*/ 575776 w 7173051"/>
              <a:gd name="connsiteY5" fmla="*/ 1993793 h 2471878"/>
              <a:gd name="connsiteX6" fmla="*/ 614413 w 7173051"/>
              <a:gd name="connsiteY6" fmla="*/ 2006672 h 2471878"/>
              <a:gd name="connsiteX7" fmla="*/ 781838 w 7173051"/>
              <a:gd name="connsiteY7" fmla="*/ 2032430 h 2471878"/>
              <a:gd name="connsiteX8" fmla="*/ 820475 w 7173051"/>
              <a:gd name="connsiteY8" fmla="*/ 2045309 h 2471878"/>
              <a:gd name="connsiteX9" fmla="*/ 859111 w 7173051"/>
              <a:gd name="connsiteY9" fmla="*/ 2071066 h 2471878"/>
              <a:gd name="connsiteX10" fmla="*/ 1000779 w 7173051"/>
              <a:gd name="connsiteY10" fmla="*/ 2083945 h 2471878"/>
              <a:gd name="connsiteX11" fmla="*/ 1155325 w 7173051"/>
              <a:gd name="connsiteY11" fmla="*/ 2135461 h 2471878"/>
              <a:gd name="connsiteX12" fmla="*/ 1245477 w 7173051"/>
              <a:gd name="connsiteY12" fmla="*/ 2161218 h 2471878"/>
              <a:gd name="connsiteX13" fmla="*/ 1335630 w 7173051"/>
              <a:gd name="connsiteY13" fmla="*/ 2174097 h 2471878"/>
              <a:gd name="connsiteX14" fmla="*/ 1412903 w 7173051"/>
              <a:gd name="connsiteY14" fmla="*/ 2212734 h 2471878"/>
              <a:gd name="connsiteX15" fmla="*/ 1528813 w 7173051"/>
              <a:gd name="connsiteY15" fmla="*/ 2277128 h 2471878"/>
              <a:gd name="connsiteX16" fmla="*/ 1631844 w 7173051"/>
              <a:gd name="connsiteY16" fmla="*/ 2290007 h 2471878"/>
              <a:gd name="connsiteX17" fmla="*/ 1696238 w 7173051"/>
              <a:gd name="connsiteY17" fmla="*/ 2302886 h 2471878"/>
              <a:gd name="connsiteX18" fmla="*/ 1812148 w 7173051"/>
              <a:gd name="connsiteY18" fmla="*/ 2315765 h 2471878"/>
              <a:gd name="connsiteX19" fmla="*/ 1966694 w 7173051"/>
              <a:gd name="connsiteY19" fmla="*/ 2341523 h 2471878"/>
              <a:gd name="connsiteX20" fmla="*/ 2146999 w 7173051"/>
              <a:gd name="connsiteY20" fmla="*/ 2354401 h 2471878"/>
              <a:gd name="connsiteX21" fmla="*/ 3473523 w 7173051"/>
              <a:gd name="connsiteY21" fmla="*/ 2380159 h 2471878"/>
              <a:gd name="connsiteX22" fmla="*/ 3615190 w 7173051"/>
              <a:gd name="connsiteY22" fmla="*/ 2418796 h 2471878"/>
              <a:gd name="connsiteX23" fmla="*/ 3718221 w 7173051"/>
              <a:gd name="connsiteY23" fmla="*/ 2444554 h 2471878"/>
              <a:gd name="connsiteX24" fmla="*/ 3937162 w 7173051"/>
              <a:gd name="connsiteY24" fmla="*/ 2431675 h 2471878"/>
              <a:gd name="connsiteX25" fmla="*/ 4014435 w 7173051"/>
              <a:gd name="connsiteY25" fmla="*/ 2405917 h 2471878"/>
              <a:gd name="connsiteX26" fmla="*/ 4452317 w 7173051"/>
              <a:gd name="connsiteY26" fmla="*/ 2418796 h 2471878"/>
              <a:gd name="connsiteX27" fmla="*/ 4490954 w 7173051"/>
              <a:gd name="connsiteY27" fmla="*/ 2431675 h 2471878"/>
              <a:gd name="connsiteX28" fmla="*/ 4645500 w 7173051"/>
              <a:gd name="connsiteY28" fmla="*/ 2457432 h 2471878"/>
              <a:gd name="connsiteX29" fmla="*/ 6371269 w 7173051"/>
              <a:gd name="connsiteY29" fmla="*/ 2444554 h 2471878"/>
              <a:gd name="connsiteX30" fmla="*/ 6448542 w 7173051"/>
              <a:gd name="connsiteY30" fmla="*/ 2405917 h 2471878"/>
              <a:gd name="connsiteX31" fmla="*/ 6487179 w 7173051"/>
              <a:gd name="connsiteY31" fmla="*/ 2393038 h 2471878"/>
              <a:gd name="connsiteX32" fmla="*/ 6525816 w 7173051"/>
              <a:gd name="connsiteY32" fmla="*/ 2367280 h 2471878"/>
              <a:gd name="connsiteX33" fmla="*/ 6577331 w 7173051"/>
              <a:gd name="connsiteY33" fmla="*/ 2354401 h 2471878"/>
              <a:gd name="connsiteX34" fmla="*/ 6615968 w 7173051"/>
              <a:gd name="connsiteY34" fmla="*/ 2341523 h 2471878"/>
              <a:gd name="connsiteX35" fmla="*/ 6744756 w 7173051"/>
              <a:gd name="connsiteY35" fmla="*/ 2315765 h 2471878"/>
              <a:gd name="connsiteX36" fmla="*/ 6796272 w 7173051"/>
              <a:gd name="connsiteY36" fmla="*/ 2290007 h 2471878"/>
              <a:gd name="connsiteX37" fmla="*/ 6834908 w 7173051"/>
              <a:gd name="connsiteY37" fmla="*/ 2277128 h 2471878"/>
              <a:gd name="connsiteX38" fmla="*/ 6886424 w 7173051"/>
              <a:gd name="connsiteY38" fmla="*/ 2251371 h 2471878"/>
              <a:gd name="connsiteX39" fmla="*/ 6989455 w 7173051"/>
              <a:gd name="connsiteY39" fmla="*/ 2225613 h 2471878"/>
              <a:gd name="connsiteX40" fmla="*/ 7028092 w 7173051"/>
              <a:gd name="connsiteY40" fmla="*/ 2148340 h 2471878"/>
              <a:gd name="connsiteX41" fmla="*/ 6989455 w 7173051"/>
              <a:gd name="connsiteY41" fmla="*/ 2109703 h 2471878"/>
              <a:gd name="connsiteX42" fmla="*/ 6950818 w 7173051"/>
              <a:gd name="connsiteY42" fmla="*/ 2032430 h 2471878"/>
              <a:gd name="connsiteX43" fmla="*/ 6937939 w 7173051"/>
              <a:gd name="connsiteY43" fmla="*/ 1993793 h 2471878"/>
              <a:gd name="connsiteX44" fmla="*/ 6963697 w 7173051"/>
              <a:gd name="connsiteY44" fmla="*/ 1916520 h 2471878"/>
              <a:gd name="connsiteX45" fmla="*/ 6989455 w 7173051"/>
              <a:gd name="connsiteY45" fmla="*/ 1813489 h 2471878"/>
              <a:gd name="connsiteX46" fmla="*/ 6963697 w 7173051"/>
              <a:gd name="connsiteY46" fmla="*/ 1723337 h 2471878"/>
              <a:gd name="connsiteX47" fmla="*/ 7040970 w 7173051"/>
              <a:gd name="connsiteY47" fmla="*/ 1749094 h 2471878"/>
              <a:gd name="connsiteX48" fmla="*/ 7079607 w 7173051"/>
              <a:gd name="connsiteY48" fmla="*/ 1774852 h 2471878"/>
              <a:gd name="connsiteX49" fmla="*/ 7156880 w 7173051"/>
              <a:gd name="connsiteY49" fmla="*/ 1800610 h 2471878"/>
              <a:gd name="connsiteX50" fmla="*/ 7169759 w 7173051"/>
              <a:gd name="connsiteY50" fmla="*/ 1761973 h 2471878"/>
              <a:gd name="connsiteX51" fmla="*/ 7131123 w 7173051"/>
              <a:gd name="connsiteY51" fmla="*/ 1697579 h 2471878"/>
              <a:gd name="connsiteX52" fmla="*/ 7118244 w 7173051"/>
              <a:gd name="connsiteY52" fmla="*/ 1658942 h 2471878"/>
              <a:gd name="connsiteX53" fmla="*/ 7105365 w 7173051"/>
              <a:gd name="connsiteY53" fmla="*/ 1581669 h 2471878"/>
              <a:gd name="connsiteX54" fmla="*/ 7079607 w 7173051"/>
              <a:gd name="connsiteY54" fmla="*/ 1543032 h 2471878"/>
              <a:gd name="connsiteX55" fmla="*/ 7066728 w 7173051"/>
              <a:gd name="connsiteY55" fmla="*/ 1504396 h 2471878"/>
              <a:gd name="connsiteX56" fmla="*/ 7002334 w 7173051"/>
              <a:gd name="connsiteY56" fmla="*/ 1414244 h 2471878"/>
              <a:gd name="connsiteX57" fmla="*/ 6950818 w 7173051"/>
              <a:gd name="connsiteY57" fmla="*/ 1336971 h 2471878"/>
              <a:gd name="connsiteX58" fmla="*/ 6925061 w 7173051"/>
              <a:gd name="connsiteY58" fmla="*/ 1285455 h 2471878"/>
              <a:gd name="connsiteX59" fmla="*/ 6860666 w 7173051"/>
              <a:gd name="connsiteY59" fmla="*/ 1195303 h 2471878"/>
              <a:gd name="connsiteX60" fmla="*/ 6847787 w 7173051"/>
              <a:gd name="connsiteY60" fmla="*/ 1130909 h 2471878"/>
              <a:gd name="connsiteX61" fmla="*/ 6809151 w 7173051"/>
              <a:gd name="connsiteY61" fmla="*/ 1092272 h 2471878"/>
              <a:gd name="connsiteX62" fmla="*/ 6757635 w 7173051"/>
              <a:gd name="connsiteY62" fmla="*/ 1002120 h 2471878"/>
              <a:gd name="connsiteX63" fmla="*/ 6744756 w 7173051"/>
              <a:gd name="connsiteY63" fmla="*/ 963483 h 2471878"/>
              <a:gd name="connsiteX64" fmla="*/ 6731877 w 7173051"/>
              <a:gd name="connsiteY64" fmla="*/ 358176 h 2471878"/>
              <a:gd name="connsiteX65" fmla="*/ 6062176 w 7173051"/>
              <a:gd name="connsiteY65" fmla="*/ 345297 h 2471878"/>
              <a:gd name="connsiteX66" fmla="*/ 5984903 w 7173051"/>
              <a:gd name="connsiteY66" fmla="*/ 319540 h 2471878"/>
              <a:gd name="connsiteX67" fmla="*/ 5946266 w 7173051"/>
              <a:gd name="connsiteY67" fmla="*/ 332418 h 2471878"/>
              <a:gd name="connsiteX68" fmla="*/ 6023539 w 7173051"/>
              <a:gd name="connsiteY68" fmla="*/ 358176 h 2471878"/>
              <a:gd name="connsiteX69" fmla="*/ 6062176 w 7173051"/>
              <a:gd name="connsiteY69" fmla="*/ 383934 h 2471878"/>
              <a:gd name="connsiteX70" fmla="*/ 6152328 w 7173051"/>
              <a:gd name="connsiteY70" fmla="*/ 396813 h 2471878"/>
              <a:gd name="connsiteX71" fmla="*/ 6190965 w 7173051"/>
              <a:gd name="connsiteY71" fmla="*/ 383934 h 2471878"/>
              <a:gd name="connsiteX72" fmla="*/ 6152328 w 7173051"/>
              <a:gd name="connsiteY72" fmla="*/ 371055 h 2471878"/>
              <a:gd name="connsiteX73" fmla="*/ 6036418 w 7173051"/>
              <a:gd name="connsiteY73" fmla="*/ 306661 h 2471878"/>
              <a:gd name="connsiteX74" fmla="*/ 5057624 w 7173051"/>
              <a:gd name="connsiteY74" fmla="*/ 306661 h 2471878"/>
              <a:gd name="connsiteX75" fmla="*/ 5018987 w 7173051"/>
              <a:gd name="connsiteY75" fmla="*/ 268024 h 2471878"/>
              <a:gd name="connsiteX76" fmla="*/ 4980351 w 7173051"/>
              <a:gd name="connsiteY76" fmla="*/ 242266 h 2471878"/>
              <a:gd name="connsiteX77" fmla="*/ 4825804 w 7173051"/>
              <a:gd name="connsiteY77" fmla="*/ 255145 h 2471878"/>
              <a:gd name="connsiteX78" fmla="*/ 4787168 w 7173051"/>
              <a:gd name="connsiteY78" fmla="*/ 268024 h 2471878"/>
              <a:gd name="connsiteX79" fmla="*/ 4684137 w 7173051"/>
              <a:gd name="connsiteY79" fmla="*/ 293782 h 2471878"/>
              <a:gd name="connsiteX80" fmla="*/ 4465196 w 7173051"/>
              <a:gd name="connsiteY80" fmla="*/ 255145 h 2471878"/>
              <a:gd name="connsiteX81" fmla="*/ 4387923 w 7173051"/>
              <a:gd name="connsiteY81" fmla="*/ 190751 h 2471878"/>
              <a:gd name="connsiteX82" fmla="*/ 4349286 w 7173051"/>
              <a:gd name="connsiteY82" fmla="*/ 177872 h 2471878"/>
              <a:gd name="connsiteX83" fmla="*/ 4272013 w 7173051"/>
              <a:gd name="connsiteY83" fmla="*/ 126356 h 2471878"/>
              <a:gd name="connsiteX84" fmla="*/ 4168982 w 7173051"/>
              <a:gd name="connsiteY84" fmla="*/ 152114 h 2471878"/>
              <a:gd name="connsiteX85" fmla="*/ 4130345 w 7173051"/>
              <a:gd name="connsiteY85" fmla="*/ 177872 h 2471878"/>
              <a:gd name="connsiteX86" fmla="*/ 4053072 w 7173051"/>
              <a:gd name="connsiteY86" fmla="*/ 203630 h 2471878"/>
              <a:gd name="connsiteX87" fmla="*/ 3950041 w 7173051"/>
              <a:gd name="connsiteY87" fmla="*/ 190751 h 2471878"/>
              <a:gd name="connsiteX88" fmla="*/ 3872768 w 7173051"/>
              <a:gd name="connsiteY88" fmla="*/ 152114 h 2471878"/>
              <a:gd name="connsiteX89" fmla="*/ 3834131 w 7173051"/>
              <a:gd name="connsiteY89" fmla="*/ 139235 h 2471878"/>
              <a:gd name="connsiteX90" fmla="*/ 3718221 w 7173051"/>
              <a:gd name="connsiteY90" fmla="*/ 190751 h 2471878"/>
              <a:gd name="connsiteX91" fmla="*/ 3679585 w 7173051"/>
              <a:gd name="connsiteY91" fmla="*/ 229387 h 2471878"/>
              <a:gd name="connsiteX92" fmla="*/ 3615190 w 7173051"/>
              <a:gd name="connsiteY92" fmla="*/ 306661 h 2471878"/>
              <a:gd name="connsiteX93" fmla="*/ 3576554 w 7173051"/>
              <a:gd name="connsiteY93" fmla="*/ 319540 h 2471878"/>
              <a:gd name="connsiteX94" fmla="*/ 3164430 w 7173051"/>
              <a:gd name="connsiteY94" fmla="*/ 293782 h 2471878"/>
              <a:gd name="connsiteX95" fmla="*/ 3125793 w 7173051"/>
              <a:gd name="connsiteY95" fmla="*/ 268024 h 2471878"/>
              <a:gd name="connsiteX96" fmla="*/ 3048520 w 7173051"/>
              <a:gd name="connsiteY96" fmla="*/ 242266 h 2471878"/>
              <a:gd name="connsiteX97" fmla="*/ 3009883 w 7173051"/>
              <a:gd name="connsiteY97" fmla="*/ 229387 h 2471878"/>
              <a:gd name="connsiteX98" fmla="*/ 2842458 w 7173051"/>
              <a:gd name="connsiteY98" fmla="*/ 216509 h 2471878"/>
              <a:gd name="connsiteX99" fmla="*/ 2765185 w 7173051"/>
              <a:gd name="connsiteY99" fmla="*/ 229387 h 2471878"/>
              <a:gd name="connsiteX100" fmla="*/ 2700790 w 7173051"/>
              <a:gd name="connsiteY100" fmla="*/ 216509 h 2471878"/>
              <a:gd name="connsiteX101" fmla="*/ 2584880 w 7173051"/>
              <a:gd name="connsiteY101" fmla="*/ 152114 h 2471878"/>
              <a:gd name="connsiteX102" fmla="*/ 2481849 w 7173051"/>
              <a:gd name="connsiteY102" fmla="*/ 177872 h 2471878"/>
              <a:gd name="connsiteX103" fmla="*/ 2404576 w 7173051"/>
              <a:gd name="connsiteY103" fmla="*/ 229387 h 2471878"/>
              <a:gd name="connsiteX104" fmla="*/ 2365939 w 7173051"/>
              <a:gd name="connsiteY104" fmla="*/ 255145 h 2471878"/>
              <a:gd name="connsiteX105" fmla="*/ 2288666 w 7173051"/>
              <a:gd name="connsiteY105" fmla="*/ 280903 h 2471878"/>
              <a:gd name="connsiteX106" fmla="*/ 2250030 w 7173051"/>
              <a:gd name="connsiteY106" fmla="*/ 293782 h 2471878"/>
              <a:gd name="connsiteX107" fmla="*/ 2018210 w 7173051"/>
              <a:gd name="connsiteY107" fmla="*/ 280903 h 2471878"/>
              <a:gd name="connsiteX108" fmla="*/ 1966694 w 7173051"/>
              <a:gd name="connsiteY108" fmla="*/ 255145 h 2471878"/>
              <a:gd name="connsiteX109" fmla="*/ 1902300 w 7173051"/>
              <a:gd name="connsiteY109" fmla="*/ 229387 h 2471878"/>
              <a:gd name="connsiteX110" fmla="*/ 1799269 w 7173051"/>
              <a:gd name="connsiteY110" fmla="*/ 242266 h 2471878"/>
              <a:gd name="connsiteX111" fmla="*/ 1760632 w 7173051"/>
              <a:gd name="connsiteY111" fmla="*/ 255145 h 2471878"/>
              <a:gd name="connsiteX112" fmla="*/ 1606086 w 7173051"/>
              <a:gd name="connsiteY112" fmla="*/ 229387 h 2471878"/>
              <a:gd name="connsiteX113" fmla="*/ 1554570 w 7173051"/>
              <a:gd name="connsiteY113" fmla="*/ 203630 h 2471878"/>
              <a:gd name="connsiteX114" fmla="*/ 1503055 w 7173051"/>
              <a:gd name="connsiteY114" fmla="*/ 190751 h 2471878"/>
              <a:gd name="connsiteX115" fmla="*/ 1464418 w 7173051"/>
              <a:gd name="connsiteY115" fmla="*/ 164993 h 2471878"/>
              <a:gd name="connsiteX116" fmla="*/ 1258356 w 7173051"/>
              <a:gd name="connsiteY116" fmla="*/ 139235 h 2471878"/>
              <a:gd name="connsiteX117" fmla="*/ 1155325 w 7173051"/>
              <a:gd name="connsiteY117" fmla="*/ 87720 h 2471878"/>
              <a:gd name="connsiteX118" fmla="*/ 1103810 w 7173051"/>
              <a:gd name="connsiteY118" fmla="*/ 61962 h 2471878"/>
              <a:gd name="connsiteX119" fmla="*/ 1026537 w 7173051"/>
              <a:gd name="connsiteY119" fmla="*/ 10447 h 2471878"/>
              <a:gd name="connsiteX120" fmla="*/ 910627 w 7173051"/>
              <a:gd name="connsiteY120" fmla="*/ 23325 h 2471878"/>
              <a:gd name="connsiteX121" fmla="*/ 923506 w 7173051"/>
              <a:gd name="connsiteY121" fmla="*/ 87720 h 2471878"/>
              <a:gd name="connsiteX122" fmla="*/ 910627 w 7173051"/>
              <a:gd name="connsiteY122" fmla="*/ 164993 h 2471878"/>
              <a:gd name="connsiteX123" fmla="*/ 884869 w 7173051"/>
              <a:gd name="connsiteY123" fmla="*/ 203630 h 2471878"/>
              <a:gd name="connsiteX124" fmla="*/ 871990 w 7173051"/>
              <a:gd name="connsiteY124" fmla="*/ 242266 h 2471878"/>
              <a:gd name="connsiteX125" fmla="*/ 833354 w 7173051"/>
              <a:gd name="connsiteY125" fmla="*/ 268024 h 2471878"/>
              <a:gd name="connsiteX126" fmla="*/ 794717 w 7173051"/>
              <a:gd name="connsiteY126" fmla="*/ 306661 h 2471878"/>
              <a:gd name="connsiteX127" fmla="*/ 704565 w 7173051"/>
              <a:gd name="connsiteY127" fmla="*/ 358176 h 2471878"/>
              <a:gd name="connsiteX128" fmla="*/ 665928 w 7173051"/>
              <a:gd name="connsiteY128" fmla="*/ 371055 h 2471878"/>
              <a:gd name="connsiteX129" fmla="*/ 627292 w 7173051"/>
              <a:gd name="connsiteY129" fmla="*/ 396813 h 2471878"/>
              <a:gd name="connsiteX130" fmla="*/ 588655 w 7173051"/>
              <a:gd name="connsiteY130" fmla="*/ 409692 h 2471878"/>
              <a:gd name="connsiteX131" fmla="*/ 305320 w 7173051"/>
              <a:gd name="connsiteY131" fmla="*/ 422571 h 2471878"/>
              <a:gd name="connsiteX132" fmla="*/ 240925 w 7173051"/>
              <a:gd name="connsiteY132" fmla="*/ 538480 h 2471878"/>
              <a:gd name="connsiteX133" fmla="*/ 215168 w 7173051"/>
              <a:gd name="connsiteY133" fmla="*/ 641511 h 2471878"/>
              <a:gd name="connsiteX134" fmla="*/ 202289 w 7173051"/>
              <a:gd name="connsiteY134" fmla="*/ 821816 h 2471878"/>
              <a:gd name="connsiteX135" fmla="*/ 163652 w 7173051"/>
              <a:gd name="connsiteY135" fmla="*/ 899089 h 2471878"/>
              <a:gd name="connsiteX136" fmla="*/ 125016 w 7173051"/>
              <a:gd name="connsiteY136" fmla="*/ 937725 h 2471878"/>
              <a:gd name="connsiteX137" fmla="*/ 99258 w 7173051"/>
              <a:gd name="connsiteY137" fmla="*/ 976362 h 2471878"/>
              <a:gd name="connsiteX138" fmla="*/ 60621 w 7173051"/>
              <a:gd name="connsiteY138" fmla="*/ 1027878 h 2471878"/>
              <a:gd name="connsiteX139" fmla="*/ 47742 w 7173051"/>
              <a:gd name="connsiteY139" fmla="*/ 1066514 h 2471878"/>
              <a:gd name="connsiteX140" fmla="*/ 9106 w 7173051"/>
              <a:gd name="connsiteY140" fmla="*/ 1156666 h 2471878"/>
              <a:gd name="connsiteX141" fmla="*/ 21985 w 7173051"/>
              <a:gd name="connsiteY141" fmla="*/ 1259697 h 2471878"/>
              <a:gd name="connsiteX142" fmla="*/ 60621 w 7173051"/>
              <a:gd name="connsiteY142" fmla="*/ 1298334 h 2471878"/>
              <a:gd name="connsiteX143" fmla="*/ 137894 w 7173051"/>
              <a:gd name="connsiteY143" fmla="*/ 1362728 h 2471878"/>
              <a:gd name="connsiteX144" fmla="*/ 240925 w 7173051"/>
              <a:gd name="connsiteY144" fmla="*/ 1697579 h 2471878"/>
              <a:gd name="connsiteX145" fmla="*/ 292441 w 7173051"/>
              <a:gd name="connsiteY145" fmla="*/ 1710458 h 2471878"/>
              <a:gd name="connsiteX146" fmla="*/ 369714 w 7173051"/>
              <a:gd name="connsiteY146" fmla="*/ 1761973 h 2471878"/>
              <a:gd name="connsiteX147" fmla="*/ 408351 w 7173051"/>
              <a:gd name="connsiteY147" fmla="*/ 1787731 h 2471878"/>
              <a:gd name="connsiteX148" fmla="*/ 498503 w 7173051"/>
              <a:gd name="connsiteY148" fmla="*/ 1787731 h 2471878"/>
              <a:gd name="connsiteX149" fmla="*/ 498503 w 7173051"/>
              <a:gd name="connsiteY149" fmla="*/ 1839247 h 247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7173051" h="2471878">
                <a:moveTo>
                  <a:pt x="382593" y="1723337"/>
                </a:moveTo>
                <a:cubicBezTo>
                  <a:pt x="386886" y="1740509"/>
                  <a:pt x="392001" y="1757496"/>
                  <a:pt x="395472" y="1774852"/>
                </a:cubicBezTo>
                <a:cubicBezTo>
                  <a:pt x="406265" y="1828814"/>
                  <a:pt x="396612" y="1853265"/>
                  <a:pt x="434108" y="1890762"/>
                </a:cubicBezTo>
                <a:cubicBezTo>
                  <a:pt x="445053" y="1901707"/>
                  <a:pt x="459866" y="1907934"/>
                  <a:pt x="472745" y="1916520"/>
                </a:cubicBezTo>
                <a:cubicBezTo>
                  <a:pt x="516166" y="1981650"/>
                  <a:pt x="474932" y="1936931"/>
                  <a:pt x="537139" y="1968035"/>
                </a:cubicBezTo>
                <a:cubicBezTo>
                  <a:pt x="550983" y="1974957"/>
                  <a:pt x="561931" y="1986871"/>
                  <a:pt x="575776" y="1993793"/>
                </a:cubicBezTo>
                <a:cubicBezTo>
                  <a:pt x="587918" y="1999864"/>
                  <a:pt x="601360" y="2002942"/>
                  <a:pt x="614413" y="2006672"/>
                </a:cubicBezTo>
                <a:cubicBezTo>
                  <a:pt x="685391" y="2026952"/>
                  <a:pt x="688419" y="2022050"/>
                  <a:pt x="781838" y="2032430"/>
                </a:cubicBezTo>
                <a:cubicBezTo>
                  <a:pt x="794717" y="2036723"/>
                  <a:pt x="808333" y="2039238"/>
                  <a:pt x="820475" y="2045309"/>
                </a:cubicBezTo>
                <a:cubicBezTo>
                  <a:pt x="834319" y="2052231"/>
                  <a:pt x="843976" y="2067823"/>
                  <a:pt x="859111" y="2071066"/>
                </a:cubicBezTo>
                <a:cubicBezTo>
                  <a:pt x="905476" y="2081001"/>
                  <a:pt x="953556" y="2079652"/>
                  <a:pt x="1000779" y="2083945"/>
                </a:cubicBezTo>
                <a:lnTo>
                  <a:pt x="1155325" y="2135461"/>
                </a:lnTo>
                <a:cubicBezTo>
                  <a:pt x="1188431" y="2146496"/>
                  <a:pt x="1209896" y="2154749"/>
                  <a:pt x="1245477" y="2161218"/>
                </a:cubicBezTo>
                <a:cubicBezTo>
                  <a:pt x="1275343" y="2166648"/>
                  <a:pt x="1305579" y="2169804"/>
                  <a:pt x="1335630" y="2174097"/>
                </a:cubicBezTo>
                <a:cubicBezTo>
                  <a:pt x="1374352" y="2187005"/>
                  <a:pt x="1379616" y="2184994"/>
                  <a:pt x="1412903" y="2212734"/>
                </a:cubicBezTo>
                <a:cubicBezTo>
                  <a:pt x="1465693" y="2256726"/>
                  <a:pt x="1441780" y="2266249"/>
                  <a:pt x="1528813" y="2277128"/>
                </a:cubicBezTo>
                <a:cubicBezTo>
                  <a:pt x="1563157" y="2281421"/>
                  <a:pt x="1597636" y="2284744"/>
                  <a:pt x="1631844" y="2290007"/>
                </a:cubicBezTo>
                <a:cubicBezTo>
                  <a:pt x="1653479" y="2293336"/>
                  <a:pt x="1674568" y="2299790"/>
                  <a:pt x="1696238" y="2302886"/>
                </a:cubicBezTo>
                <a:cubicBezTo>
                  <a:pt x="1734722" y="2308384"/>
                  <a:pt x="1773664" y="2310267"/>
                  <a:pt x="1812148" y="2315765"/>
                </a:cubicBezTo>
                <a:cubicBezTo>
                  <a:pt x="1863849" y="2323151"/>
                  <a:pt x="1914601" y="2337802"/>
                  <a:pt x="1966694" y="2341523"/>
                </a:cubicBezTo>
                <a:lnTo>
                  <a:pt x="2146999" y="2354401"/>
                </a:lnTo>
                <a:cubicBezTo>
                  <a:pt x="2640102" y="2436586"/>
                  <a:pt x="2117519" y="2353570"/>
                  <a:pt x="3473523" y="2380159"/>
                </a:cubicBezTo>
                <a:cubicBezTo>
                  <a:pt x="3521865" y="2381107"/>
                  <a:pt x="3570083" y="2407519"/>
                  <a:pt x="3615190" y="2418796"/>
                </a:cubicBezTo>
                <a:lnTo>
                  <a:pt x="3718221" y="2444554"/>
                </a:lnTo>
                <a:cubicBezTo>
                  <a:pt x="3791201" y="2440261"/>
                  <a:pt x="3864670" y="2441131"/>
                  <a:pt x="3937162" y="2431675"/>
                </a:cubicBezTo>
                <a:cubicBezTo>
                  <a:pt x="3964085" y="2428163"/>
                  <a:pt x="4014435" y="2405917"/>
                  <a:pt x="4014435" y="2405917"/>
                </a:cubicBezTo>
                <a:cubicBezTo>
                  <a:pt x="4160396" y="2410210"/>
                  <a:pt x="4306506" y="2410914"/>
                  <a:pt x="4452317" y="2418796"/>
                </a:cubicBezTo>
                <a:cubicBezTo>
                  <a:pt x="4465873" y="2419529"/>
                  <a:pt x="4477597" y="2429246"/>
                  <a:pt x="4490954" y="2431675"/>
                </a:cubicBezTo>
                <a:cubicBezTo>
                  <a:pt x="4712067" y="2471878"/>
                  <a:pt x="4509002" y="2423309"/>
                  <a:pt x="4645500" y="2457432"/>
                </a:cubicBezTo>
                <a:lnTo>
                  <a:pt x="6371269" y="2444554"/>
                </a:lnTo>
                <a:cubicBezTo>
                  <a:pt x="6404615" y="2444067"/>
                  <a:pt x="6421385" y="2419496"/>
                  <a:pt x="6448542" y="2405917"/>
                </a:cubicBezTo>
                <a:cubicBezTo>
                  <a:pt x="6460684" y="2399846"/>
                  <a:pt x="6475037" y="2399109"/>
                  <a:pt x="6487179" y="2393038"/>
                </a:cubicBezTo>
                <a:cubicBezTo>
                  <a:pt x="6501024" y="2386116"/>
                  <a:pt x="6511589" y="2373377"/>
                  <a:pt x="6525816" y="2367280"/>
                </a:cubicBezTo>
                <a:cubicBezTo>
                  <a:pt x="6542085" y="2360307"/>
                  <a:pt x="6560312" y="2359263"/>
                  <a:pt x="6577331" y="2354401"/>
                </a:cubicBezTo>
                <a:cubicBezTo>
                  <a:pt x="6590384" y="2350672"/>
                  <a:pt x="6602716" y="2344468"/>
                  <a:pt x="6615968" y="2341523"/>
                </a:cubicBezTo>
                <a:cubicBezTo>
                  <a:pt x="6652387" y="2333430"/>
                  <a:pt x="6707434" y="2329761"/>
                  <a:pt x="6744756" y="2315765"/>
                </a:cubicBezTo>
                <a:cubicBezTo>
                  <a:pt x="6762732" y="2309024"/>
                  <a:pt x="6778625" y="2297570"/>
                  <a:pt x="6796272" y="2290007"/>
                </a:cubicBezTo>
                <a:cubicBezTo>
                  <a:pt x="6808750" y="2284659"/>
                  <a:pt x="6822430" y="2282476"/>
                  <a:pt x="6834908" y="2277128"/>
                </a:cubicBezTo>
                <a:cubicBezTo>
                  <a:pt x="6852554" y="2269565"/>
                  <a:pt x="6868778" y="2258934"/>
                  <a:pt x="6886424" y="2251371"/>
                </a:cubicBezTo>
                <a:cubicBezTo>
                  <a:pt x="6921077" y="2236520"/>
                  <a:pt x="6951657" y="2233173"/>
                  <a:pt x="6989455" y="2225613"/>
                </a:cubicBezTo>
                <a:cubicBezTo>
                  <a:pt x="6995722" y="2216212"/>
                  <a:pt x="7034016" y="2166113"/>
                  <a:pt x="7028092" y="2148340"/>
                </a:cubicBezTo>
                <a:cubicBezTo>
                  <a:pt x="7022332" y="2131061"/>
                  <a:pt x="7002334" y="2122582"/>
                  <a:pt x="6989455" y="2109703"/>
                </a:cubicBezTo>
                <a:cubicBezTo>
                  <a:pt x="6957083" y="2012587"/>
                  <a:pt x="7000751" y="2132294"/>
                  <a:pt x="6950818" y="2032430"/>
                </a:cubicBezTo>
                <a:cubicBezTo>
                  <a:pt x="6944747" y="2020288"/>
                  <a:pt x="6942232" y="2006672"/>
                  <a:pt x="6937939" y="1993793"/>
                </a:cubicBezTo>
                <a:cubicBezTo>
                  <a:pt x="6946525" y="1968035"/>
                  <a:pt x="6958372" y="1943144"/>
                  <a:pt x="6963697" y="1916520"/>
                </a:cubicBezTo>
                <a:cubicBezTo>
                  <a:pt x="6979238" y="1838813"/>
                  <a:pt x="6969654" y="1872892"/>
                  <a:pt x="6989455" y="1813489"/>
                </a:cubicBezTo>
                <a:cubicBezTo>
                  <a:pt x="6987030" y="1806213"/>
                  <a:pt x="6958941" y="1725239"/>
                  <a:pt x="6963697" y="1723337"/>
                </a:cubicBezTo>
                <a:cubicBezTo>
                  <a:pt x="6988906" y="1713253"/>
                  <a:pt x="7040970" y="1749094"/>
                  <a:pt x="7040970" y="1749094"/>
                </a:cubicBezTo>
                <a:cubicBezTo>
                  <a:pt x="7053849" y="1757680"/>
                  <a:pt x="7065462" y="1768565"/>
                  <a:pt x="7079607" y="1774852"/>
                </a:cubicBezTo>
                <a:cubicBezTo>
                  <a:pt x="7104418" y="1785879"/>
                  <a:pt x="7156880" y="1800610"/>
                  <a:pt x="7156880" y="1800610"/>
                </a:cubicBezTo>
                <a:cubicBezTo>
                  <a:pt x="7161173" y="1787731"/>
                  <a:pt x="7173051" y="1775143"/>
                  <a:pt x="7169759" y="1761973"/>
                </a:cubicBezTo>
                <a:cubicBezTo>
                  <a:pt x="7163688" y="1737689"/>
                  <a:pt x="7142317" y="1719968"/>
                  <a:pt x="7131123" y="1697579"/>
                </a:cubicBezTo>
                <a:cubicBezTo>
                  <a:pt x="7125052" y="1685437"/>
                  <a:pt x="7121189" y="1672194"/>
                  <a:pt x="7118244" y="1658942"/>
                </a:cubicBezTo>
                <a:cubicBezTo>
                  <a:pt x="7112579" y="1633451"/>
                  <a:pt x="7113623" y="1606442"/>
                  <a:pt x="7105365" y="1581669"/>
                </a:cubicBezTo>
                <a:cubicBezTo>
                  <a:pt x="7100470" y="1566985"/>
                  <a:pt x="7086529" y="1556876"/>
                  <a:pt x="7079607" y="1543032"/>
                </a:cubicBezTo>
                <a:cubicBezTo>
                  <a:pt x="7073536" y="1530890"/>
                  <a:pt x="7072799" y="1516538"/>
                  <a:pt x="7066728" y="1504396"/>
                </a:cubicBezTo>
                <a:cubicBezTo>
                  <a:pt x="7056260" y="1483461"/>
                  <a:pt x="7012543" y="1428828"/>
                  <a:pt x="7002334" y="1414244"/>
                </a:cubicBezTo>
                <a:cubicBezTo>
                  <a:pt x="6984581" y="1388883"/>
                  <a:pt x="6964662" y="1364660"/>
                  <a:pt x="6950818" y="1336971"/>
                </a:cubicBezTo>
                <a:cubicBezTo>
                  <a:pt x="6942232" y="1319799"/>
                  <a:pt x="6935368" y="1301652"/>
                  <a:pt x="6925061" y="1285455"/>
                </a:cubicBezTo>
                <a:cubicBezTo>
                  <a:pt x="6905235" y="1254299"/>
                  <a:pt x="6882131" y="1225354"/>
                  <a:pt x="6860666" y="1195303"/>
                </a:cubicBezTo>
                <a:cubicBezTo>
                  <a:pt x="6856373" y="1173838"/>
                  <a:pt x="6857576" y="1150488"/>
                  <a:pt x="6847787" y="1130909"/>
                </a:cubicBezTo>
                <a:cubicBezTo>
                  <a:pt x="6839642" y="1114618"/>
                  <a:pt x="6820811" y="1106264"/>
                  <a:pt x="6809151" y="1092272"/>
                </a:cubicBezTo>
                <a:cubicBezTo>
                  <a:pt x="6790131" y="1069447"/>
                  <a:pt x="6768750" y="1028054"/>
                  <a:pt x="6757635" y="1002120"/>
                </a:cubicBezTo>
                <a:cubicBezTo>
                  <a:pt x="6752287" y="989642"/>
                  <a:pt x="6749049" y="976362"/>
                  <a:pt x="6744756" y="963483"/>
                </a:cubicBezTo>
                <a:cubicBezTo>
                  <a:pt x="6740463" y="761714"/>
                  <a:pt x="6881463" y="493650"/>
                  <a:pt x="6731877" y="358176"/>
                </a:cubicBezTo>
                <a:cubicBezTo>
                  <a:pt x="6566385" y="208296"/>
                  <a:pt x="6285153" y="356830"/>
                  <a:pt x="6062176" y="345297"/>
                </a:cubicBezTo>
                <a:cubicBezTo>
                  <a:pt x="6035061" y="343895"/>
                  <a:pt x="5984903" y="319540"/>
                  <a:pt x="5984903" y="319540"/>
                </a:cubicBezTo>
                <a:cubicBezTo>
                  <a:pt x="5972024" y="323833"/>
                  <a:pt x="5936667" y="322819"/>
                  <a:pt x="5946266" y="332418"/>
                </a:cubicBezTo>
                <a:cubicBezTo>
                  <a:pt x="5965465" y="351617"/>
                  <a:pt x="6000948" y="343115"/>
                  <a:pt x="6023539" y="358176"/>
                </a:cubicBezTo>
                <a:cubicBezTo>
                  <a:pt x="6036418" y="366762"/>
                  <a:pt x="6047350" y="379486"/>
                  <a:pt x="6062176" y="383934"/>
                </a:cubicBezTo>
                <a:cubicBezTo>
                  <a:pt x="6091252" y="392657"/>
                  <a:pt x="6122277" y="392520"/>
                  <a:pt x="6152328" y="396813"/>
                </a:cubicBezTo>
                <a:cubicBezTo>
                  <a:pt x="6165207" y="392520"/>
                  <a:pt x="6190965" y="397510"/>
                  <a:pt x="6190965" y="383934"/>
                </a:cubicBezTo>
                <a:cubicBezTo>
                  <a:pt x="6190965" y="370358"/>
                  <a:pt x="6164195" y="377648"/>
                  <a:pt x="6152328" y="371055"/>
                </a:cubicBezTo>
                <a:cubicBezTo>
                  <a:pt x="6019474" y="297248"/>
                  <a:pt x="6123844" y="335803"/>
                  <a:pt x="6036418" y="306661"/>
                </a:cubicBezTo>
                <a:cubicBezTo>
                  <a:pt x="5659427" y="326503"/>
                  <a:pt x="5537485" y="338652"/>
                  <a:pt x="5057624" y="306661"/>
                </a:cubicBezTo>
                <a:cubicBezTo>
                  <a:pt x="5039451" y="305449"/>
                  <a:pt x="5032979" y="279684"/>
                  <a:pt x="5018987" y="268024"/>
                </a:cubicBezTo>
                <a:cubicBezTo>
                  <a:pt x="5007096" y="258115"/>
                  <a:pt x="4993230" y="250852"/>
                  <a:pt x="4980351" y="242266"/>
                </a:cubicBezTo>
                <a:cubicBezTo>
                  <a:pt x="4928835" y="246559"/>
                  <a:pt x="4877045" y="248313"/>
                  <a:pt x="4825804" y="255145"/>
                </a:cubicBezTo>
                <a:cubicBezTo>
                  <a:pt x="4812348" y="256939"/>
                  <a:pt x="4800338" y="264731"/>
                  <a:pt x="4787168" y="268024"/>
                </a:cubicBezTo>
                <a:lnTo>
                  <a:pt x="4684137" y="293782"/>
                </a:lnTo>
                <a:cubicBezTo>
                  <a:pt x="4610940" y="287682"/>
                  <a:pt x="4530903" y="296212"/>
                  <a:pt x="4465196" y="255145"/>
                </a:cubicBezTo>
                <a:cubicBezTo>
                  <a:pt x="4351271" y="183942"/>
                  <a:pt x="4496394" y="244987"/>
                  <a:pt x="4387923" y="190751"/>
                </a:cubicBezTo>
                <a:cubicBezTo>
                  <a:pt x="4375781" y="184680"/>
                  <a:pt x="4361153" y="184465"/>
                  <a:pt x="4349286" y="177872"/>
                </a:cubicBezTo>
                <a:cubicBezTo>
                  <a:pt x="4322225" y="162838"/>
                  <a:pt x="4272013" y="126356"/>
                  <a:pt x="4272013" y="126356"/>
                </a:cubicBezTo>
                <a:cubicBezTo>
                  <a:pt x="4247519" y="131255"/>
                  <a:pt x="4195384" y="138913"/>
                  <a:pt x="4168982" y="152114"/>
                </a:cubicBezTo>
                <a:cubicBezTo>
                  <a:pt x="4155138" y="159036"/>
                  <a:pt x="4144490" y="171585"/>
                  <a:pt x="4130345" y="177872"/>
                </a:cubicBezTo>
                <a:cubicBezTo>
                  <a:pt x="4105534" y="188899"/>
                  <a:pt x="4053072" y="203630"/>
                  <a:pt x="4053072" y="203630"/>
                </a:cubicBezTo>
                <a:cubicBezTo>
                  <a:pt x="4018728" y="199337"/>
                  <a:pt x="3984094" y="196942"/>
                  <a:pt x="3950041" y="190751"/>
                </a:cubicBezTo>
                <a:cubicBezTo>
                  <a:pt x="3899170" y="181502"/>
                  <a:pt x="3919906" y="175684"/>
                  <a:pt x="3872768" y="152114"/>
                </a:cubicBezTo>
                <a:cubicBezTo>
                  <a:pt x="3860626" y="146043"/>
                  <a:pt x="3847010" y="143528"/>
                  <a:pt x="3834131" y="139235"/>
                </a:cubicBezTo>
                <a:cubicBezTo>
                  <a:pt x="3777974" y="157954"/>
                  <a:pt x="3759040" y="156736"/>
                  <a:pt x="3718221" y="190751"/>
                </a:cubicBezTo>
                <a:cubicBezTo>
                  <a:pt x="3704229" y="202411"/>
                  <a:pt x="3691245" y="215395"/>
                  <a:pt x="3679585" y="229387"/>
                </a:cubicBezTo>
                <a:cubicBezTo>
                  <a:pt x="3649887" y="265025"/>
                  <a:pt x="3657520" y="278441"/>
                  <a:pt x="3615190" y="306661"/>
                </a:cubicBezTo>
                <a:cubicBezTo>
                  <a:pt x="3603895" y="314191"/>
                  <a:pt x="3589433" y="315247"/>
                  <a:pt x="3576554" y="319540"/>
                </a:cubicBezTo>
                <a:cubicBezTo>
                  <a:pt x="3439179" y="310954"/>
                  <a:pt x="3301183" y="309411"/>
                  <a:pt x="3164430" y="293782"/>
                </a:cubicBezTo>
                <a:cubicBezTo>
                  <a:pt x="3149051" y="292024"/>
                  <a:pt x="3139938" y="274311"/>
                  <a:pt x="3125793" y="268024"/>
                </a:cubicBezTo>
                <a:cubicBezTo>
                  <a:pt x="3100982" y="256997"/>
                  <a:pt x="3074278" y="250852"/>
                  <a:pt x="3048520" y="242266"/>
                </a:cubicBezTo>
                <a:cubicBezTo>
                  <a:pt x="3035641" y="237973"/>
                  <a:pt x="3023419" y="230428"/>
                  <a:pt x="3009883" y="229387"/>
                </a:cubicBezTo>
                <a:lnTo>
                  <a:pt x="2842458" y="216509"/>
                </a:lnTo>
                <a:cubicBezTo>
                  <a:pt x="2737381" y="181483"/>
                  <a:pt x="2874126" y="215769"/>
                  <a:pt x="2765185" y="229387"/>
                </a:cubicBezTo>
                <a:cubicBezTo>
                  <a:pt x="2743464" y="232102"/>
                  <a:pt x="2722255" y="220802"/>
                  <a:pt x="2700790" y="216509"/>
                </a:cubicBezTo>
                <a:cubicBezTo>
                  <a:pt x="2612221" y="157463"/>
                  <a:pt x="2652885" y="174782"/>
                  <a:pt x="2584880" y="152114"/>
                </a:cubicBezTo>
                <a:cubicBezTo>
                  <a:pt x="2567039" y="155682"/>
                  <a:pt x="2504125" y="165496"/>
                  <a:pt x="2481849" y="177872"/>
                </a:cubicBezTo>
                <a:cubicBezTo>
                  <a:pt x="2454788" y="192906"/>
                  <a:pt x="2430334" y="212215"/>
                  <a:pt x="2404576" y="229387"/>
                </a:cubicBezTo>
                <a:cubicBezTo>
                  <a:pt x="2391697" y="237973"/>
                  <a:pt x="2380623" y="250250"/>
                  <a:pt x="2365939" y="255145"/>
                </a:cubicBezTo>
                <a:lnTo>
                  <a:pt x="2288666" y="280903"/>
                </a:lnTo>
                <a:lnTo>
                  <a:pt x="2250030" y="293782"/>
                </a:lnTo>
                <a:cubicBezTo>
                  <a:pt x="2172757" y="289489"/>
                  <a:pt x="2094893" y="291360"/>
                  <a:pt x="2018210" y="280903"/>
                </a:cubicBezTo>
                <a:cubicBezTo>
                  <a:pt x="1999187" y="278309"/>
                  <a:pt x="1984238" y="262942"/>
                  <a:pt x="1966694" y="255145"/>
                </a:cubicBezTo>
                <a:cubicBezTo>
                  <a:pt x="1945568" y="245756"/>
                  <a:pt x="1923765" y="237973"/>
                  <a:pt x="1902300" y="229387"/>
                </a:cubicBezTo>
                <a:cubicBezTo>
                  <a:pt x="1867956" y="233680"/>
                  <a:pt x="1833322" y="236075"/>
                  <a:pt x="1799269" y="242266"/>
                </a:cubicBezTo>
                <a:cubicBezTo>
                  <a:pt x="1785912" y="244695"/>
                  <a:pt x="1774178" y="256048"/>
                  <a:pt x="1760632" y="255145"/>
                </a:cubicBezTo>
                <a:cubicBezTo>
                  <a:pt x="1708522" y="251671"/>
                  <a:pt x="1657601" y="237973"/>
                  <a:pt x="1606086" y="229387"/>
                </a:cubicBezTo>
                <a:cubicBezTo>
                  <a:pt x="1588914" y="220801"/>
                  <a:pt x="1572546" y="210371"/>
                  <a:pt x="1554570" y="203630"/>
                </a:cubicBezTo>
                <a:cubicBezTo>
                  <a:pt x="1537997" y="197415"/>
                  <a:pt x="1519324" y="197724"/>
                  <a:pt x="1503055" y="190751"/>
                </a:cubicBezTo>
                <a:cubicBezTo>
                  <a:pt x="1488828" y="184654"/>
                  <a:pt x="1479565" y="168182"/>
                  <a:pt x="1464418" y="164993"/>
                </a:cubicBezTo>
                <a:cubicBezTo>
                  <a:pt x="1396681" y="150732"/>
                  <a:pt x="1327043" y="147821"/>
                  <a:pt x="1258356" y="139235"/>
                </a:cubicBezTo>
                <a:cubicBezTo>
                  <a:pt x="1131578" y="88525"/>
                  <a:pt x="1245344" y="139160"/>
                  <a:pt x="1155325" y="87720"/>
                </a:cubicBezTo>
                <a:cubicBezTo>
                  <a:pt x="1138656" y="78195"/>
                  <a:pt x="1120273" y="71840"/>
                  <a:pt x="1103810" y="61962"/>
                </a:cubicBezTo>
                <a:cubicBezTo>
                  <a:pt x="1077265" y="46035"/>
                  <a:pt x="1026537" y="10447"/>
                  <a:pt x="1026537" y="10447"/>
                </a:cubicBezTo>
                <a:cubicBezTo>
                  <a:pt x="987900" y="14740"/>
                  <a:pt x="941727" y="0"/>
                  <a:pt x="910627" y="23325"/>
                </a:cubicBezTo>
                <a:cubicBezTo>
                  <a:pt x="893115" y="36459"/>
                  <a:pt x="923506" y="65830"/>
                  <a:pt x="923506" y="87720"/>
                </a:cubicBezTo>
                <a:cubicBezTo>
                  <a:pt x="923506" y="113833"/>
                  <a:pt x="918885" y="140220"/>
                  <a:pt x="910627" y="164993"/>
                </a:cubicBezTo>
                <a:cubicBezTo>
                  <a:pt x="905732" y="179677"/>
                  <a:pt x="891791" y="189786"/>
                  <a:pt x="884869" y="203630"/>
                </a:cubicBezTo>
                <a:cubicBezTo>
                  <a:pt x="878798" y="215772"/>
                  <a:pt x="880470" y="231665"/>
                  <a:pt x="871990" y="242266"/>
                </a:cubicBezTo>
                <a:cubicBezTo>
                  <a:pt x="862321" y="254353"/>
                  <a:pt x="845245" y="258115"/>
                  <a:pt x="833354" y="268024"/>
                </a:cubicBezTo>
                <a:cubicBezTo>
                  <a:pt x="819362" y="279684"/>
                  <a:pt x="808709" y="295001"/>
                  <a:pt x="794717" y="306661"/>
                </a:cubicBezTo>
                <a:cubicBezTo>
                  <a:pt x="771895" y="325679"/>
                  <a:pt x="730494" y="347063"/>
                  <a:pt x="704565" y="358176"/>
                </a:cubicBezTo>
                <a:cubicBezTo>
                  <a:pt x="692087" y="363524"/>
                  <a:pt x="678807" y="366762"/>
                  <a:pt x="665928" y="371055"/>
                </a:cubicBezTo>
                <a:cubicBezTo>
                  <a:pt x="653049" y="379641"/>
                  <a:pt x="641136" y="389891"/>
                  <a:pt x="627292" y="396813"/>
                </a:cubicBezTo>
                <a:cubicBezTo>
                  <a:pt x="615150" y="402884"/>
                  <a:pt x="602187" y="408609"/>
                  <a:pt x="588655" y="409692"/>
                </a:cubicBezTo>
                <a:cubicBezTo>
                  <a:pt x="494414" y="417231"/>
                  <a:pt x="399765" y="418278"/>
                  <a:pt x="305320" y="422571"/>
                </a:cubicBezTo>
                <a:cubicBezTo>
                  <a:pt x="262182" y="487278"/>
                  <a:pt x="256618" y="480940"/>
                  <a:pt x="240925" y="538480"/>
                </a:cubicBezTo>
                <a:cubicBezTo>
                  <a:pt x="231611" y="572633"/>
                  <a:pt x="215168" y="641511"/>
                  <a:pt x="215168" y="641511"/>
                </a:cubicBezTo>
                <a:cubicBezTo>
                  <a:pt x="210875" y="701613"/>
                  <a:pt x="209329" y="761974"/>
                  <a:pt x="202289" y="821816"/>
                </a:cubicBezTo>
                <a:cubicBezTo>
                  <a:pt x="199106" y="848868"/>
                  <a:pt x="180303" y="879107"/>
                  <a:pt x="163652" y="899089"/>
                </a:cubicBezTo>
                <a:cubicBezTo>
                  <a:pt x="151992" y="913081"/>
                  <a:pt x="136676" y="923733"/>
                  <a:pt x="125016" y="937725"/>
                </a:cubicBezTo>
                <a:cubicBezTo>
                  <a:pt x="115107" y="949616"/>
                  <a:pt x="108255" y="963767"/>
                  <a:pt x="99258" y="976362"/>
                </a:cubicBezTo>
                <a:cubicBezTo>
                  <a:pt x="86782" y="993829"/>
                  <a:pt x="73500" y="1010706"/>
                  <a:pt x="60621" y="1027878"/>
                </a:cubicBezTo>
                <a:cubicBezTo>
                  <a:pt x="56328" y="1040757"/>
                  <a:pt x="53090" y="1054036"/>
                  <a:pt x="47742" y="1066514"/>
                </a:cubicBezTo>
                <a:cubicBezTo>
                  <a:pt x="0" y="1177915"/>
                  <a:pt x="39309" y="1066058"/>
                  <a:pt x="9106" y="1156666"/>
                </a:cubicBezTo>
                <a:cubicBezTo>
                  <a:pt x="13399" y="1191010"/>
                  <a:pt x="10157" y="1227170"/>
                  <a:pt x="21985" y="1259697"/>
                </a:cubicBezTo>
                <a:cubicBezTo>
                  <a:pt x="28209" y="1276814"/>
                  <a:pt x="48961" y="1284342"/>
                  <a:pt x="60621" y="1298334"/>
                </a:cubicBezTo>
                <a:cubicBezTo>
                  <a:pt x="112630" y="1360746"/>
                  <a:pt x="53184" y="1320374"/>
                  <a:pt x="137894" y="1362728"/>
                </a:cubicBezTo>
                <a:cubicBezTo>
                  <a:pt x="153078" y="1742316"/>
                  <a:pt x="44134" y="1661799"/>
                  <a:pt x="240925" y="1697579"/>
                </a:cubicBezTo>
                <a:cubicBezTo>
                  <a:pt x="258340" y="1700745"/>
                  <a:pt x="275269" y="1706165"/>
                  <a:pt x="292441" y="1710458"/>
                </a:cubicBezTo>
                <a:lnTo>
                  <a:pt x="369714" y="1761973"/>
                </a:lnTo>
                <a:cubicBezTo>
                  <a:pt x="382593" y="1770559"/>
                  <a:pt x="392872" y="1787731"/>
                  <a:pt x="408351" y="1787731"/>
                </a:cubicBezTo>
                <a:lnTo>
                  <a:pt x="498503" y="1787731"/>
                </a:lnTo>
                <a:lnTo>
                  <a:pt x="498503" y="1839247"/>
                </a:lnTo>
              </a:path>
            </a:pathLst>
          </a:custGeom>
          <a:solidFill>
            <a:srgbClr val="ADDB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" name="Содержимое 6" descr="зайчик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EAE8DC"/>
              </a:clrFrom>
              <a:clrTo>
                <a:srgbClr val="EAE8DC">
                  <a:alpha val="0"/>
                </a:srgbClr>
              </a:clrTo>
            </a:clrChange>
            <a:lum bright="-20000"/>
          </a:blip>
          <a:srcRect r="73" b="174"/>
          <a:stretch>
            <a:fillRect/>
          </a:stretch>
        </p:blipFill>
        <p:spPr bwMode="auto">
          <a:xfrm>
            <a:off x="4500563" y="1643063"/>
            <a:ext cx="10795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олилиния 22"/>
          <p:cNvSpPr/>
          <p:nvPr/>
        </p:nvSpPr>
        <p:spPr>
          <a:xfrm>
            <a:off x="214313" y="334963"/>
            <a:ext cx="8429625" cy="1951037"/>
          </a:xfrm>
          <a:custGeom>
            <a:avLst/>
            <a:gdLst>
              <a:gd name="connsiteX0" fmla="*/ 141668 w 7778840"/>
              <a:gd name="connsiteY0" fmla="*/ 1455312 h 1815921"/>
              <a:gd name="connsiteX1" fmla="*/ 128789 w 7778840"/>
              <a:gd name="connsiteY1" fmla="*/ 1133341 h 1815921"/>
              <a:gd name="connsiteX2" fmla="*/ 115910 w 7778840"/>
              <a:gd name="connsiteY2" fmla="*/ 1094704 h 1815921"/>
              <a:gd name="connsiteX3" fmla="*/ 64395 w 7778840"/>
              <a:gd name="connsiteY3" fmla="*/ 1017431 h 1815921"/>
              <a:gd name="connsiteX4" fmla="*/ 51516 w 7778840"/>
              <a:gd name="connsiteY4" fmla="*/ 978794 h 1815921"/>
              <a:gd name="connsiteX5" fmla="*/ 25758 w 7778840"/>
              <a:gd name="connsiteY5" fmla="*/ 940157 h 1815921"/>
              <a:gd name="connsiteX6" fmla="*/ 0 w 7778840"/>
              <a:gd name="connsiteY6" fmla="*/ 862884 h 1815921"/>
              <a:gd name="connsiteX7" fmla="*/ 12879 w 7778840"/>
              <a:gd name="connsiteY7" fmla="*/ 489397 h 1815921"/>
              <a:gd name="connsiteX8" fmla="*/ 90153 w 7778840"/>
              <a:gd name="connsiteY8" fmla="*/ 412124 h 1815921"/>
              <a:gd name="connsiteX9" fmla="*/ 128789 w 7778840"/>
              <a:gd name="connsiteY9" fmla="*/ 373487 h 1815921"/>
              <a:gd name="connsiteX10" fmla="*/ 180305 w 7778840"/>
              <a:gd name="connsiteY10" fmla="*/ 347729 h 1815921"/>
              <a:gd name="connsiteX11" fmla="*/ 270457 w 7778840"/>
              <a:gd name="connsiteY11" fmla="*/ 321972 h 1815921"/>
              <a:gd name="connsiteX12" fmla="*/ 399245 w 7778840"/>
              <a:gd name="connsiteY12" fmla="*/ 244698 h 1815921"/>
              <a:gd name="connsiteX13" fmla="*/ 437882 w 7778840"/>
              <a:gd name="connsiteY13" fmla="*/ 218941 h 1815921"/>
              <a:gd name="connsiteX14" fmla="*/ 528034 w 7778840"/>
              <a:gd name="connsiteY14" fmla="*/ 206062 h 1815921"/>
              <a:gd name="connsiteX15" fmla="*/ 888643 w 7778840"/>
              <a:gd name="connsiteY15" fmla="*/ 167425 h 1815921"/>
              <a:gd name="connsiteX16" fmla="*/ 1004553 w 7778840"/>
              <a:gd name="connsiteY16" fmla="*/ 103031 h 1815921"/>
              <a:gd name="connsiteX17" fmla="*/ 1043189 w 7778840"/>
              <a:gd name="connsiteY17" fmla="*/ 77273 h 1815921"/>
              <a:gd name="connsiteX18" fmla="*/ 1094705 w 7778840"/>
              <a:gd name="connsiteY18" fmla="*/ 64394 h 1815921"/>
              <a:gd name="connsiteX19" fmla="*/ 1249251 w 7778840"/>
              <a:gd name="connsiteY19" fmla="*/ 25757 h 1815921"/>
              <a:gd name="connsiteX20" fmla="*/ 1313645 w 7778840"/>
              <a:gd name="connsiteY20" fmla="*/ 12879 h 1815921"/>
              <a:gd name="connsiteX21" fmla="*/ 3155324 w 7778840"/>
              <a:gd name="connsiteY21" fmla="*/ 0 h 1815921"/>
              <a:gd name="connsiteX22" fmla="*/ 5666705 w 7778840"/>
              <a:gd name="connsiteY22" fmla="*/ 12879 h 1815921"/>
              <a:gd name="connsiteX23" fmla="*/ 5718220 w 7778840"/>
              <a:gd name="connsiteY23" fmla="*/ 25757 h 1815921"/>
              <a:gd name="connsiteX24" fmla="*/ 7366716 w 7778840"/>
              <a:gd name="connsiteY24" fmla="*/ 38636 h 1815921"/>
              <a:gd name="connsiteX25" fmla="*/ 7431110 w 7778840"/>
              <a:gd name="connsiteY25" fmla="*/ 64394 h 1815921"/>
              <a:gd name="connsiteX26" fmla="*/ 7572778 w 7778840"/>
              <a:gd name="connsiteY26" fmla="*/ 90152 h 1815921"/>
              <a:gd name="connsiteX27" fmla="*/ 7598536 w 7778840"/>
              <a:gd name="connsiteY27" fmla="*/ 128788 h 1815921"/>
              <a:gd name="connsiteX28" fmla="*/ 7637172 w 7778840"/>
              <a:gd name="connsiteY28" fmla="*/ 154546 h 1815921"/>
              <a:gd name="connsiteX29" fmla="*/ 7688688 w 7778840"/>
              <a:gd name="connsiteY29" fmla="*/ 231819 h 1815921"/>
              <a:gd name="connsiteX30" fmla="*/ 7701567 w 7778840"/>
              <a:gd name="connsiteY30" fmla="*/ 347729 h 1815921"/>
              <a:gd name="connsiteX31" fmla="*/ 7727324 w 7778840"/>
              <a:gd name="connsiteY31" fmla="*/ 862884 h 1815921"/>
              <a:gd name="connsiteX32" fmla="*/ 7740203 w 7778840"/>
              <a:gd name="connsiteY32" fmla="*/ 1068946 h 1815921"/>
              <a:gd name="connsiteX33" fmla="*/ 7765961 w 7778840"/>
              <a:gd name="connsiteY33" fmla="*/ 1146219 h 1815921"/>
              <a:gd name="connsiteX34" fmla="*/ 7778840 w 7778840"/>
              <a:gd name="connsiteY34" fmla="*/ 1184856 h 1815921"/>
              <a:gd name="connsiteX35" fmla="*/ 7765961 w 7778840"/>
              <a:gd name="connsiteY35" fmla="*/ 1275008 h 1815921"/>
              <a:gd name="connsiteX36" fmla="*/ 7727324 w 7778840"/>
              <a:gd name="connsiteY36" fmla="*/ 1300766 h 1815921"/>
              <a:gd name="connsiteX37" fmla="*/ 7675809 w 7778840"/>
              <a:gd name="connsiteY37" fmla="*/ 1429555 h 1815921"/>
              <a:gd name="connsiteX38" fmla="*/ 7624293 w 7778840"/>
              <a:gd name="connsiteY38" fmla="*/ 1313645 h 1815921"/>
              <a:gd name="connsiteX39" fmla="*/ 7585657 w 7778840"/>
              <a:gd name="connsiteY39" fmla="*/ 1287887 h 1815921"/>
              <a:gd name="connsiteX40" fmla="*/ 7572778 w 7778840"/>
              <a:gd name="connsiteY40" fmla="*/ 1326524 h 1815921"/>
              <a:gd name="connsiteX41" fmla="*/ 7547020 w 7778840"/>
              <a:gd name="connsiteY41" fmla="*/ 1365160 h 1815921"/>
              <a:gd name="connsiteX42" fmla="*/ 7508383 w 7778840"/>
              <a:gd name="connsiteY42" fmla="*/ 1584101 h 1815921"/>
              <a:gd name="connsiteX43" fmla="*/ 7456868 w 7778840"/>
              <a:gd name="connsiteY43" fmla="*/ 1700011 h 1815921"/>
              <a:gd name="connsiteX44" fmla="*/ 7418231 w 7778840"/>
              <a:gd name="connsiteY44" fmla="*/ 1712890 h 1815921"/>
              <a:gd name="connsiteX45" fmla="*/ 7392474 w 7778840"/>
              <a:gd name="connsiteY45" fmla="*/ 1751526 h 1815921"/>
              <a:gd name="connsiteX46" fmla="*/ 7276564 w 7778840"/>
              <a:gd name="connsiteY46" fmla="*/ 1815921 h 1815921"/>
              <a:gd name="connsiteX47" fmla="*/ 7250806 w 7778840"/>
              <a:gd name="connsiteY47" fmla="*/ 1738648 h 1815921"/>
              <a:gd name="connsiteX48" fmla="*/ 7237927 w 7778840"/>
              <a:gd name="connsiteY48" fmla="*/ 1700011 h 1815921"/>
              <a:gd name="connsiteX49" fmla="*/ 7212169 w 7778840"/>
              <a:gd name="connsiteY49" fmla="*/ 1661374 h 1815921"/>
              <a:gd name="connsiteX50" fmla="*/ 7173533 w 7778840"/>
              <a:gd name="connsiteY50" fmla="*/ 1455312 h 1815921"/>
              <a:gd name="connsiteX51" fmla="*/ 7122017 w 7778840"/>
              <a:gd name="connsiteY51" fmla="*/ 1378039 h 1815921"/>
              <a:gd name="connsiteX52" fmla="*/ 7096260 w 7778840"/>
              <a:gd name="connsiteY52" fmla="*/ 1339403 h 1815921"/>
              <a:gd name="connsiteX53" fmla="*/ 7070502 w 7778840"/>
              <a:gd name="connsiteY53" fmla="*/ 1262129 h 1815921"/>
              <a:gd name="connsiteX54" fmla="*/ 7057623 w 7778840"/>
              <a:gd name="connsiteY54" fmla="*/ 1210614 h 1815921"/>
              <a:gd name="connsiteX55" fmla="*/ 7031865 w 7778840"/>
              <a:gd name="connsiteY55" fmla="*/ 1133341 h 1815921"/>
              <a:gd name="connsiteX56" fmla="*/ 7006107 w 7778840"/>
              <a:gd name="connsiteY56" fmla="*/ 1094704 h 1815921"/>
              <a:gd name="connsiteX57" fmla="*/ 6967471 w 7778840"/>
              <a:gd name="connsiteY57" fmla="*/ 940157 h 1815921"/>
              <a:gd name="connsiteX58" fmla="*/ 6915955 w 7778840"/>
              <a:gd name="connsiteY58" fmla="*/ 862884 h 1815921"/>
              <a:gd name="connsiteX59" fmla="*/ 6890198 w 7778840"/>
              <a:gd name="connsiteY59" fmla="*/ 785611 h 1815921"/>
              <a:gd name="connsiteX60" fmla="*/ 6864440 w 7778840"/>
              <a:gd name="connsiteY60" fmla="*/ 746974 h 1815921"/>
              <a:gd name="connsiteX61" fmla="*/ 6825803 w 7778840"/>
              <a:gd name="connsiteY61" fmla="*/ 631064 h 1815921"/>
              <a:gd name="connsiteX62" fmla="*/ 6812924 w 7778840"/>
              <a:gd name="connsiteY62" fmla="*/ 592428 h 1815921"/>
              <a:gd name="connsiteX63" fmla="*/ 6787167 w 7778840"/>
              <a:gd name="connsiteY63" fmla="*/ 553791 h 1815921"/>
              <a:gd name="connsiteX64" fmla="*/ 6774288 w 7778840"/>
              <a:gd name="connsiteY64" fmla="*/ 592428 h 1815921"/>
              <a:gd name="connsiteX65" fmla="*/ 6709893 w 7778840"/>
              <a:gd name="connsiteY65" fmla="*/ 708338 h 1815921"/>
              <a:gd name="connsiteX66" fmla="*/ 6697014 w 7778840"/>
              <a:gd name="connsiteY66" fmla="*/ 850005 h 1815921"/>
              <a:gd name="connsiteX67" fmla="*/ 6645499 w 7778840"/>
              <a:gd name="connsiteY67" fmla="*/ 927279 h 1815921"/>
              <a:gd name="connsiteX68" fmla="*/ 6581105 w 7778840"/>
              <a:gd name="connsiteY68" fmla="*/ 1043188 h 1815921"/>
              <a:gd name="connsiteX69" fmla="*/ 6542468 w 7778840"/>
              <a:gd name="connsiteY69" fmla="*/ 1068946 h 1815921"/>
              <a:gd name="connsiteX70" fmla="*/ 6516710 w 7778840"/>
              <a:gd name="connsiteY70" fmla="*/ 1107583 h 1815921"/>
              <a:gd name="connsiteX71" fmla="*/ 6220496 w 7778840"/>
              <a:gd name="connsiteY71" fmla="*/ 1313645 h 1815921"/>
              <a:gd name="connsiteX72" fmla="*/ 6181860 w 7778840"/>
              <a:gd name="connsiteY72" fmla="*/ 1326524 h 1815921"/>
              <a:gd name="connsiteX73" fmla="*/ 6130344 w 7778840"/>
              <a:gd name="connsiteY73" fmla="*/ 1339403 h 1815921"/>
              <a:gd name="connsiteX74" fmla="*/ 4842457 w 7778840"/>
              <a:gd name="connsiteY74" fmla="*/ 1326524 h 1815921"/>
              <a:gd name="connsiteX75" fmla="*/ 4765183 w 7778840"/>
              <a:gd name="connsiteY75" fmla="*/ 1262129 h 1815921"/>
              <a:gd name="connsiteX76" fmla="*/ 4739426 w 7778840"/>
              <a:gd name="connsiteY76" fmla="*/ 1223493 h 1815921"/>
              <a:gd name="connsiteX77" fmla="*/ 4559122 w 7778840"/>
              <a:gd name="connsiteY77" fmla="*/ 1249250 h 1815921"/>
              <a:gd name="connsiteX78" fmla="*/ 4520485 w 7778840"/>
              <a:gd name="connsiteY78" fmla="*/ 1275008 h 1815921"/>
              <a:gd name="connsiteX79" fmla="*/ 4443212 w 7778840"/>
              <a:gd name="connsiteY79" fmla="*/ 1300766 h 1815921"/>
              <a:gd name="connsiteX80" fmla="*/ 4391696 w 7778840"/>
              <a:gd name="connsiteY80" fmla="*/ 1287887 h 1815921"/>
              <a:gd name="connsiteX81" fmla="*/ 4353060 w 7778840"/>
              <a:gd name="connsiteY81" fmla="*/ 1249250 h 1815921"/>
              <a:gd name="connsiteX82" fmla="*/ 4275786 w 7778840"/>
              <a:gd name="connsiteY82" fmla="*/ 1197735 h 1815921"/>
              <a:gd name="connsiteX83" fmla="*/ 4237150 w 7778840"/>
              <a:gd name="connsiteY83" fmla="*/ 1171977 h 1815921"/>
              <a:gd name="connsiteX84" fmla="*/ 4121240 w 7778840"/>
              <a:gd name="connsiteY84" fmla="*/ 1159098 h 1815921"/>
              <a:gd name="connsiteX85" fmla="*/ 4056845 w 7778840"/>
              <a:gd name="connsiteY85" fmla="*/ 1171977 h 1815921"/>
              <a:gd name="connsiteX86" fmla="*/ 4031088 w 7778840"/>
              <a:gd name="connsiteY86" fmla="*/ 1210614 h 1815921"/>
              <a:gd name="connsiteX87" fmla="*/ 3953814 w 7778840"/>
              <a:gd name="connsiteY87" fmla="*/ 1249250 h 1815921"/>
              <a:gd name="connsiteX88" fmla="*/ 3837905 w 7778840"/>
              <a:gd name="connsiteY88" fmla="*/ 1236372 h 1815921"/>
              <a:gd name="connsiteX89" fmla="*/ 3760631 w 7778840"/>
              <a:gd name="connsiteY89" fmla="*/ 1210614 h 1815921"/>
              <a:gd name="connsiteX90" fmla="*/ 3606085 w 7778840"/>
              <a:gd name="connsiteY90" fmla="*/ 1223493 h 1815921"/>
              <a:gd name="connsiteX91" fmla="*/ 3528812 w 7778840"/>
              <a:gd name="connsiteY91" fmla="*/ 1275008 h 1815921"/>
              <a:gd name="connsiteX92" fmla="*/ 3490175 w 7778840"/>
              <a:gd name="connsiteY92" fmla="*/ 1300766 h 1815921"/>
              <a:gd name="connsiteX93" fmla="*/ 3451538 w 7778840"/>
              <a:gd name="connsiteY93" fmla="*/ 1326524 h 1815921"/>
              <a:gd name="connsiteX94" fmla="*/ 3412902 w 7778840"/>
              <a:gd name="connsiteY94" fmla="*/ 1339403 h 1815921"/>
              <a:gd name="connsiteX95" fmla="*/ 2871989 w 7778840"/>
              <a:gd name="connsiteY95" fmla="*/ 1326524 h 1815921"/>
              <a:gd name="connsiteX96" fmla="*/ 2794716 w 7778840"/>
              <a:gd name="connsiteY96" fmla="*/ 1300766 h 1815921"/>
              <a:gd name="connsiteX97" fmla="*/ 2678806 w 7778840"/>
              <a:gd name="connsiteY97" fmla="*/ 1223493 h 1815921"/>
              <a:gd name="connsiteX98" fmla="*/ 2640169 w 7778840"/>
              <a:gd name="connsiteY98" fmla="*/ 1197735 h 1815921"/>
              <a:gd name="connsiteX99" fmla="*/ 2421229 w 7778840"/>
              <a:gd name="connsiteY99" fmla="*/ 1197735 h 1815921"/>
              <a:gd name="connsiteX100" fmla="*/ 2421229 w 7778840"/>
              <a:gd name="connsiteY100" fmla="*/ 1197735 h 1815921"/>
              <a:gd name="connsiteX101" fmla="*/ 2228045 w 7778840"/>
              <a:gd name="connsiteY101" fmla="*/ 1326524 h 1815921"/>
              <a:gd name="connsiteX102" fmla="*/ 1790164 w 7778840"/>
              <a:gd name="connsiteY102" fmla="*/ 1326524 h 1815921"/>
              <a:gd name="connsiteX103" fmla="*/ 1712891 w 7778840"/>
              <a:gd name="connsiteY103" fmla="*/ 1262129 h 1815921"/>
              <a:gd name="connsiteX104" fmla="*/ 1635617 w 7778840"/>
              <a:gd name="connsiteY104" fmla="*/ 1236372 h 1815921"/>
              <a:gd name="connsiteX105" fmla="*/ 1545465 w 7778840"/>
              <a:gd name="connsiteY105" fmla="*/ 1249250 h 1815921"/>
              <a:gd name="connsiteX106" fmla="*/ 1493950 w 7778840"/>
              <a:gd name="connsiteY106" fmla="*/ 1262129 h 1815921"/>
              <a:gd name="connsiteX107" fmla="*/ 1287888 w 7778840"/>
              <a:gd name="connsiteY107" fmla="*/ 1249250 h 1815921"/>
              <a:gd name="connsiteX108" fmla="*/ 1146220 w 7778840"/>
              <a:gd name="connsiteY108" fmla="*/ 1210614 h 1815921"/>
              <a:gd name="connsiteX109" fmla="*/ 1081826 w 7778840"/>
              <a:gd name="connsiteY109" fmla="*/ 1146219 h 1815921"/>
              <a:gd name="connsiteX110" fmla="*/ 1004553 w 7778840"/>
              <a:gd name="connsiteY110" fmla="*/ 1094704 h 1815921"/>
              <a:gd name="connsiteX111" fmla="*/ 965916 w 7778840"/>
              <a:gd name="connsiteY111" fmla="*/ 1107583 h 1815921"/>
              <a:gd name="connsiteX112" fmla="*/ 901522 w 7778840"/>
              <a:gd name="connsiteY112" fmla="*/ 1030310 h 1815921"/>
              <a:gd name="connsiteX113" fmla="*/ 862885 w 7778840"/>
              <a:gd name="connsiteY113" fmla="*/ 1004552 h 1815921"/>
              <a:gd name="connsiteX114" fmla="*/ 850006 w 7778840"/>
              <a:gd name="connsiteY114" fmla="*/ 1287887 h 1815921"/>
              <a:gd name="connsiteX115" fmla="*/ 772733 w 7778840"/>
              <a:gd name="connsiteY115" fmla="*/ 1313645 h 1815921"/>
              <a:gd name="connsiteX116" fmla="*/ 553792 w 7778840"/>
              <a:gd name="connsiteY116" fmla="*/ 1339403 h 1815921"/>
              <a:gd name="connsiteX117" fmla="*/ 515155 w 7778840"/>
              <a:gd name="connsiteY117" fmla="*/ 1365160 h 1815921"/>
              <a:gd name="connsiteX118" fmla="*/ 502276 w 7778840"/>
              <a:gd name="connsiteY118" fmla="*/ 1403797 h 1815921"/>
              <a:gd name="connsiteX119" fmla="*/ 463640 w 7778840"/>
              <a:gd name="connsiteY119" fmla="*/ 1416676 h 1815921"/>
              <a:gd name="connsiteX120" fmla="*/ 425003 w 7778840"/>
              <a:gd name="connsiteY120" fmla="*/ 1442434 h 1815921"/>
              <a:gd name="connsiteX121" fmla="*/ 334851 w 7778840"/>
              <a:gd name="connsiteY121" fmla="*/ 1429555 h 1815921"/>
              <a:gd name="connsiteX122" fmla="*/ 154547 w 7778840"/>
              <a:gd name="connsiteY122" fmla="*/ 1455312 h 1815921"/>
              <a:gd name="connsiteX123" fmla="*/ 115910 w 7778840"/>
              <a:gd name="connsiteY123" fmla="*/ 1390918 h 1815921"/>
              <a:gd name="connsiteX124" fmla="*/ 206062 w 7778840"/>
              <a:gd name="connsiteY124" fmla="*/ 1197735 h 1815921"/>
              <a:gd name="connsiteX125" fmla="*/ 206062 w 7778840"/>
              <a:gd name="connsiteY125" fmla="*/ 1197735 h 181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7778840" h="1815921">
                <a:moveTo>
                  <a:pt x="141668" y="1455312"/>
                </a:moveTo>
                <a:cubicBezTo>
                  <a:pt x="137375" y="1347988"/>
                  <a:pt x="136442" y="1240478"/>
                  <a:pt x="128789" y="1133341"/>
                </a:cubicBezTo>
                <a:cubicBezTo>
                  <a:pt x="127822" y="1119800"/>
                  <a:pt x="122503" y="1106571"/>
                  <a:pt x="115910" y="1094704"/>
                </a:cubicBezTo>
                <a:cubicBezTo>
                  <a:pt x="100876" y="1067643"/>
                  <a:pt x="64395" y="1017431"/>
                  <a:pt x="64395" y="1017431"/>
                </a:cubicBezTo>
                <a:cubicBezTo>
                  <a:pt x="60102" y="1004552"/>
                  <a:pt x="57587" y="990936"/>
                  <a:pt x="51516" y="978794"/>
                </a:cubicBezTo>
                <a:cubicBezTo>
                  <a:pt x="44594" y="964949"/>
                  <a:pt x="32045" y="954302"/>
                  <a:pt x="25758" y="940157"/>
                </a:cubicBezTo>
                <a:cubicBezTo>
                  <a:pt x="14731" y="915346"/>
                  <a:pt x="0" y="862884"/>
                  <a:pt x="0" y="862884"/>
                </a:cubicBezTo>
                <a:cubicBezTo>
                  <a:pt x="4293" y="738388"/>
                  <a:pt x="1251" y="613423"/>
                  <a:pt x="12879" y="489397"/>
                </a:cubicBezTo>
                <a:cubicBezTo>
                  <a:pt x="15851" y="457699"/>
                  <a:pt x="74364" y="425658"/>
                  <a:pt x="90153" y="412124"/>
                </a:cubicBezTo>
                <a:cubicBezTo>
                  <a:pt x="103982" y="400271"/>
                  <a:pt x="113968" y="384073"/>
                  <a:pt x="128789" y="373487"/>
                </a:cubicBezTo>
                <a:cubicBezTo>
                  <a:pt x="144412" y="362328"/>
                  <a:pt x="162658" y="355292"/>
                  <a:pt x="180305" y="347729"/>
                </a:cubicBezTo>
                <a:cubicBezTo>
                  <a:pt x="206177" y="336641"/>
                  <a:pt x="244309" y="328509"/>
                  <a:pt x="270457" y="321972"/>
                </a:cubicBezTo>
                <a:cubicBezTo>
                  <a:pt x="459456" y="195971"/>
                  <a:pt x="260659" y="323889"/>
                  <a:pt x="399245" y="244698"/>
                </a:cubicBezTo>
                <a:cubicBezTo>
                  <a:pt x="412684" y="237019"/>
                  <a:pt x="423056" y="223389"/>
                  <a:pt x="437882" y="218941"/>
                </a:cubicBezTo>
                <a:cubicBezTo>
                  <a:pt x="466958" y="210218"/>
                  <a:pt x="497983" y="210355"/>
                  <a:pt x="528034" y="206062"/>
                </a:cubicBezTo>
                <a:cubicBezTo>
                  <a:pt x="658609" y="119012"/>
                  <a:pt x="533388" y="192801"/>
                  <a:pt x="888643" y="167425"/>
                </a:cubicBezTo>
                <a:cubicBezTo>
                  <a:pt x="926724" y="164705"/>
                  <a:pt x="984221" y="116585"/>
                  <a:pt x="1004553" y="103031"/>
                </a:cubicBezTo>
                <a:cubicBezTo>
                  <a:pt x="1017432" y="94445"/>
                  <a:pt x="1028173" y="81027"/>
                  <a:pt x="1043189" y="77273"/>
                </a:cubicBezTo>
                <a:lnTo>
                  <a:pt x="1094705" y="64394"/>
                </a:lnTo>
                <a:cubicBezTo>
                  <a:pt x="1182819" y="20336"/>
                  <a:pt x="1116999" y="46103"/>
                  <a:pt x="1249251" y="25757"/>
                </a:cubicBezTo>
                <a:cubicBezTo>
                  <a:pt x="1270886" y="22429"/>
                  <a:pt x="1291757" y="13175"/>
                  <a:pt x="1313645" y="12879"/>
                </a:cubicBezTo>
                <a:lnTo>
                  <a:pt x="3155324" y="0"/>
                </a:lnTo>
                <a:lnTo>
                  <a:pt x="5666705" y="12879"/>
                </a:lnTo>
                <a:cubicBezTo>
                  <a:pt x="5684404" y="13057"/>
                  <a:pt x="5700522" y="25489"/>
                  <a:pt x="5718220" y="25757"/>
                </a:cubicBezTo>
                <a:lnTo>
                  <a:pt x="7366716" y="38636"/>
                </a:lnTo>
                <a:cubicBezTo>
                  <a:pt x="7388181" y="47222"/>
                  <a:pt x="7408584" y="59196"/>
                  <a:pt x="7431110" y="64394"/>
                </a:cubicBezTo>
                <a:cubicBezTo>
                  <a:pt x="7667759" y="119006"/>
                  <a:pt x="7454180" y="50619"/>
                  <a:pt x="7572778" y="90152"/>
                </a:cubicBezTo>
                <a:cubicBezTo>
                  <a:pt x="7581364" y="103031"/>
                  <a:pt x="7587591" y="117843"/>
                  <a:pt x="7598536" y="128788"/>
                </a:cubicBezTo>
                <a:cubicBezTo>
                  <a:pt x="7609481" y="139733"/>
                  <a:pt x="7626979" y="142897"/>
                  <a:pt x="7637172" y="154546"/>
                </a:cubicBezTo>
                <a:cubicBezTo>
                  <a:pt x="7657557" y="177844"/>
                  <a:pt x="7688688" y="231819"/>
                  <a:pt x="7688688" y="231819"/>
                </a:cubicBezTo>
                <a:cubicBezTo>
                  <a:pt x="7692981" y="270456"/>
                  <a:pt x="7699878" y="308891"/>
                  <a:pt x="7701567" y="347729"/>
                </a:cubicBezTo>
                <a:cubicBezTo>
                  <a:pt x="7724084" y="865634"/>
                  <a:pt x="7663404" y="671128"/>
                  <a:pt x="7727324" y="862884"/>
                </a:cubicBezTo>
                <a:cubicBezTo>
                  <a:pt x="7731617" y="931571"/>
                  <a:pt x="7730904" y="1000756"/>
                  <a:pt x="7740203" y="1068946"/>
                </a:cubicBezTo>
                <a:cubicBezTo>
                  <a:pt x="7743871" y="1095848"/>
                  <a:pt x="7757375" y="1120461"/>
                  <a:pt x="7765961" y="1146219"/>
                </a:cubicBezTo>
                <a:lnTo>
                  <a:pt x="7778840" y="1184856"/>
                </a:lnTo>
                <a:cubicBezTo>
                  <a:pt x="7774547" y="1214907"/>
                  <a:pt x="7778290" y="1247269"/>
                  <a:pt x="7765961" y="1275008"/>
                </a:cubicBezTo>
                <a:cubicBezTo>
                  <a:pt x="7759674" y="1289153"/>
                  <a:pt x="7733073" y="1286394"/>
                  <a:pt x="7727324" y="1300766"/>
                </a:cubicBezTo>
                <a:cubicBezTo>
                  <a:pt x="7668128" y="1448755"/>
                  <a:pt x="7763098" y="1371361"/>
                  <a:pt x="7675809" y="1429555"/>
                </a:cubicBezTo>
                <a:cubicBezTo>
                  <a:pt x="7663056" y="1391295"/>
                  <a:pt x="7654908" y="1344260"/>
                  <a:pt x="7624293" y="1313645"/>
                </a:cubicBezTo>
                <a:cubicBezTo>
                  <a:pt x="7613348" y="1302700"/>
                  <a:pt x="7598536" y="1296473"/>
                  <a:pt x="7585657" y="1287887"/>
                </a:cubicBezTo>
                <a:cubicBezTo>
                  <a:pt x="7581364" y="1300766"/>
                  <a:pt x="7578849" y="1314382"/>
                  <a:pt x="7572778" y="1326524"/>
                </a:cubicBezTo>
                <a:cubicBezTo>
                  <a:pt x="7565856" y="1340368"/>
                  <a:pt x="7549710" y="1349917"/>
                  <a:pt x="7547020" y="1365160"/>
                </a:cubicBezTo>
                <a:cubicBezTo>
                  <a:pt x="7505074" y="1602849"/>
                  <a:pt x="7574748" y="1484554"/>
                  <a:pt x="7508383" y="1584101"/>
                </a:cubicBezTo>
                <a:cubicBezTo>
                  <a:pt x="7500512" y="1607714"/>
                  <a:pt x="7484699" y="1677746"/>
                  <a:pt x="7456868" y="1700011"/>
                </a:cubicBezTo>
                <a:cubicBezTo>
                  <a:pt x="7446267" y="1708492"/>
                  <a:pt x="7431110" y="1708597"/>
                  <a:pt x="7418231" y="1712890"/>
                </a:cubicBezTo>
                <a:cubicBezTo>
                  <a:pt x="7409645" y="1725769"/>
                  <a:pt x="7404123" y="1741334"/>
                  <a:pt x="7392474" y="1751526"/>
                </a:cubicBezTo>
                <a:cubicBezTo>
                  <a:pt x="7337970" y="1799217"/>
                  <a:pt x="7329630" y="1798232"/>
                  <a:pt x="7276564" y="1815921"/>
                </a:cubicBezTo>
                <a:lnTo>
                  <a:pt x="7250806" y="1738648"/>
                </a:lnTo>
                <a:cubicBezTo>
                  <a:pt x="7246513" y="1725769"/>
                  <a:pt x="7245457" y="1711307"/>
                  <a:pt x="7237927" y="1700011"/>
                </a:cubicBezTo>
                <a:lnTo>
                  <a:pt x="7212169" y="1661374"/>
                </a:lnTo>
                <a:cubicBezTo>
                  <a:pt x="7207637" y="1616055"/>
                  <a:pt x="7205981" y="1503984"/>
                  <a:pt x="7173533" y="1455312"/>
                </a:cubicBezTo>
                <a:lnTo>
                  <a:pt x="7122017" y="1378039"/>
                </a:lnTo>
                <a:cubicBezTo>
                  <a:pt x="7113431" y="1365160"/>
                  <a:pt x="7101155" y="1354087"/>
                  <a:pt x="7096260" y="1339403"/>
                </a:cubicBezTo>
                <a:cubicBezTo>
                  <a:pt x="7087674" y="1313645"/>
                  <a:pt x="7077087" y="1288470"/>
                  <a:pt x="7070502" y="1262129"/>
                </a:cubicBezTo>
                <a:cubicBezTo>
                  <a:pt x="7066209" y="1244957"/>
                  <a:pt x="7062709" y="1227568"/>
                  <a:pt x="7057623" y="1210614"/>
                </a:cubicBezTo>
                <a:cubicBezTo>
                  <a:pt x="7049821" y="1184608"/>
                  <a:pt x="7046926" y="1155932"/>
                  <a:pt x="7031865" y="1133341"/>
                </a:cubicBezTo>
                <a:lnTo>
                  <a:pt x="7006107" y="1094704"/>
                </a:lnTo>
                <a:cubicBezTo>
                  <a:pt x="6999670" y="1056078"/>
                  <a:pt x="6990149" y="974174"/>
                  <a:pt x="6967471" y="940157"/>
                </a:cubicBezTo>
                <a:cubicBezTo>
                  <a:pt x="6950299" y="914399"/>
                  <a:pt x="6925744" y="892252"/>
                  <a:pt x="6915955" y="862884"/>
                </a:cubicBezTo>
                <a:cubicBezTo>
                  <a:pt x="6907369" y="837126"/>
                  <a:pt x="6905259" y="808202"/>
                  <a:pt x="6890198" y="785611"/>
                </a:cubicBezTo>
                <a:cubicBezTo>
                  <a:pt x="6881612" y="772732"/>
                  <a:pt x="6870727" y="761119"/>
                  <a:pt x="6864440" y="746974"/>
                </a:cubicBezTo>
                <a:cubicBezTo>
                  <a:pt x="6864438" y="746969"/>
                  <a:pt x="6832243" y="650385"/>
                  <a:pt x="6825803" y="631064"/>
                </a:cubicBezTo>
                <a:cubicBezTo>
                  <a:pt x="6821510" y="618185"/>
                  <a:pt x="6820454" y="603724"/>
                  <a:pt x="6812924" y="592428"/>
                </a:cubicBezTo>
                <a:lnTo>
                  <a:pt x="6787167" y="553791"/>
                </a:lnTo>
                <a:cubicBezTo>
                  <a:pt x="6782874" y="566670"/>
                  <a:pt x="6780881" y="580561"/>
                  <a:pt x="6774288" y="592428"/>
                </a:cubicBezTo>
                <a:cubicBezTo>
                  <a:pt x="6700480" y="725281"/>
                  <a:pt x="6739035" y="620912"/>
                  <a:pt x="6709893" y="708338"/>
                </a:cubicBezTo>
                <a:cubicBezTo>
                  <a:pt x="6705600" y="755560"/>
                  <a:pt x="6710393" y="804515"/>
                  <a:pt x="6697014" y="850005"/>
                </a:cubicBezTo>
                <a:cubicBezTo>
                  <a:pt x="6688279" y="879704"/>
                  <a:pt x="6655289" y="897911"/>
                  <a:pt x="6645499" y="927279"/>
                </a:cubicBezTo>
                <a:cubicBezTo>
                  <a:pt x="6632078" y="967540"/>
                  <a:pt x="6619062" y="1017884"/>
                  <a:pt x="6581105" y="1043188"/>
                </a:cubicBezTo>
                <a:lnTo>
                  <a:pt x="6542468" y="1068946"/>
                </a:lnTo>
                <a:cubicBezTo>
                  <a:pt x="6533882" y="1081825"/>
                  <a:pt x="6519255" y="1092315"/>
                  <a:pt x="6516710" y="1107583"/>
                </a:cubicBezTo>
                <a:cubicBezTo>
                  <a:pt x="6468571" y="1396416"/>
                  <a:pt x="6610743" y="1295906"/>
                  <a:pt x="6220496" y="1313645"/>
                </a:cubicBezTo>
                <a:cubicBezTo>
                  <a:pt x="6207617" y="1317938"/>
                  <a:pt x="6194913" y="1322795"/>
                  <a:pt x="6181860" y="1326524"/>
                </a:cubicBezTo>
                <a:cubicBezTo>
                  <a:pt x="6164841" y="1331387"/>
                  <a:pt x="6148044" y="1339403"/>
                  <a:pt x="6130344" y="1339403"/>
                </a:cubicBezTo>
                <a:cubicBezTo>
                  <a:pt x="5701027" y="1339403"/>
                  <a:pt x="5271753" y="1330817"/>
                  <a:pt x="4842457" y="1326524"/>
                </a:cubicBezTo>
                <a:cubicBezTo>
                  <a:pt x="4804467" y="1301197"/>
                  <a:pt x="4796172" y="1299315"/>
                  <a:pt x="4765183" y="1262129"/>
                </a:cubicBezTo>
                <a:cubicBezTo>
                  <a:pt x="4755274" y="1250238"/>
                  <a:pt x="4748012" y="1236372"/>
                  <a:pt x="4739426" y="1223493"/>
                </a:cubicBezTo>
                <a:cubicBezTo>
                  <a:pt x="4722500" y="1225374"/>
                  <a:pt x="4593649" y="1236303"/>
                  <a:pt x="4559122" y="1249250"/>
                </a:cubicBezTo>
                <a:cubicBezTo>
                  <a:pt x="4544629" y="1254685"/>
                  <a:pt x="4534630" y="1268721"/>
                  <a:pt x="4520485" y="1275008"/>
                </a:cubicBezTo>
                <a:cubicBezTo>
                  <a:pt x="4495674" y="1286035"/>
                  <a:pt x="4443212" y="1300766"/>
                  <a:pt x="4443212" y="1300766"/>
                </a:cubicBezTo>
                <a:cubicBezTo>
                  <a:pt x="4426040" y="1296473"/>
                  <a:pt x="4407064" y="1296669"/>
                  <a:pt x="4391696" y="1287887"/>
                </a:cubicBezTo>
                <a:cubicBezTo>
                  <a:pt x="4375882" y="1278851"/>
                  <a:pt x="4367437" y="1260432"/>
                  <a:pt x="4353060" y="1249250"/>
                </a:cubicBezTo>
                <a:cubicBezTo>
                  <a:pt x="4328624" y="1230244"/>
                  <a:pt x="4301544" y="1214907"/>
                  <a:pt x="4275786" y="1197735"/>
                </a:cubicBezTo>
                <a:cubicBezTo>
                  <a:pt x="4262907" y="1189149"/>
                  <a:pt x="4252534" y="1173686"/>
                  <a:pt x="4237150" y="1171977"/>
                </a:cubicBezTo>
                <a:lnTo>
                  <a:pt x="4121240" y="1159098"/>
                </a:lnTo>
                <a:cubicBezTo>
                  <a:pt x="4099775" y="1163391"/>
                  <a:pt x="4075851" y="1161116"/>
                  <a:pt x="4056845" y="1171977"/>
                </a:cubicBezTo>
                <a:cubicBezTo>
                  <a:pt x="4043406" y="1179657"/>
                  <a:pt x="4042033" y="1199669"/>
                  <a:pt x="4031088" y="1210614"/>
                </a:cubicBezTo>
                <a:cubicBezTo>
                  <a:pt x="4006121" y="1235581"/>
                  <a:pt x="3985239" y="1238776"/>
                  <a:pt x="3953814" y="1249250"/>
                </a:cubicBezTo>
                <a:cubicBezTo>
                  <a:pt x="3915178" y="1244957"/>
                  <a:pt x="3876024" y="1243996"/>
                  <a:pt x="3837905" y="1236372"/>
                </a:cubicBezTo>
                <a:cubicBezTo>
                  <a:pt x="3811281" y="1231047"/>
                  <a:pt x="3760631" y="1210614"/>
                  <a:pt x="3760631" y="1210614"/>
                </a:cubicBezTo>
                <a:cubicBezTo>
                  <a:pt x="3709116" y="1214907"/>
                  <a:pt x="3655893" y="1209657"/>
                  <a:pt x="3606085" y="1223493"/>
                </a:cubicBezTo>
                <a:cubicBezTo>
                  <a:pt x="3576258" y="1231778"/>
                  <a:pt x="3554570" y="1257836"/>
                  <a:pt x="3528812" y="1275008"/>
                </a:cubicBezTo>
                <a:lnTo>
                  <a:pt x="3490175" y="1300766"/>
                </a:lnTo>
                <a:cubicBezTo>
                  <a:pt x="3477296" y="1309352"/>
                  <a:pt x="3466222" y="1321629"/>
                  <a:pt x="3451538" y="1326524"/>
                </a:cubicBezTo>
                <a:lnTo>
                  <a:pt x="3412902" y="1339403"/>
                </a:lnTo>
                <a:cubicBezTo>
                  <a:pt x="3232598" y="1335110"/>
                  <a:pt x="3051993" y="1337774"/>
                  <a:pt x="2871989" y="1326524"/>
                </a:cubicBezTo>
                <a:cubicBezTo>
                  <a:pt x="2844891" y="1324830"/>
                  <a:pt x="2794716" y="1300766"/>
                  <a:pt x="2794716" y="1300766"/>
                </a:cubicBezTo>
                <a:cubicBezTo>
                  <a:pt x="2701193" y="1176068"/>
                  <a:pt x="2825262" y="1321130"/>
                  <a:pt x="2678806" y="1223493"/>
                </a:cubicBezTo>
                <a:cubicBezTo>
                  <a:pt x="2665927" y="1214907"/>
                  <a:pt x="2655571" y="1199275"/>
                  <a:pt x="2640169" y="1197735"/>
                </a:cubicBezTo>
                <a:cubicBezTo>
                  <a:pt x="2567551" y="1190473"/>
                  <a:pt x="2494209" y="1197735"/>
                  <a:pt x="2421229" y="1197735"/>
                </a:cubicBezTo>
                <a:lnTo>
                  <a:pt x="2421229" y="1197735"/>
                </a:lnTo>
                <a:lnTo>
                  <a:pt x="2228045" y="1326524"/>
                </a:lnTo>
                <a:cubicBezTo>
                  <a:pt x="2068680" y="1379647"/>
                  <a:pt x="2148163" y="1358112"/>
                  <a:pt x="1790164" y="1326524"/>
                </a:cubicBezTo>
                <a:cubicBezTo>
                  <a:pt x="1762877" y="1324116"/>
                  <a:pt x="1731284" y="1272347"/>
                  <a:pt x="1712891" y="1262129"/>
                </a:cubicBezTo>
                <a:cubicBezTo>
                  <a:pt x="1689157" y="1248943"/>
                  <a:pt x="1635617" y="1236372"/>
                  <a:pt x="1635617" y="1236372"/>
                </a:cubicBezTo>
                <a:cubicBezTo>
                  <a:pt x="1605566" y="1240665"/>
                  <a:pt x="1575331" y="1243820"/>
                  <a:pt x="1545465" y="1249250"/>
                </a:cubicBezTo>
                <a:cubicBezTo>
                  <a:pt x="1528050" y="1252416"/>
                  <a:pt x="1511650" y="1262129"/>
                  <a:pt x="1493950" y="1262129"/>
                </a:cubicBezTo>
                <a:cubicBezTo>
                  <a:pt x="1425129" y="1262129"/>
                  <a:pt x="1356575" y="1253543"/>
                  <a:pt x="1287888" y="1249250"/>
                </a:cubicBezTo>
                <a:cubicBezTo>
                  <a:pt x="1171687" y="1220201"/>
                  <a:pt x="1218441" y="1234688"/>
                  <a:pt x="1146220" y="1210614"/>
                </a:cubicBezTo>
                <a:cubicBezTo>
                  <a:pt x="1098999" y="1139782"/>
                  <a:pt x="1146218" y="1199879"/>
                  <a:pt x="1081826" y="1146219"/>
                </a:cubicBezTo>
                <a:cubicBezTo>
                  <a:pt x="1017513" y="1092625"/>
                  <a:pt x="1072451" y="1117337"/>
                  <a:pt x="1004553" y="1094704"/>
                </a:cubicBezTo>
                <a:cubicBezTo>
                  <a:pt x="991674" y="1098997"/>
                  <a:pt x="978795" y="1111876"/>
                  <a:pt x="965916" y="1107583"/>
                </a:cubicBezTo>
                <a:cubicBezTo>
                  <a:pt x="934267" y="1097033"/>
                  <a:pt x="922143" y="1050931"/>
                  <a:pt x="901522" y="1030310"/>
                </a:cubicBezTo>
                <a:cubicBezTo>
                  <a:pt x="890577" y="1019365"/>
                  <a:pt x="875764" y="1013138"/>
                  <a:pt x="862885" y="1004552"/>
                </a:cubicBezTo>
                <a:cubicBezTo>
                  <a:pt x="858592" y="1098997"/>
                  <a:pt x="876478" y="1197126"/>
                  <a:pt x="850006" y="1287887"/>
                </a:cubicBezTo>
                <a:cubicBezTo>
                  <a:pt x="842404" y="1313952"/>
                  <a:pt x="798491" y="1305059"/>
                  <a:pt x="772733" y="1313645"/>
                </a:cubicBezTo>
                <a:cubicBezTo>
                  <a:pt x="676935" y="1345578"/>
                  <a:pt x="747632" y="1325557"/>
                  <a:pt x="553792" y="1339403"/>
                </a:cubicBezTo>
                <a:cubicBezTo>
                  <a:pt x="540913" y="1347989"/>
                  <a:pt x="524824" y="1353073"/>
                  <a:pt x="515155" y="1365160"/>
                </a:cubicBezTo>
                <a:cubicBezTo>
                  <a:pt x="506674" y="1375761"/>
                  <a:pt x="511875" y="1394197"/>
                  <a:pt x="502276" y="1403797"/>
                </a:cubicBezTo>
                <a:cubicBezTo>
                  <a:pt x="492677" y="1413396"/>
                  <a:pt x="475782" y="1410605"/>
                  <a:pt x="463640" y="1416676"/>
                </a:cubicBezTo>
                <a:cubicBezTo>
                  <a:pt x="449796" y="1423598"/>
                  <a:pt x="437882" y="1433848"/>
                  <a:pt x="425003" y="1442434"/>
                </a:cubicBezTo>
                <a:cubicBezTo>
                  <a:pt x="394952" y="1438141"/>
                  <a:pt x="365207" y="1429555"/>
                  <a:pt x="334851" y="1429555"/>
                </a:cubicBezTo>
                <a:cubicBezTo>
                  <a:pt x="273672" y="1429555"/>
                  <a:pt x="213992" y="1443424"/>
                  <a:pt x="154547" y="1455312"/>
                </a:cubicBezTo>
                <a:cubicBezTo>
                  <a:pt x="123464" y="1408689"/>
                  <a:pt x="135711" y="1430520"/>
                  <a:pt x="115910" y="1390918"/>
                </a:cubicBezTo>
                <a:cubicBezTo>
                  <a:pt x="236237" y="1190373"/>
                  <a:pt x="306916" y="1197735"/>
                  <a:pt x="206062" y="1197735"/>
                </a:cubicBezTo>
                <a:lnTo>
                  <a:pt x="206062" y="1197735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2875" y="4143375"/>
            <a:ext cx="5572125" cy="2500313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3857628"/>
            <a:ext cx="2643206" cy="642942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 – 1 = 3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928693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uk-UA" dirty="0" err="1" smtClean="0"/>
              <a:t>сс</a:t>
            </a:r>
            <a:r>
              <a:rPr lang="uk-UA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357298"/>
            <a:ext cx="7643866" cy="2428892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ln w="180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57224" y="4643446"/>
            <a:ext cx="2643206" cy="571504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– 1 = 2</a:t>
            </a:r>
            <a:endParaRPr lang="ru-RU" sz="5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28662" y="5286388"/>
            <a:ext cx="2571768" cy="571504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 – 1 = 1</a:t>
            </a:r>
            <a:endParaRPr lang="ru-RU" sz="5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4214818"/>
            <a:ext cx="2786082" cy="857256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>
                  <a:solidFill>
                    <a:srgbClr val="C00000"/>
                  </a:solidFill>
                </a:ln>
                <a:solidFill>
                  <a:srgbClr val="3E171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– 1 = 0</a:t>
            </a:r>
            <a:endParaRPr lang="ru-RU" sz="5400" b="1" spc="50" dirty="0">
              <a:ln w="11430">
                <a:solidFill>
                  <a:srgbClr val="C00000"/>
                </a:solidFill>
              </a:ln>
              <a:solidFill>
                <a:srgbClr val="3E171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143875" y="428625"/>
            <a:ext cx="857250" cy="13573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14313" y="357188"/>
            <a:ext cx="1428750" cy="13573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1714500"/>
            <a:ext cx="214313" cy="4857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929563" y="4000500"/>
            <a:ext cx="1071562" cy="2643188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14313" y="1714500"/>
            <a:ext cx="714375" cy="1357313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1195388" y="1220788"/>
            <a:ext cx="650875" cy="620712"/>
          </a:xfrm>
          <a:custGeom>
            <a:avLst/>
            <a:gdLst>
              <a:gd name="connsiteX0" fmla="*/ 452907 w 650383"/>
              <a:gd name="connsiteY0" fmla="*/ 66541 h 620333"/>
              <a:gd name="connsiteX1" fmla="*/ 285481 w 650383"/>
              <a:gd name="connsiteY1" fmla="*/ 143815 h 620333"/>
              <a:gd name="connsiteX2" fmla="*/ 182450 w 650383"/>
              <a:gd name="connsiteY2" fmla="*/ 298361 h 620333"/>
              <a:gd name="connsiteX3" fmla="*/ 66541 w 650383"/>
              <a:gd name="connsiteY3" fmla="*/ 530181 h 620333"/>
              <a:gd name="connsiteX4" fmla="*/ 581696 w 650383"/>
              <a:gd name="connsiteY4" fmla="*/ 543060 h 620333"/>
              <a:gd name="connsiteX5" fmla="*/ 452907 w 650383"/>
              <a:gd name="connsiteY5" fmla="*/ 66541 h 620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0383" h="620333">
                <a:moveTo>
                  <a:pt x="452907" y="66541"/>
                </a:moveTo>
                <a:cubicBezTo>
                  <a:pt x="403538" y="0"/>
                  <a:pt x="330557" y="105178"/>
                  <a:pt x="285481" y="143815"/>
                </a:cubicBezTo>
                <a:cubicBezTo>
                  <a:pt x="240405" y="182452"/>
                  <a:pt x="218940" y="233967"/>
                  <a:pt x="182450" y="298361"/>
                </a:cubicBezTo>
                <a:cubicBezTo>
                  <a:pt x="145960" y="362755"/>
                  <a:pt x="0" y="489398"/>
                  <a:pt x="66541" y="530181"/>
                </a:cubicBezTo>
                <a:cubicBezTo>
                  <a:pt x="133082" y="570964"/>
                  <a:pt x="513009" y="620333"/>
                  <a:pt x="581696" y="543060"/>
                </a:cubicBezTo>
                <a:cubicBezTo>
                  <a:pt x="650383" y="465787"/>
                  <a:pt x="502276" y="133082"/>
                  <a:pt x="452907" y="66541"/>
                </a:cubicBezTo>
                <a:close/>
              </a:path>
            </a:pathLst>
          </a:cu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25400" y="1157288"/>
            <a:ext cx="7461250" cy="838200"/>
          </a:xfrm>
          <a:custGeom>
            <a:avLst/>
            <a:gdLst>
              <a:gd name="connsiteX0" fmla="*/ 206062 w 7461161"/>
              <a:gd name="connsiteY0" fmla="*/ 697606 h 839273"/>
              <a:gd name="connsiteX1" fmla="*/ 1403797 w 7461161"/>
              <a:gd name="connsiteY1" fmla="*/ 594575 h 839273"/>
              <a:gd name="connsiteX2" fmla="*/ 2446986 w 7461161"/>
              <a:gd name="connsiteY2" fmla="*/ 607454 h 839273"/>
              <a:gd name="connsiteX3" fmla="*/ 3322749 w 7461161"/>
              <a:gd name="connsiteY3" fmla="*/ 607454 h 839273"/>
              <a:gd name="connsiteX4" fmla="*/ 4262907 w 7461161"/>
              <a:gd name="connsiteY4" fmla="*/ 658969 h 839273"/>
              <a:gd name="connsiteX5" fmla="*/ 5190186 w 7461161"/>
              <a:gd name="connsiteY5" fmla="*/ 633211 h 839273"/>
              <a:gd name="connsiteX6" fmla="*/ 5512157 w 7461161"/>
              <a:gd name="connsiteY6" fmla="*/ 826394 h 839273"/>
              <a:gd name="connsiteX7" fmla="*/ 7199290 w 7461161"/>
              <a:gd name="connsiteY7" fmla="*/ 710485 h 839273"/>
              <a:gd name="connsiteX8" fmla="*/ 7083380 w 7461161"/>
              <a:gd name="connsiteY8" fmla="*/ 440028 h 839273"/>
              <a:gd name="connsiteX9" fmla="*/ 6838681 w 7461161"/>
              <a:gd name="connsiteY9" fmla="*/ 568817 h 839273"/>
              <a:gd name="connsiteX10" fmla="*/ 6671256 w 7461161"/>
              <a:gd name="connsiteY10" fmla="*/ 375634 h 839273"/>
              <a:gd name="connsiteX11" fmla="*/ 6503831 w 7461161"/>
              <a:gd name="connsiteY11" fmla="*/ 581696 h 839273"/>
              <a:gd name="connsiteX12" fmla="*/ 6091707 w 7461161"/>
              <a:gd name="connsiteY12" fmla="*/ 272603 h 839273"/>
              <a:gd name="connsiteX13" fmla="*/ 5885645 w 7461161"/>
              <a:gd name="connsiteY13" fmla="*/ 478665 h 839273"/>
              <a:gd name="connsiteX14" fmla="*/ 5615188 w 7461161"/>
              <a:gd name="connsiteY14" fmla="*/ 478665 h 839273"/>
              <a:gd name="connsiteX15" fmla="*/ 5370490 w 7461161"/>
              <a:gd name="connsiteY15" fmla="*/ 53662 h 839273"/>
              <a:gd name="connsiteX16" fmla="*/ 5125791 w 7461161"/>
              <a:gd name="connsiteY16" fmla="*/ 156693 h 839273"/>
              <a:gd name="connsiteX17" fmla="*/ 5035639 w 7461161"/>
              <a:gd name="connsiteY17" fmla="*/ 233966 h 839273"/>
              <a:gd name="connsiteX18" fmla="*/ 4752304 w 7461161"/>
              <a:gd name="connsiteY18" fmla="*/ 79420 h 839273"/>
              <a:gd name="connsiteX19" fmla="*/ 4636394 w 7461161"/>
              <a:gd name="connsiteY19" fmla="*/ 105178 h 839273"/>
              <a:gd name="connsiteX20" fmla="*/ 4481848 w 7461161"/>
              <a:gd name="connsiteY20" fmla="*/ 440028 h 839273"/>
              <a:gd name="connsiteX21" fmla="*/ 4095481 w 7461161"/>
              <a:gd name="connsiteY21" fmla="*/ 414271 h 839273"/>
              <a:gd name="connsiteX22" fmla="*/ 3953814 w 7461161"/>
              <a:gd name="connsiteY22" fmla="*/ 362755 h 839273"/>
              <a:gd name="connsiteX23" fmla="*/ 3503053 w 7461161"/>
              <a:gd name="connsiteY23" fmla="*/ 246845 h 839273"/>
              <a:gd name="connsiteX24" fmla="*/ 3412901 w 7461161"/>
              <a:gd name="connsiteY24" fmla="*/ 272603 h 839273"/>
              <a:gd name="connsiteX25" fmla="*/ 3142445 w 7461161"/>
              <a:gd name="connsiteY25" fmla="*/ 105178 h 839273"/>
              <a:gd name="connsiteX26" fmla="*/ 2807594 w 7461161"/>
              <a:gd name="connsiteY26" fmla="*/ 324118 h 839273"/>
              <a:gd name="connsiteX27" fmla="*/ 2588653 w 7461161"/>
              <a:gd name="connsiteY27" fmla="*/ 388513 h 839273"/>
              <a:gd name="connsiteX28" fmla="*/ 2318197 w 7461161"/>
              <a:gd name="connsiteY28" fmla="*/ 246845 h 839273"/>
              <a:gd name="connsiteX29" fmla="*/ 2150772 w 7461161"/>
              <a:gd name="connsiteY29" fmla="*/ 311240 h 839273"/>
              <a:gd name="connsiteX30" fmla="*/ 1738648 w 7461161"/>
              <a:gd name="connsiteY30" fmla="*/ 105178 h 839273"/>
              <a:gd name="connsiteX31" fmla="*/ 1468191 w 7461161"/>
              <a:gd name="connsiteY31" fmla="*/ 195330 h 839273"/>
              <a:gd name="connsiteX32" fmla="*/ 1300766 w 7461161"/>
              <a:gd name="connsiteY32" fmla="*/ 375634 h 839273"/>
              <a:gd name="connsiteX33" fmla="*/ 1004552 w 7461161"/>
              <a:gd name="connsiteY33" fmla="*/ 272603 h 839273"/>
              <a:gd name="connsiteX34" fmla="*/ 772732 w 7461161"/>
              <a:gd name="connsiteY34" fmla="*/ 324118 h 839273"/>
              <a:gd name="connsiteX35" fmla="*/ 528034 w 7461161"/>
              <a:gd name="connsiteY35" fmla="*/ 233966 h 839273"/>
              <a:gd name="connsiteX36" fmla="*/ 167425 w 7461161"/>
              <a:gd name="connsiteY36" fmla="*/ 324118 h 839273"/>
              <a:gd name="connsiteX37" fmla="*/ 206062 w 7461161"/>
              <a:gd name="connsiteY37" fmla="*/ 697606 h 83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461161" h="839273">
                <a:moveTo>
                  <a:pt x="206062" y="697606"/>
                </a:moveTo>
                <a:cubicBezTo>
                  <a:pt x="412124" y="742682"/>
                  <a:pt x="1030310" y="609600"/>
                  <a:pt x="1403797" y="594575"/>
                </a:cubicBezTo>
                <a:cubicBezTo>
                  <a:pt x="1777284" y="579550"/>
                  <a:pt x="2446986" y="607454"/>
                  <a:pt x="2446986" y="607454"/>
                </a:cubicBezTo>
                <a:cubicBezTo>
                  <a:pt x="2766811" y="609600"/>
                  <a:pt x="3020096" y="598868"/>
                  <a:pt x="3322749" y="607454"/>
                </a:cubicBezTo>
                <a:cubicBezTo>
                  <a:pt x="3625402" y="616040"/>
                  <a:pt x="3951668" y="654676"/>
                  <a:pt x="4262907" y="658969"/>
                </a:cubicBezTo>
                <a:cubicBezTo>
                  <a:pt x="4574146" y="663262"/>
                  <a:pt x="4981978" y="605307"/>
                  <a:pt x="5190186" y="633211"/>
                </a:cubicBezTo>
                <a:cubicBezTo>
                  <a:pt x="5398394" y="661115"/>
                  <a:pt x="5177306" y="813515"/>
                  <a:pt x="5512157" y="826394"/>
                </a:cubicBezTo>
                <a:cubicBezTo>
                  <a:pt x="5847008" y="839273"/>
                  <a:pt x="6937420" y="774879"/>
                  <a:pt x="7199290" y="710485"/>
                </a:cubicBezTo>
                <a:cubicBezTo>
                  <a:pt x="7461161" y="646091"/>
                  <a:pt x="7143481" y="463639"/>
                  <a:pt x="7083380" y="440028"/>
                </a:cubicBezTo>
                <a:cubicBezTo>
                  <a:pt x="7023279" y="416417"/>
                  <a:pt x="6907368" y="579549"/>
                  <a:pt x="6838681" y="568817"/>
                </a:cubicBezTo>
                <a:cubicBezTo>
                  <a:pt x="6769994" y="558085"/>
                  <a:pt x="6727064" y="373488"/>
                  <a:pt x="6671256" y="375634"/>
                </a:cubicBezTo>
                <a:cubicBezTo>
                  <a:pt x="6615448" y="377780"/>
                  <a:pt x="6600423" y="598868"/>
                  <a:pt x="6503831" y="581696"/>
                </a:cubicBezTo>
                <a:cubicBezTo>
                  <a:pt x="6407239" y="564524"/>
                  <a:pt x="6194738" y="289775"/>
                  <a:pt x="6091707" y="272603"/>
                </a:cubicBezTo>
                <a:cubicBezTo>
                  <a:pt x="5988676" y="255431"/>
                  <a:pt x="5965065" y="444321"/>
                  <a:pt x="5885645" y="478665"/>
                </a:cubicBezTo>
                <a:cubicBezTo>
                  <a:pt x="5806225" y="513009"/>
                  <a:pt x="5701047" y="549499"/>
                  <a:pt x="5615188" y="478665"/>
                </a:cubicBezTo>
                <a:cubicBezTo>
                  <a:pt x="5529329" y="407831"/>
                  <a:pt x="5452056" y="107324"/>
                  <a:pt x="5370490" y="53662"/>
                </a:cubicBezTo>
                <a:cubicBezTo>
                  <a:pt x="5288924" y="0"/>
                  <a:pt x="5181599" y="126642"/>
                  <a:pt x="5125791" y="156693"/>
                </a:cubicBezTo>
                <a:cubicBezTo>
                  <a:pt x="5069983" y="186744"/>
                  <a:pt x="5097887" y="246845"/>
                  <a:pt x="5035639" y="233966"/>
                </a:cubicBezTo>
                <a:cubicBezTo>
                  <a:pt x="4973391" y="221087"/>
                  <a:pt x="4818845" y="100885"/>
                  <a:pt x="4752304" y="79420"/>
                </a:cubicBezTo>
                <a:cubicBezTo>
                  <a:pt x="4685763" y="57955"/>
                  <a:pt x="4681470" y="45077"/>
                  <a:pt x="4636394" y="105178"/>
                </a:cubicBezTo>
                <a:cubicBezTo>
                  <a:pt x="4591318" y="165279"/>
                  <a:pt x="4572000" y="388513"/>
                  <a:pt x="4481848" y="440028"/>
                </a:cubicBezTo>
                <a:cubicBezTo>
                  <a:pt x="4391696" y="491543"/>
                  <a:pt x="4183487" y="427150"/>
                  <a:pt x="4095481" y="414271"/>
                </a:cubicBezTo>
                <a:cubicBezTo>
                  <a:pt x="4007475" y="401392"/>
                  <a:pt x="4052552" y="390659"/>
                  <a:pt x="3953814" y="362755"/>
                </a:cubicBezTo>
                <a:cubicBezTo>
                  <a:pt x="3855076" y="334851"/>
                  <a:pt x="3593205" y="261870"/>
                  <a:pt x="3503053" y="246845"/>
                </a:cubicBezTo>
                <a:cubicBezTo>
                  <a:pt x="3412901" y="231820"/>
                  <a:pt x="3473002" y="296214"/>
                  <a:pt x="3412901" y="272603"/>
                </a:cubicBezTo>
                <a:cubicBezTo>
                  <a:pt x="3352800" y="248992"/>
                  <a:pt x="3243330" y="96592"/>
                  <a:pt x="3142445" y="105178"/>
                </a:cubicBezTo>
                <a:cubicBezTo>
                  <a:pt x="3041561" y="113764"/>
                  <a:pt x="2899893" y="276896"/>
                  <a:pt x="2807594" y="324118"/>
                </a:cubicBezTo>
                <a:cubicBezTo>
                  <a:pt x="2715295" y="371340"/>
                  <a:pt x="2670219" y="401392"/>
                  <a:pt x="2588653" y="388513"/>
                </a:cubicBezTo>
                <a:cubicBezTo>
                  <a:pt x="2507087" y="375634"/>
                  <a:pt x="2391177" y="259724"/>
                  <a:pt x="2318197" y="246845"/>
                </a:cubicBezTo>
                <a:cubicBezTo>
                  <a:pt x="2245217" y="233966"/>
                  <a:pt x="2247363" y="334851"/>
                  <a:pt x="2150772" y="311240"/>
                </a:cubicBezTo>
                <a:cubicBezTo>
                  <a:pt x="2054181" y="287629"/>
                  <a:pt x="1852411" y="124496"/>
                  <a:pt x="1738648" y="105178"/>
                </a:cubicBezTo>
                <a:cubicBezTo>
                  <a:pt x="1624885" y="85860"/>
                  <a:pt x="1541171" y="150254"/>
                  <a:pt x="1468191" y="195330"/>
                </a:cubicBezTo>
                <a:cubicBezTo>
                  <a:pt x="1395211" y="240406"/>
                  <a:pt x="1378039" y="362755"/>
                  <a:pt x="1300766" y="375634"/>
                </a:cubicBezTo>
                <a:cubicBezTo>
                  <a:pt x="1223493" y="388513"/>
                  <a:pt x="1092558" y="281189"/>
                  <a:pt x="1004552" y="272603"/>
                </a:cubicBezTo>
                <a:cubicBezTo>
                  <a:pt x="916546" y="264017"/>
                  <a:pt x="852152" y="330558"/>
                  <a:pt x="772732" y="324118"/>
                </a:cubicBezTo>
                <a:cubicBezTo>
                  <a:pt x="693312" y="317679"/>
                  <a:pt x="628918" y="233966"/>
                  <a:pt x="528034" y="233966"/>
                </a:cubicBezTo>
                <a:cubicBezTo>
                  <a:pt x="427150" y="233966"/>
                  <a:pt x="221087" y="251138"/>
                  <a:pt x="167425" y="324118"/>
                </a:cubicBezTo>
                <a:cubicBezTo>
                  <a:pt x="113763" y="397098"/>
                  <a:pt x="0" y="652530"/>
                  <a:pt x="206062" y="69760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0" y="1285875"/>
            <a:ext cx="214313" cy="785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блако 33"/>
          <p:cNvSpPr/>
          <p:nvPr/>
        </p:nvSpPr>
        <p:spPr>
          <a:xfrm>
            <a:off x="7429500" y="4357688"/>
            <a:ext cx="357188" cy="142875"/>
          </a:xfrm>
          <a:prstGeom prst="clou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7-конечная звезда 34"/>
          <p:cNvSpPr/>
          <p:nvPr/>
        </p:nvSpPr>
        <p:spPr>
          <a:xfrm>
            <a:off x="6715125" y="4214813"/>
            <a:ext cx="214313" cy="142875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7-конечная звезда 35"/>
          <p:cNvSpPr/>
          <p:nvPr/>
        </p:nvSpPr>
        <p:spPr>
          <a:xfrm>
            <a:off x="571500" y="3214688"/>
            <a:ext cx="214313" cy="142875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блако 36"/>
          <p:cNvSpPr/>
          <p:nvPr/>
        </p:nvSpPr>
        <p:spPr>
          <a:xfrm>
            <a:off x="6143625" y="3857625"/>
            <a:ext cx="214313" cy="142875"/>
          </a:xfrm>
          <a:prstGeom prst="clou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214810" y="5214950"/>
            <a:ext cx="2643206" cy="714380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solidFill>
                  <a:srgbClr val="3E171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– 4 = </a:t>
            </a:r>
            <a:r>
              <a:rPr lang="uk-UA" sz="5400" b="1" spc="50" dirty="0">
                <a:ln w="11430"/>
                <a:solidFill>
                  <a:srgbClr val="3E171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sz="5400" b="1" spc="50" dirty="0">
              <a:ln w="11430"/>
              <a:solidFill>
                <a:srgbClr val="3E171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" name="Содержимое 6" descr="зайчик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EAE8DC"/>
              </a:clrFrom>
              <a:clrTo>
                <a:srgbClr val="EAE8DC">
                  <a:alpha val="0"/>
                </a:srgbClr>
              </a:clrTo>
            </a:clrChange>
            <a:lum bright="-20000"/>
          </a:blip>
          <a:srcRect r="73" b="174"/>
          <a:stretch>
            <a:fillRect/>
          </a:stretch>
        </p:blipFill>
        <p:spPr bwMode="auto">
          <a:xfrm>
            <a:off x="3286125" y="1643063"/>
            <a:ext cx="10795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Содержимое 6" descr="зайчик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EAE8DC"/>
              </a:clrFrom>
              <a:clrTo>
                <a:srgbClr val="EAE8DC">
                  <a:alpha val="0"/>
                </a:srgbClr>
              </a:clrTo>
            </a:clrChange>
            <a:lum bright="-20000"/>
          </a:blip>
          <a:srcRect r="73" b="174"/>
          <a:stretch>
            <a:fillRect/>
          </a:stretch>
        </p:blipFill>
        <p:spPr bwMode="auto">
          <a:xfrm>
            <a:off x="2143125" y="1214438"/>
            <a:ext cx="11223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Содержимое 6" descr="зайчик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EAE8DC"/>
              </a:clrFrom>
              <a:clrTo>
                <a:srgbClr val="EAE8DC">
                  <a:alpha val="0"/>
                </a:srgbClr>
              </a:clrTo>
            </a:clrChange>
            <a:lum bright="-20000"/>
          </a:blip>
          <a:srcRect r="73" b="174"/>
          <a:stretch>
            <a:fillRect/>
          </a:stretch>
        </p:blipFill>
        <p:spPr bwMode="auto">
          <a:xfrm>
            <a:off x="1000125" y="1357313"/>
            <a:ext cx="1071563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286625" y="1785938"/>
            <a:ext cx="1714500" cy="2500312"/>
          </a:xfrm>
          <a:prstGeom prst="rect">
            <a:avLst/>
          </a:prstGeom>
          <a:solidFill>
            <a:srgbClr val="ADD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2E5D5"/>
              </a:clrFrom>
              <a:clrTo>
                <a:srgbClr val="F2E5D5">
                  <a:alpha val="0"/>
                </a:srgbClr>
              </a:clrTo>
            </a:clrChange>
            <a:lum bright="-30000"/>
          </a:blip>
          <a:srcRect l="4169" t="29079" r="45809" b="4496"/>
          <a:stretch>
            <a:fillRect/>
          </a:stretch>
        </p:blipFill>
        <p:spPr bwMode="auto">
          <a:xfrm>
            <a:off x="5857884" y="357166"/>
            <a:ext cx="2743220" cy="3857652"/>
          </a:xfrm>
          <a:prstGeom prst="ellipse">
            <a:avLst/>
          </a:prstGeom>
          <a:noFill/>
        </p:spPr>
      </p:pic>
      <p:pic>
        <p:nvPicPr>
          <p:cNvPr id="47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l="65356" t="52844" r="226" b="4496"/>
          <a:stretch>
            <a:fillRect/>
          </a:stretch>
        </p:blipFill>
        <p:spPr bwMode="auto">
          <a:xfrm>
            <a:off x="5643570" y="2428868"/>
            <a:ext cx="1714512" cy="2000264"/>
          </a:xfrm>
          <a:prstGeom prst="triangle">
            <a:avLst/>
          </a:prstGeom>
          <a:noFill/>
        </p:spPr>
      </p:pic>
      <p:pic>
        <p:nvPicPr>
          <p:cNvPr id="48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1E1D4"/>
              </a:clrFrom>
              <a:clrTo>
                <a:srgbClr val="F1E1D4">
                  <a:alpha val="0"/>
                </a:srgbClr>
              </a:clrTo>
            </a:clrChange>
            <a:lum bright="-30000"/>
          </a:blip>
          <a:srcRect l="63695" t="53812" b="4496"/>
          <a:stretch>
            <a:fillRect/>
          </a:stretch>
        </p:blipFill>
        <p:spPr bwMode="auto">
          <a:xfrm>
            <a:off x="6572264" y="2357430"/>
            <a:ext cx="3000396" cy="3071834"/>
          </a:xfrm>
          <a:prstGeom prst="triangle">
            <a:avLst/>
          </a:prstGeom>
          <a:noFill/>
        </p:spPr>
      </p:pic>
      <p:pic>
        <p:nvPicPr>
          <p:cNvPr id="49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l="65356" t="52844" r="226" b="4496"/>
          <a:stretch>
            <a:fillRect/>
          </a:stretch>
        </p:blipFill>
        <p:spPr bwMode="auto">
          <a:xfrm>
            <a:off x="214282" y="1857364"/>
            <a:ext cx="1714512" cy="2000264"/>
          </a:xfrm>
          <a:prstGeom prst="triangle">
            <a:avLst/>
          </a:prstGeom>
          <a:noFill/>
        </p:spPr>
      </p:pic>
      <p:pic>
        <p:nvPicPr>
          <p:cNvPr id="50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l="65356" t="52844" r="226" b="8560"/>
          <a:stretch>
            <a:fillRect/>
          </a:stretch>
        </p:blipFill>
        <p:spPr bwMode="auto">
          <a:xfrm>
            <a:off x="0" y="857232"/>
            <a:ext cx="1285884" cy="1357298"/>
          </a:xfrm>
          <a:prstGeom prst="triangle">
            <a:avLst/>
          </a:prstGeom>
          <a:noFill/>
        </p:spPr>
      </p:pic>
      <p:pic>
        <p:nvPicPr>
          <p:cNvPr id="51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l="65356" t="52844" r="226" b="8560"/>
          <a:stretch>
            <a:fillRect/>
          </a:stretch>
        </p:blipFill>
        <p:spPr bwMode="auto">
          <a:xfrm>
            <a:off x="1643042" y="1000108"/>
            <a:ext cx="723936" cy="764141"/>
          </a:xfrm>
          <a:prstGeom prst="triangle">
            <a:avLst/>
          </a:prstGeom>
          <a:noFill/>
        </p:spPr>
      </p:pic>
      <p:pic>
        <p:nvPicPr>
          <p:cNvPr id="52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l="65356" t="52844" r="226" b="8560"/>
          <a:stretch>
            <a:fillRect/>
          </a:stretch>
        </p:blipFill>
        <p:spPr bwMode="auto">
          <a:xfrm>
            <a:off x="2857488" y="785794"/>
            <a:ext cx="928694" cy="980271"/>
          </a:xfrm>
          <a:prstGeom prst="triangle">
            <a:avLst/>
          </a:prstGeom>
          <a:noFill/>
        </p:spPr>
      </p:pic>
      <p:pic>
        <p:nvPicPr>
          <p:cNvPr id="53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l="65356" t="52844" r="226" b="8560"/>
          <a:stretch>
            <a:fillRect/>
          </a:stretch>
        </p:blipFill>
        <p:spPr bwMode="auto">
          <a:xfrm>
            <a:off x="3714744" y="571480"/>
            <a:ext cx="1150548" cy="1214446"/>
          </a:xfrm>
          <a:prstGeom prst="triangle">
            <a:avLst/>
          </a:prstGeom>
          <a:noFill/>
        </p:spPr>
      </p:pic>
      <p:pic>
        <p:nvPicPr>
          <p:cNvPr id="54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l="65356" t="52844" r="226" b="8560"/>
          <a:stretch>
            <a:fillRect/>
          </a:stretch>
        </p:blipFill>
        <p:spPr bwMode="auto">
          <a:xfrm>
            <a:off x="5143504" y="642918"/>
            <a:ext cx="1285884" cy="1357298"/>
          </a:xfrm>
          <a:prstGeom prst="triangle">
            <a:avLst/>
          </a:prstGeom>
          <a:noFill/>
        </p:spPr>
      </p:pic>
      <p:pic>
        <p:nvPicPr>
          <p:cNvPr id="55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l="65356" t="52844" r="226" b="8560"/>
          <a:stretch>
            <a:fillRect/>
          </a:stretch>
        </p:blipFill>
        <p:spPr bwMode="auto">
          <a:xfrm>
            <a:off x="3214678" y="3357562"/>
            <a:ext cx="1285884" cy="1357298"/>
          </a:xfrm>
          <a:prstGeom prst="triangle">
            <a:avLst/>
          </a:prstGeom>
          <a:noFill/>
        </p:spPr>
      </p:pic>
      <p:pic>
        <p:nvPicPr>
          <p:cNvPr id="56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l="65356" t="52844" r="226" b="8560"/>
          <a:stretch>
            <a:fillRect/>
          </a:stretch>
        </p:blipFill>
        <p:spPr bwMode="auto">
          <a:xfrm>
            <a:off x="1" y="4929198"/>
            <a:ext cx="1428728" cy="1714488"/>
          </a:xfrm>
          <a:prstGeom prst="triangle">
            <a:avLst/>
          </a:prstGeom>
          <a:noFill/>
        </p:spPr>
      </p:pic>
      <p:pic>
        <p:nvPicPr>
          <p:cNvPr id="57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30000"/>
          </a:blip>
          <a:srcRect l="65356" t="52844" r="226" b="8560"/>
          <a:stretch>
            <a:fillRect/>
          </a:stretch>
        </p:blipFill>
        <p:spPr bwMode="auto">
          <a:xfrm>
            <a:off x="6429388" y="3786190"/>
            <a:ext cx="2368776" cy="2500330"/>
          </a:xfrm>
          <a:prstGeom prst="triangle">
            <a:avLst/>
          </a:prstGeom>
          <a:noFill/>
        </p:spPr>
      </p:pic>
      <p:pic>
        <p:nvPicPr>
          <p:cNvPr id="59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</a:blip>
          <a:srcRect l="65356" t="52844" r="226" b="8560"/>
          <a:stretch>
            <a:fillRect/>
          </a:stretch>
        </p:blipFill>
        <p:spPr bwMode="auto">
          <a:xfrm>
            <a:off x="8143900" y="1071546"/>
            <a:ext cx="859295" cy="907017"/>
          </a:xfrm>
          <a:prstGeom prst="triangle">
            <a:avLst/>
          </a:prstGeom>
          <a:noFill/>
        </p:spPr>
      </p:pic>
      <p:pic>
        <p:nvPicPr>
          <p:cNvPr id="60" name="Picture 5" descr="C:\Documents and Settings\Администратор\Мои документы\Мои рисунки\дерев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EE2D2"/>
              </a:clrFrom>
              <a:clrTo>
                <a:srgbClr val="EEE2D2">
                  <a:alpha val="0"/>
                </a:srgbClr>
              </a:clrTo>
            </a:clrChange>
            <a:lum bright="-20000"/>
          </a:blip>
          <a:srcRect l="65356" t="52844" r="226" b="8560"/>
          <a:stretch>
            <a:fillRect/>
          </a:stretch>
        </p:blipFill>
        <p:spPr bwMode="auto">
          <a:xfrm>
            <a:off x="4643438" y="1000108"/>
            <a:ext cx="723936" cy="764141"/>
          </a:xfrm>
          <a:prstGeom prst="triangle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0416 L 0.02344 0.13182 L 0.04583 0.00416 L 0.06944 0.13182 L 0.09306 0.00416 L 0.1151 0.13182 L 0.13872 0.00416 L 0.16094 0.13182 L 0.18455 0.00416 L 0.20816 0.13182 L 0.23038 0.00416 L 0.25399 0.13182 L 0.27604 0.00416 L 0.29965 0.13182 L 0.32326 0.00416 L 0.34566 0.13182 L 0.36927 0.00416 " pathEditMode="relative" rAng="0" ptsTypes="FFFFFFFFFFFFFFFFF">
                                      <p:cBhvr>
                                        <p:cTn id="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0044 L 0.03125 0.13183 L 0.06094 0.0044 L 0.09236 0.13183 L 0.12379 0.0044 L 0.15313 0.13183 L 0.18438 0.0044 L 0.21407 0.13183 L 0.24549 0.0044 L 0.27691 0.13183 L 0.3066 0.0044 L 0.33785 0.13183 L 0.36719 0.0044 L 0.39861 0.13183 L 0.43004 0.0044 L 0.45973 0.13183 L 0.49115 0.0044 " pathEditMode="relative" rAng="0" ptsTypes="FFFFFFFFFFFFFFFFF">
                                      <p:cBhvr>
                                        <p:cTn id="1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8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7 0.03007 L 0.03507 0.13182 L 0.0684 0.03007 L 0.10365 0.13182 L 0.13872 0.03007 L 0.1717 0.13182 L 0.20694 0.03007 L 0.2401 0.13182 L 0.27535 0.03007 L 0.31059 0.13182 L 0.34375 0.03007 L 0.37899 0.13182 L 0.41198 0.03007 L 0.44705 0.13182 L 0.48229 0.03007 L 0.51562 0.13182 L 0.55087 0.03007 " pathEditMode="relative" rAng="0" ptsTypes="FFFFFFFFFFFFFFFFF">
                                      <p:cBhvr>
                                        <p:cTn id="2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" y="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8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0.0259 L 0.04497 0.09551 L 0.08802 0.0259 L 0.13351 0.09551 L 0.17865 0.0259 L 0.22118 0.09551 L 0.2665 0.0259 L 0.30938 0.09551 L 0.35486 0.0259 L 0.40018 0.09551 L 0.44306 0.0259 L 0.48837 0.09551 L 0.5309 0.0259 L 0.57604 0.09551 L 0.62153 0.0259 L 0.66459 0.09551 L 0.71007 0.0259 " pathEditMode="relative" rAng="0" ptsTypes="FFFFFFFFFFFFFFFFF">
                                      <p:cBhvr>
                                        <p:cTn id="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" y="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429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0"/>
            <a:ext cx="1571636" cy="1654164"/>
          </a:xfrm>
        </p:spPr>
        <p:txBody>
          <a:bodyPr>
            <a:no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10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3471858" cy="15430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3+0=</a:t>
            </a:r>
            <a:endParaRPr lang="ru-RU" sz="10600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1928802"/>
            <a:ext cx="307183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0+4=</a:t>
            </a:r>
            <a:endParaRPr lang="ru-RU" sz="10600" dirty="0"/>
          </a:p>
        </p:txBody>
      </p:sp>
      <p:sp>
        <p:nvSpPr>
          <p:cNvPr id="8" name="TextBox 7"/>
          <p:cNvSpPr txBox="1"/>
          <p:nvPr/>
        </p:nvSpPr>
        <p:spPr>
          <a:xfrm>
            <a:off x="3143240" y="1928802"/>
            <a:ext cx="100013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10600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4071942"/>
            <a:ext cx="314327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7+0=</a:t>
            </a:r>
            <a:endParaRPr lang="ru-RU" sz="10600" dirty="0"/>
          </a:p>
        </p:txBody>
      </p:sp>
      <p:sp>
        <p:nvSpPr>
          <p:cNvPr id="10" name="TextBox 9"/>
          <p:cNvSpPr txBox="1"/>
          <p:nvPr/>
        </p:nvSpPr>
        <p:spPr>
          <a:xfrm>
            <a:off x="3214678" y="4000504"/>
            <a:ext cx="100013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10600" dirty="0"/>
          </a:p>
        </p:txBody>
      </p:sp>
      <p:sp>
        <p:nvSpPr>
          <p:cNvPr id="11" name="TextBox 10"/>
          <p:cNvSpPr txBox="1"/>
          <p:nvPr/>
        </p:nvSpPr>
        <p:spPr>
          <a:xfrm>
            <a:off x="5214942" y="0"/>
            <a:ext cx="300039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2-0=</a:t>
            </a:r>
            <a:endParaRPr lang="ru-RU" sz="10600" dirty="0"/>
          </a:p>
        </p:txBody>
      </p:sp>
      <p:sp>
        <p:nvSpPr>
          <p:cNvPr id="12" name="TextBox 11"/>
          <p:cNvSpPr txBox="1"/>
          <p:nvPr/>
        </p:nvSpPr>
        <p:spPr>
          <a:xfrm>
            <a:off x="7858148" y="0"/>
            <a:ext cx="107153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10600" dirty="0"/>
          </a:p>
        </p:txBody>
      </p:sp>
      <p:sp>
        <p:nvSpPr>
          <p:cNvPr id="13" name="TextBox 12"/>
          <p:cNvSpPr txBox="1"/>
          <p:nvPr/>
        </p:nvSpPr>
        <p:spPr>
          <a:xfrm>
            <a:off x="5286380" y="1928802"/>
            <a:ext cx="300039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6-0=</a:t>
            </a:r>
            <a:endParaRPr lang="ru-RU" sz="10600" dirty="0"/>
          </a:p>
        </p:txBody>
      </p:sp>
      <p:sp>
        <p:nvSpPr>
          <p:cNvPr id="14" name="TextBox 13"/>
          <p:cNvSpPr txBox="1"/>
          <p:nvPr/>
        </p:nvSpPr>
        <p:spPr>
          <a:xfrm>
            <a:off x="7858148" y="1928802"/>
            <a:ext cx="128585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10600" dirty="0"/>
          </a:p>
        </p:txBody>
      </p:sp>
      <p:sp>
        <p:nvSpPr>
          <p:cNvPr id="15" name="TextBox 14"/>
          <p:cNvSpPr txBox="1"/>
          <p:nvPr/>
        </p:nvSpPr>
        <p:spPr>
          <a:xfrm>
            <a:off x="5286380" y="3857628"/>
            <a:ext cx="292895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8-0=</a:t>
            </a:r>
            <a:endParaRPr lang="ru-RU" sz="10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858148" y="3786190"/>
            <a:ext cx="128585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ru-RU" sz="10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47</Words>
  <PresentationFormat>Экран (4:3)</PresentationFormat>
  <Paragraphs>21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ссс</vt:lpstr>
      <vt:lpstr>Слайд 8</vt:lpstr>
      <vt:lpstr>3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Asus-PC</dc:creator>
  <cp:lastModifiedBy>Иваненко</cp:lastModifiedBy>
  <cp:revision>30</cp:revision>
  <dcterms:created xsi:type="dcterms:W3CDTF">2015-11-18T15:05:23Z</dcterms:created>
  <dcterms:modified xsi:type="dcterms:W3CDTF">2015-11-22T17:53:58Z</dcterms:modified>
</cp:coreProperties>
</file>