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5" r:id="rId4"/>
    <p:sldId id="258" r:id="rId5"/>
    <p:sldId id="267" r:id="rId6"/>
    <p:sldId id="266" r:id="rId7"/>
    <p:sldId id="268" r:id="rId8"/>
    <p:sldId id="269" r:id="rId9"/>
    <p:sldId id="270" r:id="rId10"/>
    <p:sldId id="272" r:id="rId11"/>
    <p:sldId id="273" r:id="rId12"/>
    <p:sldId id="27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84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26.10.2016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38138"/>
          </a:xfrm>
        </p:spPr>
        <p:txBody>
          <a:bodyPr>
            <a:noAutofit/>
          </a:bodyPr>
          <a:lstStyle/>
          <a:p>
            <a:pPr algn="l"/>
            <a:r>
              <a:rPr lang="uk-UA" sz="2800" dirty="0" smtClean="0"/>
              <a:t>Чемпіони Олімпіади в Ріо-де-Жанейро 2016 року</a:t>
            </a:r>
            <a:endParaRPr lang="ru-RU" sz="28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5229200"/>
            <a:ext cx="1866727" cy="1475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1196752"/>
            <a:ext cx="215838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3284984"/>
            <a:ext cx="1656184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3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869160"/>
            <a:ext cx="2314437" cy="1728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3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3284984"/>
            <a:ext cx="2088231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3"/>
          <p:cNvPicPr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95936" y="1124744"/>
            <a:ext cx="230425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Содержимое 3"/>
          <p:cNvPicPr>
            <a:picLocks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59832" y="5013176"/>
            <a:ext cx="1637928" cy="165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3"/>
          <p:cNvPicPr>
            <a:picLocks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092280" y="5517232"/>
            <a:ext cx="1872208" cy="121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Содержимое 3"/>
          <p:cNvPicPr>
            <a:picLocks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528" y="1196752"/>
            <a:ext cx="194463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Содержимое 3"/>
          <p:cNvPicPr>
            <a:picLocks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355976" y="3284984"/>
            <a:ext cx="2448272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Содержимое 3"/>
          <p:cNvPicPr>
            <a:picLocks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339752" y="2348880"/>
            <a:ext cx="2160662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r>
              <a:rPr lang="ru-RU" sz="1400" dirty="0" err="1" smtClean="0"/>
              <a:t>Дмитро</a:t>
            </a:r>
            <a:r>
              <a:rPr lang="ru-RU" sz="1400" dirty="0" smtClean="0"/>
              <a:t> </a:t>
            </a:r>
            <a:r>
              <a:rPr lang="ru-RU" sz="1400" dirty="0" err="1" smtClean="0"/>
              <a:t>Янчук</a:t>
            </a:r>
            <a:r>
              <a:rPr lang="ru-RU" sz="1400" dirty="0" smtClean="0"/>
              <a:t> (23 роки) </a:t>
            </a:r>
            <a:r>
              <a:rPr lang="ru-RU" sz="1400" dirty="0" err="1" smtClean="0"/>
              <a:t>і</a:t>
            </a:r>
            <a:r>
              <a:rPr lang="ru-RU" sz="1400" dirty="0" smtClean="0"/>
              <a:t> Тарас </a:t>
            </a:r>
            <a:r>
              <a:rPr lang="ru-RU" sz="1400" dirty="0" err="1" smtClean="0"/>
              <a:t>Міщук</a:t>
            </a:r>
            <a:r>
              <a:rPr lang="ru-RU" sz="1400" dirty="0" smtClean="0"/>
              <a:t> (21 </a:t>
            </a:r>
            <a:r>
              <a:rPr lang="ru-RU" sz="1400" dirty="0" err="1" smtClean="0"/>
              <a:t>рік</a:t>
            </a:r>
            <a:r>
              <a:rPr lang="ru-RU" sz="1400" dirty="0" smtClean="0"/>
              <a:t>). </a:t>
            </a:r>
            <a:r>
              <a:rPr lang="ru-RU" sz="1400" dirty="0" err="1" smtClean="0"/>
              <a:t>Каное-двійка</a:t>
            </a:r>
            <a:r>
              <a:rPr lang="ru-RU" sz="1400" dirty="0" smtClean="0"/>
              <a:t>, 1000 </a:t>
            </a:r>
            <a:r>
              <a:rPr lang="ru-RU" sz="1400" dirty="0" err="1" smtClean="0"/>
              <a:t>метрів</a:t>
            </a:r>
            <a:r>
              <a:rPr lang="ru-RU" sz="1400" dirty="0" smtClean="0"/>
              <a:t>. Бронзова медаль</a:t>
            </a:r>
            <a:r>
              <a:rPr lang="uk-UA" sz="1400" dirty="0" smtClean="0"/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err="1" smtClean="0"/>
              <a:t>Янчук</a:t>
            </a:r>
            <a:r>
              <a:rPr lang="ru-RU" sz="1400" dirty="0" smtClean="0"/>
              <a:t> та </a:t>
            </a:r>
            <a:r>
              <a:rPr lang="ru-RU" sz="1400" dirty="0" err="1" smtClean="0"/>
              <a:t>Міщук</a:t>
            </a:r>
            <a:r>
              <a:rPr lang="ru-RU" sz="1400" dirty="0" smtClean="0"/>
              <a:t> </a:t>
            </a:r>
            <a:r>
              <a:rPr lang="ru-RU" sz="1400" dirty="0" err="1" smtClean="0"/>
              <a:t>продемонстрували</a:t>
            </a:r>
            <a:r>
              <a:rPr lang="ru-RU" sz="1400" dirty="0" smtClean="0"/>
              <a:t> </a:t>
            </a:r>
            <a:r>
              <a:rPr lang="ru-RU" sz="1400" dirty="0" err="1" smtClean="0"/>
              <a:t>свої</a:t>
            </a:r>
            <a:r>
              <a:rPr lang="ru-RU" sz="1400" dirty="0" smtClean="0"/>
              <a:t> </a:t>
            </a:r>
            <a:r>
              <a:rPr lang="ru-RU" sz="1400" dirty="0" err="1" smtClean="0"/>
              <a:t>амбіції</a:t>
            </a:r>
            <a:r>
              <a:rPr lang="ru-RU" sz="1400" dirty="0" smtClean="0"/>
              <a:t> </a:t>
            </a:r>
            <a:r>
              <a:rPr lang="ru-RU" sz="1400" dirty="0" err="1" smtClean="0"/>
              <a:t>ще</a:t>
            </a:r>
            <a:r>
              <a:rPr lang="ru-RU" sz="1400" dirty="0" smtClean="0"/>
              <a:t> в </a:t>
            </a:r>
            <a:r>
              <a:rPr lang="ru-RU" sz="1400" dirty="0" err="1" smtClean="0"/>
              <a:t>півфіналі</a:t>
            </a:r>
            <a:r>
              <a:rPr lang="ru-RU" sz="1400" dirty="0" smtClean="0"/>
              <a:t>, коли показали </a:t>
            </a:r>
            <a:r>
              <a:rPr lang="ru-RU" sz="1400" dirty="0" err="1" smtClean="0"/>
              <a:t>найкращий</a:t>
            </a:r>
            <a:r>
              <a:rPr lang="ru-RU" sz="1400" dirty="0" smtClean="0"/>
              <a:t> час у </a:t>
            </a:r>
            <a:r>
              <a:rPr lang="ru-RU" sz="1400" dirty="0" err="1" smtClean="0"/>
              <a:t>своєму</a:t>
            </a:r>
            <a:r>
              <a:rPr lang="ru-RU" sz="1400" dirty="0" smtClean="0"/>
              <a:t> </a:t>
            </a:r>
            <a:r>
              <a:rPr lang="ru-RU" sz="1400" dirty="0" err="1" smtClean="0"/>
              <a:t>запливі</a:t>
            </a:r>
            <a:r>
              <a:rPr lang="ru-RU" sz="1400" dirty="0" smtClean="0"/>
              <a:t>. У </a:t>
            </a:r>
            <a:r>
              <a:rPr lang="ru-RU" sz="1400" dirty="0" err="1" smtClean="0"/>
              <a:t>вирішальній</a:t>
            </a:r>
            <a:r>
              <a:rPr lang="ru-RU" sz="1400" dirty="0" smtClean="0"/>
              <a:t> </a:t>
            </a:r>
            <a:r>
              <a:rPr lang="ru-RU" sz="1400" dirty="0" err="1" smtClean="0"/>
              <a:t>гонці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українців</a:t>
            </a:r>
            <a:r>
              <a:rPr lang="ru-RU" sz="1400" dirty="0" smtClean="0"/>
              <a:t> </a:t>
            </a:r>
            <a:r>
              <a:rPr lang="ru-RU" sz="1400" dirty="0" err="1" smtClean="0"/>
              <a:t>обійшли</a:t>
            </a:r>
            <a:r>
              <a:rPr lang="ru-RU" sz="1400" dirty="0" smtClean="0"/>
              <a:t> </a:t>
            </a:r>
            <a:r>
              <a:rPr lang="ru-RU" sz="1400" dirty="0" err="1" smtClean="0"/>
              <a:t>лише</a:t>
            </a:r>
            <a:r>
              <a:rPr lang="ru-RU" sz="1400" dirty="0" smtClean="0"/>
              <a:t> два </a:t>
            </a:r>
            <a:r>
              <a:rPr lang="ru-RU" sz="1400" dirty="0" err="1" smtClean="0"/>
              <a:t>дуети</a:t>
            </a:r>
            <a:r>
              <a:rPr lang="ru-RU" sz="1400" dirty="0" smtClean="0"/>
              <a:t> - </a:t>
            </a:r>
            <a:r>
              <a:rPr lang="ru-RU" sz="1400" dirty="0" err="1" smtClean="0"/>
              <a:t>бразильці</a:t>
            </a:r>
            <a:r>
              <a:rPr lang="ru-RU" sz="1400" dirty="0" smtClean="0"/>
              <a:t> </a:t>
            </a:r>
            <a:r>
              <a:rPr lang="ru-RU" sz="1400" dirty="0" err="1" smtClean="0"/>
              <a:t>Елрон</a:t>
            </a:r>
            <a:r>
              <a:rPr lang="ru-RU" sz="1400" dirty="0" smtClean="0"/>
              <a:t> Де </a:t>
            </a:r>
            <a:r>
              <a:rPr lang="ru-RU" sz="1400" dirty="0" err="1" smtClean="0"/>
              <a:t>Соуза</a:t>
            </a:r>
            <a:r>
              <a:rPr lang="ru-RU" sz="1400" dirty="0" smtClean="0"/>
              <a:t> </a:t>
            </a:r>
            <a:r>
              <a:rPr lang="ru-RU" sz="1400" dirty="0" err="1" smtClean="0"/>
              <a:t>Сілва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Ісакіяс</a:t>
            </a:r>
            <a:r>
              <a:rPr lang="ru-RU" sz="1400" dirty="0" smtClean="0"/>
              <a:t> </a:t>
            </a:r>
            <a:r>
              <a:rPr lang="ru-RU" sz="1400" dirty="0" err="1" smtClean="0"/>
              <a:t>Кейруш</a:t>
            </a:r>
            <a:r>
              <a:rPr lang="ru-RU" sz="1400" dirty="0" smtClean="0"/>
              <a:t> </a:t>
            </a:r>
            <a:r>
              <a:rPr lang="ru-RU" sz="1400" dirty="0" err="1" smtClean="0"/>
              <a:t>Дос</a:t>
            </a:r>
            <a:r>
              <a:rPr lang="ru-RU" sz="1400" dirty="0" smtClean="0"/>
              <a:t> </a:t>
            </a:r>
            <a:r>
              <a:rPr lang="ru-RU" sz="1400" dirty="0" err="1" smtClean="0"/>
              <a:t>Сантос</a:t>
            </a:r>
            <a:r>
              <a:rPr lang="ru-RU" sz="1400" dirty="0" smtClean="0"/>
              <a:t>, а </a:t>
            </a:r>
            <a:r>
              <a:rPr lang="ru-RU" sz="1400" dirty="0" err="1" smtClean="0"/>
              <a:t>також</a:t>
            </a:r>
            <a:r>
              <a:rPr lang="ru-RU" sz="1400" dirty="0" smtClean="0"/>
              <a:t> </a:t>
            </a:r>
            <a:r>
              <a:rPr lang="ru-RU" sz="1400" dirty="0" err="1" smtClean="0"/>
              <a:t>німці</a:t>
            </a:r>
            <a:r>
              <a:rPr lang="ru-RU" sz="1400" dirty="0" smtClean="0"/>
              <a:t> Себастьян </a:t>
            </a:r>
            <a:r>
              <a:rPr lang="ru-RU" sz="1400" dirty="0" err="1" smtClean="0"/>
              <a:t>Брендель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Ян </a:t>
            </a:r>
            <a:r>
              <a:rPr lang="ru-RU" sz="1400" dirty="0" err="1" smtClean="0"/>
              <a:t>Вандрей</a:t>
            </a:r>
            <a:r>
              <a:rPr lang="ru-RU" sz="1400" dirty="0" smtClean="0"/>
              <a:t>. </a:t>
            </a:r>
            <a:r>
              <a:rPr lang="ru-RU" sz="1400" dirty="0" err="1" smtClean="0"/>
              <a:t>Після</a:t>
            </a:r>
            <a:r>
              <a:rPr lang="ru-RU" sz="1400" dirty="0" smtClean="0"/>
              <a:t> </a:t>
            </a:r>
            <a:r>
              <a:rPr lang="ru-RU" sz="1400" dirty="0" err="1" smtClean="0"/>
              <a:t>запливу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українці</a:t>
            </a:r>
            <a:r>
              <a:rPr lang="ru-RU" sz="1400" dirty="0" smtClean="0"/>
              <a:t> </a:t>
            </a:r>
            <a:r>
              <a:rPr lang="ru-RU" sz="1400" dirty="0" err="1" smtClean="0"/>
              <a:t>зізналися</a:t>
            </a:r>
            <a:r>
              <a:rPr lang="ru-RU" sz="1400" dirty="0" smtClean="0"/>
              <a:t>, </a:t>
            </a:r>
            <a:r>
              <a:rPr lang="ru-RU" sz="1400" dirty="0" err="1" smtClean="0"/>
              <a:t>що</a:t>
            </a:r>
            <a:r>
              <a:rPr lang="ru-RU" sz="1400" dirty="0" smtClean="0"/>
              <a:t> </a:t>
            </a:r>
            <a:r>
              <a:rPr lang="ru-RU" sz="1400" dirty="0" err="1" smtClean="0"/>
              <a:t>їх</a:t>
            </a:r>
            <a:r>
              <a:rPr lang="ru-RU" sz="1400" dirty="0" smtClean="0"/>
              <a:t> </a:t>
            </a:r>
            <a:r>
              <a:rPr lang="ru-RU" sz="1400" dirty="0" err="1" smtClean="0"/>
              <a:t>надихнула</a:t>
            </a:r>
            <a:r>
              <a:rPr lang="ru-RU" sz="1400" dirty="0" smtClean="0"/>
              <a:t> золота медаль </a:t>
            </a:r>
            <a:r>
              <a:rPr lang="ru-RU" sz="1400" dirty="0" err="1" smtClean="0"/>
              <a:t>Юрія</a:t>
            </a:r>
            <a:r>
              <a:rPr lang="ru-RU" sz="1400" dirty="0" smtClean="0"/>
              <a:t> Чебана, </a:t>
            </a:r>
            <a:r>
              <a:rPr lang="ru-RU" sz="1400" dirty="0" err="1" smtClean="0"/>
              <a:t>який</a:t>
            </a:r>
            <a:r>
              <a:rPr lang="ru-RU" sz="1400" dirty="0" smtClean="0"/>
              <a:t> </a:t>
            </a:r>
            <a:r>
              <a:rPr lang="ru-RU" sz="1400" dirty="0" err="1" smtClean="0"/>
              <a:t>здобув</a:t>
            </a:r>
            <a:r>
              <a:rPr lang="ru-RU" sz="1400" dirty="0" smtClean="0"/>
              <a:t> перемогу в </a:t>
            </a:r>
            <a:r>
              <a:rPr lang="ru-RU" sz="1400" dirty="0" err="1" smtClean="0"/>
              <a:t>фіналі</a:t>
            </a:r>
            <a:r>
              <a:rPr lang="ru-RU" sz="1400" dirty="0" smtClean="0"/>
              <a:t> на </a:t>
            </a:r>
            <a:r>
              <a:rPr lang="ru-RU" sz="1400" dirty="0" err="1" smtClean="0"/>
              <a:t>дистанції</a:t>
            </a:r>
            <a:r>
              <a:rPr lang="ru-RU" sz="1400" dirty="0" smtClean="0"/>
              <a:t> 200 </a:t>
            </a:r>
            <a:r>
              <a:rPr lang="ru-RU" sz="1400" dirty="0" err="1" smtClean="0"/>
              <a:t>метрів</a:t>
            </a:r>
            <a:r>
              <a:rPr lang="uk-UA" sz="1400" dirty="0" smtClean="0"/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636912"/>
            <a:ext cx="590550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Ганна </a:t>
            </a:r>
            <a:r>
              <a:rPr lang="ru-RU" sz="1400" dirty="0" err="1" smtClean="0"/>
              <a:t>Різатдінова</a:t>
            </a:r>
            <a:r>
              <a:rPr lang="ru-RU" sz="1400" dirty="0" smtClean="0"/>
              <a:t>, 23 роки. </a:t>
            </a:r>
            <a:r>
              <a:rPr lang="ru-RU" sz="1400" dirty="0" err="1" smtClean="0"/>
              <a:t>Художня</a:t>
            </a:r>
            <a:r>
              <a:rPr lang="ru-RU" sz="1400" dirty="0" smtClean="0"/>
              <a:t> </a:t>
            </a:r>
            <a:r>
              <a:rPr lang="ru-RU" sz="1400" dirty="0" err="1" smtClean="0"/>
              <a:t>гімнастика</a:t>
            </a:r>
            <a:r>
              <a:rPr lang="ru-RU" sz="1400" dirty="0" smtClean="0"/>
              <a:t>. Бронзова медаль</a:t>
            </a:r>
            <a:r>
              <a:rPr lang="uk-UA" sz="1400" dirty="0" smtClean="0"/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Ганна </a:t>
            </a:r>
            <a:r>
              <a:rPr lang="ru-RU" sz="1400" dirty="0" err="1" smtClean="0"/>
              <a:t>вважалася</a:t>
            </a:r>
            <a:r>
              <a:rPr lang="ru-RU" sz="1400" dirty="0" smtClean="0"/>
              <a:t> </a:t>
            </a:r>
            <a:r>
              <a:rPr lang="ru-RU" sz="1400" dirty="0" err="1" smtClean="0"/>
              <a:t>однією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фавориток </a:t>
            </a:r>
            <a:r>
              <a:rPr lang="ru-RU" sz="1400" dirty="0" err="1" smtClean="0"/>
              <a:t>ще</a:t>
            </a:r>
            <a:r>
              <a:rPr lang="ru-RU" sz="1400" dirty="0" smtClean="0"/>
              <a:t> до старту </a:t>
            </a:r>
            <a:r>
              <a:rPr lang="ru-RU" sz="1400" dirty="0" err="1" smtClean="0"/>
              <a:t>змагань</a:t>
            </a:r>
            <a:r>
              <a:rPr lang="ru-RU" sz="1400" dirty="0" smtClean="0"/>
              <a:t>, тому </a:t>
            </a:r>
            <a:r>
              <a:rPr lang="ru-RU" sz="1400" dirty="0" err="1" smtClean="0"/>
              <a:t>її</a:t>
            </a:r>
            <a:r>
              <a:rPr lang="ru-RU" sz="1400" dirty="0" smtClean="0"/>
              <a:t> </a:t>
            </a:r>
            <a:r>
              <a:rPr lang="ru-RU" sz="1400" dirty="0" err="1" smtClean="0"/>
              <a:t>успіх</a:t>
            </a:r>
            <a:r>
              <a:rPr lang="ru-RU" sz="1400" dirty="0" smtClean="0"/>
              <a:t> не став </a:t>
            </a:r>
            <a:r>
              <a:rPr lang="ru-RU" sz="1400" dirty="0" err="1" smtClean="0"/>
              <a:t>несподіванкою</a:t>
            </a:r>
            <a:r>
              <a:rPr lang="ru-RU" sz="1400" dirty="0" smtClean="0"/>
              <a:t> для </a:t>
            </a:r>
            <a:r>
              <a:rPr lang="ru-RU" sz="1400" dirty="0" err="1" smtClean="0"/>
              <a:t>вболівальників</a:t>
            </a:r>
            <a:r>
              <a:rPr lang="ru-RU" sz="1400" dirty="0" smtClean="0"/>
              <a:t>. </a:t>
            </a:r>
            <a:r>
              <a:rPr lang="ru-RU" sz="1400" dirty="0" err="1" smtClean="0"/>
              <a:t>Різатдінова</a:t>
            </a:r>
            <a:r>
              <a:rPr lang="ru-RU" sz="1400" dirty="0" smtClean="0"/>
              <a:t> </a:t>
            </a:r>
            <a:r>
              <a:rPr lang="ru-RU" sz="1400" dirty="0" err="1" smtClean="0"/>
              <a:t>впевнено</a:t>
            </a:r>
            <a:r>
              <a:rPr lang="ru-RU" sz="1400" dirty="0" smtClean="0"/>
              <a:t> </a:t>
            </a:r>
            <a:r>
              <a:rPr lang="ru-RU" sz="1400" dirty="0" err="1" smtClean="0"/>
              <a:t>посіла</a:t>
            </a:r>
            <a:r>
              <a:rPr lang="ru-RU" sz="1400" dirty="0" smtClean="0"/>
              <a:t> </a:t>
            </a:r>
            <a:r>
              <a:rPr lang="ru-RU" sz="1400" dirty="0" err="1" smtClean="0"/>
              <a:t>третє</a:t>
            </a:r>
            <a:r>
              <a:rPr lang="ru-RU" sz="1400" dirty="0" smtClean="0"/>
              <a:t> </a:t>
            </a:r>
            <a:r>
              <a:rPr lang="ru-RU" sz="1400" dirty="0" err="1" smtClean="0"/>
              <a:t>місце</a:t>
            </a:r>
            <a:r>
              <a:rPr lang="ru-RU" sz="1400" dirty="0" smtClean="0"/>
              <a:t> </a:t>
            </a:r>
            <a:r>
              <a:rPr lang="ru-RU" sz="1400" dirty="0" err="1" smtClean="0"/>
              <a:t>ще</a:t>
            </a:r>
            <a:r>
              <a:rPr lang="ru-RU" sz="1400" dirty="0" smtClean="0"/>
              <a:t> в </a:t>
            </a:r>
            <a:r>
              <a:rPr lang="ru-RU" sz="1400" dirty="0" err="1" smtClean="0"/>
              <a:t>кваліфікації</a:t>
            </a:r>
            <a:r>
              <a:rPr lang="ru-RU" sz="1400" dirty="0" smtClean="0"/>
              <a:t> </a:t>
            </a:r>
            <a:r>
              <a:rPr lang="ru-RU" sz="1400" dirty="0" err="1" smtClean="0"/>
              <a:t>індивідуального</a:t>
            </a:r>
            <a:r>
              <a:rPr lang="ru-RU" sz="1400" dirty="0" smtClean="0"/>
              <a:t> </a:t>
            </a:r>
            <a:r>
              <a:rPr lang="ru-RU" sz="1400" dirty="0" err="1" smtClean="0"/>
              <a:t>багатоборства</a:t>
            </a:r>
            <a:r>
              <a:rPr lang="ru-RU" sz="1400" dirty="0" smtClean="0"/>
              <a:t>, а в </a:t>
            </a:r>
            <a:r>
              <a:rPr lang="ru-RU" sz="1400" dirty="0" err="1" smtClean="0"/>
              <a:t>фіналі</a:t>
            </a:r>
            <a:r>
              <a:rPr lang="ru-RU" sz="1400" dirty="0" smtClean="0"/>
              <a:t> </a:t>
            </a:r>
            <a:r>
              <a:rPr lang="ru-RU" sz="1400" dirty="0" err="1" smtClean="0"/>
              <a:t>зуміла</a:t>
            </a:r>
            <a:r>
              <a:rPr lang="ru-RU" sz="1400" dirty="0" smtClean="0"/>
              <a:t> </a:t>
            </a:r>
            <a:r>
              <a:rPr lang="ru-RU" sz="1400" dirty="0" err="1" smtClean="0"/>
              <a:t>утримати</a:t>
            </a:r>
            <a:r>
              <a:rPr lang="ru-RU" sz="1400" dirty="0" smtClean="0"/>
              <a:t> </a:t>
            </a:r>
            <a:r>
              <a:rPr lang="ru-RU" sz="1400" dirty="0" err="1" smtClean="0"/>
              <a:t>даний</a:t>
            </a:r>
            <a:r>
              <a:rPr lang="ru-RU" sz="1400" dirty="0" smtClean="0"/>
              <a:t> результат. Золота медаль </a:t>
            </a:r>
            <a:r>
              <a:rPr lang="ru-RU" sz="1400" dirty="0" err="1" smtClean="0"/>
              <a:t>дісталася</a:t>
            </a:r>
            <a:r>
              <a:rPr lang="ru-RU" sz="1400" dirty="0" smtClean="0"/>
              <a:t> </a:t>
            </a:r>
            <a:r>
              <a:rPr lang="ru-RU" sz="1400" dirty="0" err="1" smtClean="0"/>
              <a:t>росіянці</a:t>
            </a:r>
            <a:r>
              <a:rPr lang="ru-RU" sz="1400" dirty="0" smtClean="0"/>
              <a:t> </a:t>
            </a:r>
            <a:r>
              <a:rPr lang="ru-RU" sz="1400" dirty="0" err="1" smtClean="0"/>
              <a:t>Яні</a:t>
            </a:r>
            <a:r>
              <a:rPr lang="ru-RU" sz="1400" dirty="0" smtClean="0"/>
              <a:t> </a:t>
            </a:r>
            <a:r>
              <a:rPr lang="ru-RU" sz="1400" dirty="0" err="1" smtClean="0"/>
              <a:t>Кудрявцевій</a:t>
            </a:r>
            <a:r>
              <a:rPr lang="ru-RU" sz="1400" dirty="0" smtClean="0"/>
              <a:t>, а </a:t>
            </a:r>
            <a:r>
              <a:rPr lang="ru-RU" sz="1400" dirty="0" err="1" smtClean="0"/>
              <a:t>срібна</a:t>
            </a:r>
            <a:r>
              <a:rPr lang="ru-RU" sz="1400" dirty="0" smtClean="0"/>
              <a:t> - </a:t>
            </a:r>
            <a:r>
              <a:rPr lang="ru-RU" sz="1400" dirty="0" err="1" smtClean="0"/>
              <a:t>її</a:t>
            </a:r>
            <a:r>
              <a:rPr lang="ru-RU" sz="1400" dirty="0" smtClean="0"/>
              <a:t> </a:t>
            </a:r>
            <a:r>
              <a:rPr lang="ru-RU" sz="1400" dirty="0" err="1" smtClean="0"/>
              <a:t>партнерці</a:t>
            </a:r>
            <a:r>
              <a:rPr lang="ru-RU" sz="1400" dirty="0" smtClean="0"/>
              <a:t> по </a:t>
            </a:r>
            <a:r>
              <a:rPr lang="ru-RU" sz="1400" dirty="0" err="1" smtClean="0"/>
              <a:t>збірній</a:t>
            </a:r>
            <a:r>
              <a:rPr lang="ru-RU" sz="1400" dirty="0" smtClean="0"/>
              <a:t> </a:t>
            </a:r>
            <a:r>
              <a:rPr lang="ru-RU" sz="1400" dirty="0" err="1" smtClean="0"/>
              <a:t>Маргариті</a:t>
            </a:r>
            <a:r>
              <a:rPr lang="ru-RU" sz="1400" dirty="0" smtClean="0"/>
              <a:t> </a:t>
            </a:r>
            <a:r>
              <a:rPr lang="ru-RU" sz="1400" dirty="0" err="1" smtClean="0"/>
              <a:t>Мамун</a:t>
            </a:r>
            <a:r>
              <a:rPr lang="ru-RU" sz="1400" dirty="0" smtClean="0"/>
              <a:t>. До </a:t>
            </a:r>
            <a:r>
              <a:rPr lang="ru-RU" sz="1400" dirty="0" err="1" smtClean="0"/>
              <a:t>другої</a:t>
            </a:r>
            <a:r>
              <a:rPr lang="ru-RU" sz="1400" dirty="0" smtClean="0"/>
              <a:t> </a:t>
            </a:r>
            <a:r>
              <a:rPr lang="ru-RU" sz="1400" dirty="0" err="1" smtClean="0"/>
              <a:t>половини</a:t>
            </a:r>
            <a:r>
              <a:rPr lang="ru-RU" sz="1400" dirty="0" smtClean="0"/>
              <a:t> </a:t>
            </a:r>
            <a:r>
              <a:rPr lang="ru-RU" sz="1400" dirty="0" err="1" smtClean="0"/>
              <a:t>фіналу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українка</a:t>
            </a:r>
            <a:r>
              <a:rPr lang="ru-RU" sz="1400" dirty="0" smtClean="0"/>
              <a:t> </a:t>
            </a:r>
            <a:r>
              <a:rPr lang="ru-RU" sz="1400" dirty="0" err="1" smtClean="0"/>
              <a:t>зуміла</a:t>
            </a:r>
            <a:r>
              <a:rPr lang="ru-RU" sz="1400" dirty="0" smtClean="0"/>
              <a:t> </a:t>
            </a:r>
            <a:r>
              <a:rPr lang="ru-RU" sz="1400" dirty="0" err="1" smtClean="0"/>
              <a:t>відтіснити</a:t>
            </a:r>
            <a:r>
              <a:rPr lang="ru-RU" sz="1400" dirty="0" smtClean="0"/>
              <a:t> в </a:t>
            </a:r>
            <a:r>
              <a:rPr lang="ru-RU" sz="1400" dirty="0" err="1" smtClean="0"/>
              <a:t>боротьбі</a:t>
            </a:r>
            <a:r>
              <a:rPr lang="ru-RU" sz="1400" dirty="0" smtClean="0"/>
              <a:t> за медаль кореянку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білоруску</a:t>
            </a:r>
            <a:r>
              <a:rPr lang="uk-UA" sz="1400" dirty="0" smtClean="0"/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780928"/>
            <a:ext cx="6624736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r>
              <a:rPr lang="ru-RU" sz="1400" dirty="0" err="1" smtClean="0"/>
              <a:t>Павло</a:t>
            </a:r>
            <a:r>
              <a:rPr lang="ru-RU" sz="1400" dirty="0" smtClean="0"/>
              <a:t> </a:t>
            </a:r>
            <a:r>
              <a:rPr lang="ru-RU" sz="1400" dirty="0" err="1" smtClean="0"/>
              <a:t>Тимощенко</a:t>
            </a:r>
            <a:r>
              <a:rPr lang="ru-RU" sz="1400" dirty="0" smtClean="0"/>
              <a:t>, 29 </a:t>
            </a:r>
            <a:r>
              <a:rPr lang="ru-RU" sz="1400" dirty="0" err="1" smtClean="0"/>
              <a:t>років</a:t>
            </a:r>
            <a:r>
              <a:rPr lang="ru-RU" sz="1400" dirty="0" smtClean="0"/>
              <a:t>. </a:t>
            </a:r>
            <a:r>
              <a:rPr lang="ru-RU" sz="1400" dirty="0" err="1" smtClean="0"/>
              <a:t>Сучасне</a:t>
            </a:r>
            <a:r>
              <a:rPr lang="ru-RU" sz="1400" dirty="0" smtClean="0"/>
              <a:t> </a:t>
            </a:r>
            <a:r>
              <a:rPr lang="ru-RU" sz="1400" dirty="0" err="1" smtClean="0"/>
              <a:t>п'ятиборство</a:t>
            </a:r>
            <a:r>
              <a:rPr lang="ru-RU" sz="1400" dirty="0" smtClean="0"/>
              <a:t>. </a:t>
            </a:r>
            <a:r>
              <a:rPr lang="ru-RU" sz="1400" dirty="0" err="1" smtClean="0"/>
              <a:t>Срібна</a:t>
            </a:r>
            <a:r>
              <a:rPr lang="ru-RU" sz="1400" dirty="0" smtClean="0"/>
              <a:t> медаль</a:t>
            </a:r>
            <a:r>
              <a:rPr lang="uk-UA" sz="1400" dirty="0" smtClean="0"/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err="1" smtClean="0"/>
              <a:t>Це</a:t>
            </a:r>
            <a:r>
              <a:rPr lang="ru-RU" sz="1400" dirty="0" smtClean="0"/>
              <a:t> перша </a:t>
            </a:r>
            <a:r>
              <a:rPr lang="ru-RU" sz="1400" dirty="0" err="1" smtClean="0"/>
              <a:t>олімпійська</a:t>
            </a:r>
            <a:r>
              <a:rPr lang="ru-RU" sz="1400" dirty="0" smtClean="0"/>
              <a:t> медаль в </a:t>
            </a:r>
            <a:r>
              <a:rPr lang="ru-RU" sz="1400" dirty="0" err="1" smtClean="0"/>
              <a:t>кар'єрі</a:t>
            </a:r>
            <a:r>
              <a:rPr lang="ru-RU" sz="1400" dirty="0" smtClean="0"/>
              <a:t> </a:t>
            </a:r>
            <a:r>
              <a:rPr lang="ru-RU" sz="1400" dirty="0" err="1" smtClean="0"/>
              <a:t>Тимощенко</a:t>
            </a:r>
            <a:r>
              <a:rPr lang="ru-RU" sz="1400" dirty="0" smtClean="0"/>
              <a:t>, </a:t>
            </a:r>
            <a:r>
              <a:rPr lang="ru-RU" sz="1400" dirty="0" err="1" smtClean="0"/>
              <a:t>який</a:t>
            </a:r>
            <a:r>
              <a:rPr lang="ru-RU" sz="1400" dirty="0" smtClean="0"/>
              <a:t> </a:t>
            </a:r>
            <a:r>
              <a:rPr lang="ru-RU" sz="1400" dirty="0" err="1" smtClean="0"/>
              <a:t>в</a:t>
            </a:r>
            <a:r>
              <a:rPr lang="ru-RU" sz="1400" dirty="0" smtClean="0"/>
              <a:t> </a:t>
            </a:r>
            <a:r>
              <a:rPr lang="ru-RU" sz="1400" dirty="0" err="1" smtClean="0"/>
              <a:t>минулому</a:t>
            </a:r>
            <a:r>
              <a:rPr lang="ru-RU" sz="1400" dirty="0" smtClean="0"/>
              <a:t> </a:t>
            </a:r>
            <a:r>
              <a:rPr lang="ru-RU" sz="1400" dirty="0" err="1" smtClean="0"/>
              <a:t>році</a:t>
            </a:r>
            <a:r>
              <a:rPr lang="ru-RU" sz="1400" dirty="0" smtClean="0"/>
              <a:t> </a:t>
            </a:r>
            <a:r>
              <a:rPr lang="ru-RU" sz="1400" dirty="0" err="1" smtClean="0"/>
              <a:t>зумів</a:t>
            </a:r>
            <a:r>
              <a:rPr lang="ru-RU" sz="1400" dirty="0" smtClean="0"/>
              <a:t> </a:t>
            </a:r>
            <a:r>
              <a:rPr lang="ru-RU" sz="1400" dirty="0" err="1" smtClean="0"/>
              <a:t>завоювати</a:t>
            </a:r>
            <a:r>
              <a:rPr lang="ru-RU" sz="1400" dirty="0" smtClean="0"/>
              <a:t> титул </a:t>
            </a:r>
            <a:r>
              <a:rPr lang="ru-RU" sz="1400" dirty="0" err="1" smtClean="0"/>
              <a:t>чемпіона</a:t>
            </a:r>
            <a:r>
              <a:rPr lang="ru-RU" sz="1400" dirty="0" smtClean="0"/>
              <a:t> </a:t>
            </a:r>
            <a:r>
              <a:rPr lang="ru-RU" sz="1400" dirty="0" err="1" smtClean="0"/>
              <a:t>світу</a:t>
            </a:r>
            <a:r>
              <a:rPr lang="ru-RU" sz="1400" dirty="0" smtClean="0"/>
              <a:t>. При </a:t>
            </a:r>
            <a:r>
              <a:rPr lang="ru-RU" sz="1400" dirty="0" err="1" smtClean="0"/>
              <a:t>цьому</a:t>
            </a:r>
            <a:r>
              <a:rPr lang="ru-RU" sz="1400" dirty="0" smtClean="0"/>
              <a:t> </a:t>
            </a:r>
            <a:r>
              <a:rPr lang="ru-RU" sz="1400" dirty="0" err="1" smtClean="0"/>
              <a:t>Павло</a:t>
            </a:r>
            <a:r>
              <a:rPr lang="ru-RU" sz="1400" dirty="0" smtClean="0"/>
              <a:t> не </a:t>
            </a:r>
            <a:r>
              <a:rPr lang="ru-RU" sz="1400" dirty="0" err="1" smtClean="0"/>
              <a:t>вважався</a:t>
            </a:r>
            <a:r>
              <a:rPr lang="ru-RU" sz="1400" dirty="0" smtClean="0"/>
              <a:t> одним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фаворитів</a:t>
            </a:r>
            <a:r>
              <a:rPr lang="ru-RU" sz="1400" dirty="0" smtClean="0"/>
              <a:t> </a:t>
            </a:r>
            <a:r>
              <a:rPr lang="ru-RU" sz="1400" dirty="0" err="1" smtClean="0"/>
              <a:t>змагань</a:t>
            </a:r>
            <a:r>
              <a:rPr lang="ru-RU" sz="1400" dirty="0" smtClean="0"/>
              <a:t>. </a:t>
            </a:r>
            <a:r>
              <a:rPr lang="ru-RU" sz="1400" dirty="0" err="1" smtClean="0"/>
              <a:t>Боротьба</a:t>
            </a:r>
            <a:r>
              <a:rPr lang="ru-RU" sz="1400" dirty="0" smtClean="0"/>
              <a:t> </a:t>
            </a:r>
            <a:r>
              <a:rPr lang="ru-RU" sz="1400" dirty="0" err="1" smtClean="0"/>
              <a:t>велася</a:t>
            </a:r>
            <a:r>
              <a:rPr lang="ru-RU" sz="1400" dirty="0" smtClean="0"/>
              <a:t> на </a:t>
            </a:r>
            <a:r>
              <a:rPr lang="ru-RU" sz="1400" dirty="0" err="1" smtClean="0"/>
              <a:t>дистанції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п'яти</a:t>
            </a:r>
            <a:r>
              <a:rPr lang="ru-RU" sz="1400" dirty="0" smtClean="0"/>
              <a:t> </a:t>
            </a:r>
            <a:r>
              <a:rPr lang="ru-RU" sz="1400" dirty="0" err="1" smtClean="0"/>
              <a:t>дисциплін</a:t>
            </a:r>
            <a:r>
              <a:rPr lang="ru-RU" sz="1400" dirty="0" smtClean="0"/>
              <a:t> - </a:t>
            </a:r>
            <a:r>
              <a:rPr lang="ru-RU" sz="1400" dirty="0" err="1" smtClean="0"/>
              <a:t>плавання</a:t>
            </a:r>
            <a:r>
              <a:rPr lang="ru-RU" sz="1400" dirty="0" smtClean="0"/>
              <a:t>, </a:t>
            </a:r>
            <a:r>
              <a:rPr lang="ru-RU" sz="1400" dirty="0" err="1" smtClean="0"/>
              <a:t>фехтування</a:t>
            </a:r>
            <a:r>
              <a:rPr lang="ru-RU" sz="1400" dirty="0" smtClean="0"/>
              <a:t>, </a:t>
            </a:r>
            <a:r>
              <a:rPr lang="ru-RU" sz="1400" dirty="0" err="1" smtClean="0"/>
              <a:t>верхової</a:t>
            </a:r>
            <a:r>
              <a:rPr lang="ru-RU" sz="1400" dirty="0" smtClean="0"/>
              <a:t> </a:t>
            </a:r>
            <a:r>
              <a:rPr lang="ru-RU" sz="1400" dirty="0" err="1" smtClean="0"/>
              <a:t>їзди</a:t>
            </a:r>
            <a:r>
              <a:rPr lang="ru-RU" sz="1400" dirty="0" smtClean="0"/>
              <a:t>, </a:t>
            </a:r>
            <a:r>
              <a:rPr lang="ru-RU" sz="1400" dirty="0" err="1" smtClean="0"/>
              <a:t>бігу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стрільби</a:t>
            </a:r>
            <a:r>
              <a:rPr lang="ru-RU" sz="1400" dirty="0" smtClean="0"/>
              <a:t>. За </a:t>
            </a:r>
            <a:r>
              <a:rPr lang="ru-RU" sz="1400" dirty="0" err="1" smtClean="0"/>
              <a:t>загальною</a:t>
            </a:r>
            <a:r>
              <a:rPr lang="ru-RU" sz="1400" dirty="0" smtClean="0"/>
              <a:t> сумою </a:t>
            </a:r>
            <a:r>
              <a:rPr lang="ru-RU" sz="1400" dirty="0" err="1" smtClean="0"/>
              <a:t>очок</a:t>
            </a:r>
            <a:r>
              <a:rPr lang="ru-RU" sz="1400" dirty="0" smtClean="0"/>
              <a:t> </a:t>
            </a:r>
            <a:r>
              <a:rPr lang="ru-RU" sz="1400" dirty="0" err="1" smtClean="0"/>
              <a:t>Тимощенко</a:t>
            </a:r>
            <a:r>
              <a:rPr lang="ru-RU" sz="1400" dirty="0" smtClean="0"/>
              <a:t> став другим, а </a:t>
            </a:r>
            <a:r>
              <a:rPr lang="ru-RU" sz="1400" dirty="0" err="1" smtClean="0"/>
              <a:t>вирватися</a:t>
            </a:r>
            <a:r>
              <a:rPr lang="ru-RU" sz="1400" dirty="0" smtClean="0"/>
              <a:t> на </a:t>
            </a:r>
            <a:r>
              <a:rPr lang="ru-RU" sz="1400" dirty="0" err="1" smtClean="0"/>
              <a:t>призове</a:t>
            </a:r>
            <a:r>
              <a:rPr lang="ru-RU" sz="1400" dirty="0" smtClean="0"/>
              <a:t> </a:t>
            </a:r>
            <a:r>
              <a:rPr lang="ru-RU" sz="1400" dirty="0" err="1" smtClean="0"/>
              <a:t>місце</a:t>
            </a:r>
            <a:r>
              <a:rPr lang="ru-RU" sz="1400" dirty="0" smtClean="0"/>
              <a:t> </a:t>
            </a:r>
            <a:r>
              <a:rPr lang="ru-RU" sz="1400" dirty="0" err="1" smtClean="0"/>
              <a:t>вдалося</a:t>
            </a:r>
            <a:r>
              <a:rPr lang="ru-RU" sz="1400" dirty="0" smtClean="0"/>
              <a:t> за </a:t>
            </a:r>
            <a:r>
              <a:rPr lang="ru-RU" sz="1400" dirty="0" err="1" smtClean="0"/>
              <a:t>рахунок</a:t>
            </a:r>
            <a:r>
              <a:rPr lang="ru-RU" sz="1400" dirty="0" smtClean="0"/>
              <a:t> </a:t>
            </a:r>
            <a:r>
              <a:rPr lang="ru-RU" sz="1400" dirty="0" err="1" smtClean="0"/>
              <a:t>вдалих</a:t>
            </a:r>
            <a:r>
              <a:rPr lang="ru-RU" sz="1400" dirty="0" smtClean="0"/>
              <a:t> </a:t>
            </a:r>
            <a:r>
              <a:rPr lang="ru-RU" sz="1400" dirty="0" err="1" smtClean="0"/>
              <a:t>виступів</a:t>
            </a:r>
            <a:r>
              <a:rPr lang="ru-RU" sz="1400" dirty="0" smtClean="0"/>
              <a:t> в </a:t>
            </a:r>
            <a:r>
              <a:rPr lang="ru-RU" sz="1400" dirty="0" err="1" smtClean="0"/>
              <a:t>бігу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стрільбі</a:t>
            </a:r>
            <a:r>
              <a:rPr lang="ru-RU" sz="1400" dirty="0" smtClean="0"/>
              <a:t>, де </a:t>
            </a:r>
            <a:r>
              <a:rPr lang="ru-RU" sz="1400" dirty="0" err="1" smtClean="0"/>
              <a:t>Павло</a:t>
            </a:r>
            <a:r>
              <a:rPr lang="ru-RU" sz="1400" dirty="0" smtClean="0"/>
              <a:t> </a:t>
            </a:r>
            <a:r>
              <a:rPr lang="ru-RU" sz="1400" dirty="0" err="1" smtClean="0"/>
              <a:t>зумів</a:t>
            </a:r>
            <a:r>
              <a:rPr lang="ru-RU" sz="1400" dirty="0" smtClean="0"/>
              <a:t> </a:t>
            </a:r>
            <a:r>
              <a:rPr lang="ru-RU" sz="1400" dirty="0" err="1" smtClean="0"/>
              <a:t>уникнути</a:t>
            </a:r>
            <a:r>
              <a:rPr lang="ru-RU" sz="1400" dirty="0" smtClean="0"/>
              <a:t> </a:t>
            </a:r>
            <a:r>
              <a:rPr lang="ru-RU" sz="1400" dirty="0" err="1" smtClean="0"/>
              <a:t>помилок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здобути</a:t>
            </a:r>
            <a:r>
              <a:rPr lang="ru-RU" sz="1400" dirty="0" smtClean="0"/>
              <a:t> друге </a:t>
            </a:r>
            <a:r>
              <a:rPr lang="ru-RU" sz="1400" dirty="0" err="1" smtClean="0"/>
              <a:t>місце</a:t>
            </a:r>
            <a:r>
              <a:rPr lang="ru-RU" sz="1400" dirty="0" smtClean="0"/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348880"/>
            <a:ext cx="5905500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348880"/>
          </a:xfrm>
        </p:spPr>
        <p:txBody>
          <a:bodyPr>
            <a:norm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Ольга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Харлан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25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Фехтування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Індивідуальна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шабля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бронзова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медаль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Українська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шаблістка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однією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двох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головних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фавориток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індивідуального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першості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разом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росіянкою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Софією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Великою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першим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номером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світового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рейтингу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Проте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півфіналі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Харлан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як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вона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сама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зізналася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впоралася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з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емоціями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поступилася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іншій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представниці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Росії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Яні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Єгорян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яка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фіналі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зуміла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здолати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ще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й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співвітчизницю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Велику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матчі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бронзу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Ольга таки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підтвердила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високий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клас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впертій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боротьбі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француженкою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Манон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Брюне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здобула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перемогу - 15:10.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Варто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відзначити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активі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українки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командое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олімпійське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золото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Пекіна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а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Лондоні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Харлан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аналогічно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бразильському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сценарію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посіла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третє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312921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060848"/>
            <a:ext cx="8280920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rmAutofit fontScale="90000"/>
          </a:bodyPr>
          <a:lstStyle/>
          <a:p>
            <a:r>
              <a:rPr lang="ru-RU" sz="1400" dirty="0" smtClean="0"/>
              <a:t>Олег </a:t>
            </a:r>
            <a:r>
              <a:rPr lang="ru-RU" sz="1400" dirty="0" err="1" smtClean="0"/>
              <a:t>Верняєв</a:t>
            </a:r>
            <a:r>
              <a:rPr lang="ru-RU" sz="1400" dirty="0" smtClean="0"/>
              <a:t>, 22 роки. Спортивна </a:t>
            </a:r>
            <a:r>
              <a:rPr lang="ru-RU" sz="1400" dirty="0" err="1" smtClean="0"/>
              <a:t>гімнастика</a:t>
            </a:r>
            <a:r>
              <a:rPr lang="uk-UA" sz="1400" dirty="0" smtClean="0"/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err="1" smtClean="0"/>
              <a:t>Верняєв</a:t>
            </a:r>
            <a:r>
              <a:rPr lang="ru-RU" sz="1400" dirty="0" smtClean="0"/>
              <a:t> </a:t>
            </a:r>
            <a:r>
              <a:rPr lang="ru-RU" sz="1400" dirty="0" err="1" smtClean="0"/>
              <a:t>є</a:t>
            </a:r>
            <a:r>
              <a:rPr lang="ru-RU" sz="1400" dirty="0" smtClean="0"/>
              <a:t> </a:t>
            </a:r>
            <a:r>
              <a:rPr lang="ru-RU" sz="1400" dirty="0" err="1" smtClean="0"/>
              <a:t>власником</a:t>
            </a:r>
            <a:r>
              <a:rPr lang="ru-RU" sz="1400" dirty="0" smtClean="0"/>
              <a:t> </a:t>
            </a:r>
            <a:r>
              <a:rPr lang="ru-RU" sz="1400" dirty="0" err="1" smtClean="0"/>
              <a:t>дев'яти</a:t>
            </a:r>
            <a:r>
              <a:rPr lang="ru-RU" sz="1400" dirty="0" smtClean="0"/>
              <a:t> </a:t>
            </a:r>
            <a:r>
              <a:rPr lang="ru-RU" sz="1400" dirty="0" err="1" smtClean="0"/>
              <a:t>золотих</a:t>
            </a:r>
            <a:r>
              <a:rPr lang="ru-RU" sz="1400" dirty="0" smtClean="0"/>
              <a:t> </a:t>
            </a:r>
            <a:r>
              <a:rPr lang="ru-RU" sz="1400" dirty="0" err="1" smtClean="0"/>
              <a:t>нагород</a:t>
            </a:r>
            <a:r>
              <a:rPr lang="ru-RU" sz="1400" dirty="0" smtClean="0"/>
              <a:t> </a:t>
            </a:r>
            <a:r>
              <a:rPr lang="ru-RU" sz="1400" dirty="0" err="1" smtClean="0"/>
              <a:t>континентальних</a:t>
            </a:r>
            <a:r>
              <a:rPr lang="ru-RU" sz="1400" dirty="0" smtClean="0"/>
              <a:t> та </a:t>
            </a:r>
            <a:r>
              <a:rPr lang="ru-RU" sz="1400" dirty="0" err="1" smtClean="0"/>
              <a:t>світових</a:t>
            </a:r>
            <a:r>
              <a:rPr lang="ru-RU" sz="1400" dirty="0" smtClean="0"/>
              <a:t> </a:t>
            </a:r>
            <a:r>
              <a:rPr lang="ru-RU" sz="1400" dirty="0" err="1" smtClean="0"/>
              <a:t>першостей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вважається</a:t>
            </a:r>
            <a:r>
              <a:rPr lang="ru-RU" sz="1400" dirty="0" smtClean="0"/>
              <a:t> одним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найсильніших</a:t>
            </a:r>
            <a:r>
              <a:rPr lang="ru-RU" sz="1400" dirty="0" smtClean="0"/>
              <a:t> </a:t>
            </a:r>
            <a:r>
              <a:rPr lang="ru-RU" sz="1400" dirty="0" err="1" smtClean="0"/>
              <a:t>гімнастів</a:t>
            </a:r>
            <a:r>
              <a:rPr lang="ru-RU" sz="1400" dirty="0" smtClean="0"/>
              <a:t> </a:t>
            </a:r>
            <a:r>
              <a:rPr lang="ru-RU" sz="1400" dirty="0" err="1" smtClean="0"/>
              <a:t>планети</a:t>
            </a:r>
            <a:r>
              <a:rPr lang="ru-RU" sz="1400" dirty="0" smtClean="0"/>
              <a:t>. Тому </a:t>
            </a:r>
            <a:r>
              <a:rPr lang="ru-RU" sz="1400" dirty="0" err="1" smtClean="0"/>
              <a:t>вихід</a:t>
            </a:r>
            <a:r>
              <a:rPr lang="ru-RU" sz="1400" dirty="0" smtClean="0"/>
              <a:t> у </a:t>
            </a:r>
            <a:r>
              <a:rPr lang="ru-RU" sz="1400" dirty="0" err="1" smtClean="0"/>
              <a:t>фінал</a:t>
            </a:r>
            <a:r>
              <a:rPr lang="ru-RU" sz="1400" dirty="0" smtClean="0"/>
              <a:t> </a:t>
            </a:r>
            <a:r>
              <a:rPr lang="ru-RU" sz="1400" dirty="0" err="1" smtClean="0"/>
              <a:t>багатоборства</a:t>
            </a:r>
            <a:r>
              <a:rPr lang="ru-RU" sz="1400" dirty="0" smtClean="0"/>
              <a:t> мало кого </a:t>
            </a:r>
            <a:r>
              <a:rPr lang="ru-RU" sz="1400" dirty="0" err="1" smtClean="0"/>
              <a:t>здивував</a:t>
            </a:r>
            <a:r>
              <a:rPr lang="ru-RU" sz="1400" dirty="0" smtClean="0"/>
              <a:t>, </a:t>
            </a:r>
            <a:r>
              <a:rPr lang="ru-RU" sz="1400" dirty="0" err="1" smtClean="0"/>
              <a:t>тоді</a:t>
            </a:r>
            <a:r>
              <a:rPr lang="ru-RU" sz="1400" dirty="0" smtClean="0"/>
              <a:t> як там </a:t>
            </a:r>
            <a:r>
              <a:rPr lang="ru-RU" sz="1400" dirty="0" err="1" smtClean="0"/>
              <a:t>його</a:t>
            </a:r>
            <a:r>
              <a:rPr lang="ru-RU" sz="1400" dirty="0" smtClean="0"/>
              <a:t> </a:t>
            </a:r>
            <a:r>
              <a:rPr lang="ru-RU" sz="1400" dirty="0" err="1" smtClean="0"/>
              <a:t>чекав</a:t>
            </a:r>
            <a:r>
              <a:rPr lang="ru-RU" sz="1400" dirty="0" smtClean="0"/>
              <a:t> </a:t>
            </a:r>
            <a:r>
              <a:rPr lang="ru-RU" sz="1400" dirty="0" err="1" smtClean="0"/>
              <a:t>головний</a:t>
            </a:r>
            <a:r>
              <a:rPr lang="ru-RU" sz="1400" dirty="0" smtClean="0"/>
              <a:t> </a:t>
            </a:r>
            <a:r>
              <a:rPr lang="ru-RU" sz="1400" dirty="0" err="1" smtClean="0"/>
              <a:t>суперник</a:t>
            </a:r>
            <a:r>
              <a:rPr lang="ru-RU" sz="1400" dirty="0" smtClean="0"/>
              <a:t> - </a:t>
            </a:r>
            <a:r>
              <a:rPr lang="ru-RU" sz="1400" dirty="0" err="1" smtClean="0"/>
              <a:t>японець</a:t>
            </a:r>
            <a:r>
              <a:rPr lang="ru-RU" sz="1400" dirty="0" smtClean="0"/>
              <a:t> </a:t>
            </a:r>
            <a:r>
              <a:rPr lang="ru-RU" sz="1400" dirty="0" err="1" smtClean="0"/>
              <a:t>Кохеі</a:t>
            </a:r>
            <a:r>
              <a:rPr lang="ru-RU" sz="1400" dirty="0" smtClean="0"/>
              <a:t> </a:t>
            </a:r>
            <a:r>
              <a:rPr lang="ru-RU" sz="1400" dirty="0" err="1" smtClean="0"/>
              <a:t>Утімура</a:t>
            </a:r>
            <a:r>
              <a:rPr lang="ru-RU" sz="1400" dirty="0" smtClean="0"/>
              <a:t>. На </a:t>
            </a:r>
            <a:r>
              <a:rPr lang="ru-RU" sz="1400" dirty="0" err="1" smtClean="0"/>
              <a:t>брусах</a:t>
            </a:r>
            <a:r>
              <a:rPr lang="ru-RU" sz="1400" dirty="0" smtClean="0"/>
              <a:t>, </a:t>
            </a:r>
            <a:r>
              <a:rPr lang="ru-RU" sz="1400" dirty="0" err="1" smtClean="0"/>
              <a:t>своєму</a:t>
            </a:r>
            <a:r>
              <a:rPr lang="ru-RU" sz="1400" dirty="0" smtClean="0"/>
              <a:t> коронному </a:t>
            </a:r>
            <a:r>
              <a:rPr lang="ru-RU" sz="1400" dirty="0" err="1" smtClean="0"/>
              <a:t>виді</a:t>
            </a:r>
            <a:r>
              <a:rPr lang="ru-RU" sz="1400" dirty="0" smtClean="0"/>
              <a:t>, Олег </a:t>
            </a:r>
            <a:r>
              <a:rPr lang="ru-RU" sz="1400" dirty="0" err="1" smtClean="0"/>
              <a:t>отримав</a:t>
            </a:r>
            <a:r>
              <a:rPr lang="ru-RU" sz="1400" dirty="0" smtClean="0"/>
              <a:t> 16,100 - в </a:t>
            </a:r>
            <a:r>
              <a:rPr lang="ru-RU" sz="1400" dirty="0" err="1" smtClean="0"/>
              <a:t>цей</a:t>
            </a:r>
            <a:r>
              <a:rPr lang="ru-RU" sz="1400" dirty="0" smtClean="0"/>
              <a:t> </a:t>
            </a:r>
            <a:r>
              <a:rPr lang="ru-RU" sz="1400" dirty="0" err="1" smtClean="0"/>
              <a:t>вечір</a:t>
            </a:r>
            <a:r>
              <a:rPr lang="ru-RU" sz="1400" dirty="0" smtClean="0"/>
              <a:t> </a:t>
            </a:r>
            <a:r>
              <a:rPr lang="ru-RU" sz="1400" dirty="0" err="1" smtClean="0"/>
              <a:t>більше</a:t>
            </a:r>
            <a:r>
              <a:rPr lang="ru-RU" sz="1400" dirty="0" smtClean="0"/>
              <a:t> </a:t>
            </a:r>
            <a:r>
              <a:rPr lang="ru-RU" sz="1400" dirty="0" err="1" smtClean="0"/>
              <a:t>судді</a:t>
            </a:r>
            <a:r>
              <a:rPr lang="ru-RU" sz="1400" dirty="0" smtClean="0"/>
              <a:t> не дали </a:t>
            </a:r>
            <a:r>
              <a:rPr lang="ru-RU" sz="1400" dirty="0" err="1" smtClean="0"/>
              <a:t>нікому</a:t>
            </a:r>
            <a:r>
              <a:rPr lang="ru-RU" sz="1400" dirty="0" smtClean="0"/>
              <a:t>. Все </a:t>
            </a:r>
            <a:r>
              <a:rPr lang="ru-RU" sz="1400" dirty="0" err="1" smtClean="0"/>
              <a:t>вирішувалося</a:t>
            </a:r>
            <a:r>
              <a:rPr lang="ru-RU" sz="1400" dirty="0" smtClean="0"/>
              <a:t> на </a:t>
            </a:r>
            <a:r>
              <a:rPr lang="ru-RU" sz="1400" dirty="0" err="1" smtClean="0"/>
              <a:t>перекладині</a:t>
            </a:r>
            <a:r>
              <a:rPr lang="ru-RU" sz="1400" dirty="0" smtClean="0"/>
              <a:t>, перед </a:t>
            </a:r>
            <a:r>
              <a:rPr lang="ru-RU" sz="1400" dirty="0" err="1" smtClean="0"/>
              <a:t>якою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українець</a:t>
            </a:r>
            <a:r>
              <a:rPr lang="ru-RU" sz="1400" dirty="0" smtClean="0"/>
              <a:t> </a:t>
            </a:r>
            <a:r>
              <a:rPr lang="ru-RU" sz="1400" dirty="0" err="1" smtClean="0"/>
              <a:t>випереджав</a:t>
            </a:r>
            <a:r>
              <a:rPr lang="ru-RU" sz="1400" dirty="0" smtClean="0"/>
              <a:t> </a:t>
            </a:r>
            <a:r>
              <a:rPr lang="ru-RU" sz="1400" dirty="0" err="1" smtClean="0"/>
              <a:t>Утімуру</a:t>
            </a:r>
            <a:r>
              <a:rPr lang="ru-RU" sz="1400" dirty="0" smtClean="0"/>
              <a:t> на 0,9 </a:t>
            </a:r>
            <a:r>
              <a:rPr lang="ru-RU" sz="1400" dirty="0" err="1" smtClean="0"/>
              <a:t>бали</a:t>
            </a:r>
            <a:r>
              <a:rPr lang="ru-RU" sz="1400" dirty="0" smtClean="0"/>
              <a:t>. У </a:t>
            </a:r>
            <a:r>
              <a:rPr lang="ru-RU" sz="1400" dirty="0" err="1" smtClean="0"/>
              <a:t>підсумку</a:t>
            </a:r>
            <a:r>
              <a:rPr lang="ru-RU" sz="1400" dirty="0" smtClean="0"/>
              <a:t> </a:t>
            </a:r>
            <a:r>
              <a:rPr lang="ru-RU" sz="1400" dirty="0" err="1" smtClean="0"/>
              <a:t>японець</a:t>
            </a:r>
            <a:r>
              <a:rPr lang="ru-RU" sz="1400" dirty="0" smtClean="0"/>
              <a:t> </a:t>
            </a:r>
            <a:r>
              <a:rPr lang="ru-RU" sz="1400" dirty="0" err="1" smtClean="0"/>
              <a:t>отримав</a:t>
            </a:r>
            <a:r>
              <a:rPr lang="ru-RU" sz="1400" dirty="0" smtClean="0"/>
              <a:t> 15,800, а все залежало </a:t>
            </a:r>
            <a:r>
              <a:rPr lang="ru-RU" sz="1400" dirty="0" err="1" smtClean="0"/>
              <a:t>від</a:t>
            </a:r>
            <a:r>
              <a:rPr lang="ru-RU" sz="1400" dirty="0" smtClean="0"/>
              <a:t> </a:t>
            </a:r>
            <a:r>
              <a:rPr lang="ru-RU" sz="1400" dirty="0" err="1" smtClean="0"/>
              <a:t>Верняєва</a:t>
            </a:r>
            <a:r>
              <a:rPr lang="ru-RU" sz="1400" dirty="0" smtClean="0"/>
              <a:t>, </a:t>
            </a:r>
            <a:r>
              <a:rPr lang="ru-RU" sz="1400" dirty="0" err="1" smtClean="0"/>
              <a:t>але</a:t>
            </a:r>
            <a:r>
              <a:rPr lang="ru-RU" sz="1400" dirty="0" smtClean="0"/>
              <a:t> не </a:t>
            </a:r>
            <a:r>
              <a:rPr lang="ru-RU" sz="1400" dirty="0" err="1" smtClean="0"/>
              <a:t>вистачило</a:t>
            </a:r>
            <a:r>
              <a:rPr lang="ru-RU" sz="1400" dirty="0" smtClean="0"/>
              <a:t> </a:t>
            </a:r>
            <a:r>
              <a:rPr lang="ru-RU" sz="1400" dirty="0" err="1" smtClean="0"/>
              <a:t>концентрації</a:t>
            </a:r>
            <a:r>
              <a:rPr lang="ru-RU" sz="1400" dirty="0" smtClean="0"/>
              <a:t>, в </a:t>
            </a:r>
            <a:r>
              <a:rPr lang="ru-RU" sz="1400" dirty="0" err="1" smtClean="0"/>
              <a:t>результаті</a:t>
            </a:r>
            <a:r>
              <a:rPr lang="ru-RU" sz="1400" dirty="0" smtClean="0"/>
              <a:t> </a:t>
            </a:r>
            <a:r>
              <a:rPr lang="ru-RU" sz="1400" dirty="0" err="1" smtClean="0"/>
              <a:t>чого</a:t>
            </a:r>
            <a:r>
              <a:rPr lang="ru-RU" sz="1400" dirty="0" smtClean="0"/>
              <a:t> </a:t>
            </a:r>
            <a:r>
              <a:rPr lang="ru-RU" sz="1400" dirty="0" err="1" smtClean="0"/>
              <a:t>приземлення</a:t>
            </a:r>
            <a:r>
              <a:rPr lang="ru-RU" sz="1400" dirty="0" smtClean="0"/>
              <a:t> у </a:t>
            </a:r>
            <a:r>
              <a:rPr lang="ru-RU" sz="1400" dirty="0" err="1" smtClean="0"/>
              <a:t>гімнаста</a:t>
            </a:r>
            <a:r>
              <a:rPr lang="ru-RU" sz="1400" dirty="0" smtClean="0"/>
              <a:t> </a:t>
            </a:r>
            <a:r>
              <a:rPr lang="ru-RU" sz="1400" dirty="0" err="1" smtClean="0"/>
              <a:t>вийшло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невеликою помаркою. </a:t>
            </a:r>
            <a:r>
              <a:rPr lang="ru-RU" sz="1400" dirty="0" err="1" smtClean="0"/>
              <a:t>Цього</a:t>
            </a:r>
            <a:r>
              <a:rPr lang="ru-RU" sz="1400" dirty="0" smtClean="0"/>
              <a:t> </a:t>
            </a:r>
            <a:r>
              <a:rPr lang="ru-RU" sz="1400" dirty="0" err="1" smtClean="0"/>
              <a:t>вистачило</a:t>
            </a:r>
            <a:r>
              <a:rPr lang="ru-RU" sz="1400" dirty="0" smtClean="0"/>
              <a:t>, </a:t>
            </a:r>
            <a:r>
              <a:rPr lang="ru-RU" sz="1400" dirty="0" err="1" smtClean="0"/>
              <a:t>щоб</a:t>
            </a:r>
            <a:r>
              <a:rPr lang="ru-RU" sz="1400" dirty="0" smtClean="0"/>
              <a:t> </a:t>
            </a:r>
            <a:r>
              <a:rPr lang="ru-RU" sz="1400" dirty="0" err="1" smtClean="0"/>
              <a:t>судді</a:t>
            </a:r>
            <a:r>
              <a:rPr lang="ru-RU" sz="1400" dirty="0" smtClean="0"/>
              <a:t> дали </a:t>
            </a:r>
            <a:r>
              <a:rPr lang="ru-RU" sz="1400" dirty="0" err="1" smtClean="0"/>
              <a:t>оцінку</a:t>
            </a:r>
            <a:r>
              <a:rPr lang="ru-RU" sz="1400" dirty="0" smtClean="0"/>
              <a:t> </a:t>
            </a:r>
            <a:r>
              <a:rPr lang="ru-RU" sz="1400" dirty="0" err="1" smtClean="0"/>
              <a:t>рівно</a:t>
            </a:r>
            <a:r>
              <a:rPr lang="ru-RU" sz="1400" dirty="0" smtClean="0"/>
              <a:t> на одну </a:t>
            </a:r>
            <a:r>
              <a:rPr lang="ru-RU" sz="1400" dirty="0" err="1" smtClean="0"/>
              <a:t>десяту</a:t>
            </a:r>
            <a:r>
              <a:rPr lang="ru-RU" sz="1400" dirty="0" smtClean="0"/>
              <a:t> </a:t>
            </a:r>
            <a:r>
              <a:rPr lang="ru-RU" sz="1400" dirty="0" err="1" smtClean="0"/>
              <a:t>менше</a:t>
            </a:r>
            <a:r>
              <a:rPr lang="ru-RU" sz="1400" dirty="0" smtClean="0"/>
              <a:t>, </a:t>
            </a:r>
            <a:r>
              <a:rPr lang="ru-RU" sz="1400" dirty="0" err="1" smtClean="0"/>
              <a:t>що</a:t>
            </a:r>
            <a:r>
              <a:rPr lang="ru-RU" sz="1400" dirty="0" smtClean="0"/>
              <a:t> принесло </a:t>
            </a:r>
            <a:r>
              <a:rPr lang="ru-RU" sz="1400" dirty="0" err="1" smtClean="0"/>
              <a:t>Утімурі</a:t>
            </a:r>
            <a:r>
              <a:rPr lang="ru-RU" sz="1400" dirty="0" smtClean="0"/>
              <a:t> золоту медаль</a:t>
            </a:r>
            <a:r>
              <a:rPr lang="uk-UA" sz="1400" dirty="0" smtClean="0"/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0" y="2204864"/>
            <a:ext cx="647700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872208"/>
          </a:xfrm>
        </p:spPr>
        <p:txBody>
          <a:bodyPr>
            <a:noAutofit/>
          </a:bodyPr>
          <a:lstStyle/>
          <a:p>
            <a:r>
              <a:rPr lang="ru-RU" sz="1400" dirty="0" err="1" smtClean="0"/>
              <a:t>Вправи</a:t>
            </a:r>
            <a:r>
              <a:rPr lang="ru-RU" sz="1400" dirty="0" smtClean="0"/>
              <a:t> на </a:t>
            </a:r>
            <a:r>
              <a:rPr lang="ru-RU" sz="1400" dirty="0" err="1" smtClean="0"/>
              <a:t>брусах</a:t>
            </a:r>
            <a:r>
              <a:rPr lang="ru-RU" sz="1400" dirty="0" smtClean="0"/>
              <a:t> - золота медаль</a:t>
            </a:r>
            <a:r>
              <a:rPr lang="uk-UA" sz="1400" dirty="0" smtClean="0"/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err="1" smtClean="0"/>
              <a:t>Верняєв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самого початку </a:t>
            </a:r>
            <a:r>
              <a:rPr lang="ru-RU" sz="1400" dirty="0" err="1" smtClean="0"/>
              <a:t>вважався</a:t>
            </a:r>
            <a:r>
              <a:rPr lang="ru-RU" sz="1400" dirty="0" smtClean="0"/>
              <a:t> одним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головних</a:t>
            </a:r>
            <a:r>
              <a:rPr lang="ru-RU" sz="1400" dirty="0" smtClean="0"/>
              <a:t> </a:t>
            </a:r>
            <a:r>
              <a:rPr lang="ru-RU" sz="1400" dirty="0" err="1" smtClean="0"/>
              <a:t>фаворитів</a:t>
            </a:r>
            <a:r>
              <a:rPr lang="ru-RU" sz="1400" dirty="0" smtClean="0"/>
              <a:t> </a:t>
            </a:r>
            <a:r>
              <a:rPr lang="ru-RU" sz="1400" dirty="0" err="1" smtClean="0"/>
              <a:t>дисципліни</a:t>
            </a:r>
            <a:r>
              <a:rPr lang="ru-RU" sz="1400" dirty="0" smtClean="0"/>
              <a:t>, </a:t>
            </a:r>
            <a:r>
              <a:rPr lang="ru-RU" sz="1400" dirty="0" err="1" smtClean="0"/>
              <a:t>але</a:t>
            </a:r>
            <a:r>
              <a:rPr lang="ru-RU" sz="1400" dirty="0" smtClean="0"/>
              <a:t> у </a:t>
            </a:r>
            <a:r>
              <a:rPr lang="ru-RU" sz="1400" dirty="0" err="1" smtClean="0"/>
              <a:t>нього</a:t>
            </a:r>
            <a:r>
              <a:rPr lang="ru-RU" sz="1400" dirty="0" smtClean="0"/>
              <a:t> </a:t>
            </a:r>
            <a:r>
              <a:rPr lang="ru-RU" sz="1400" dirty="0" err="1" smtClean="0"/>
              <a:t>були</a:t>
            </a:r>
            <a:r>
              <a:rPr lang="ru-RU" sz="1400" dirty="0" smtClean="0"/>
              <a:t> </a:t>
            </a:r>
            <a:r>
              <a:rPr lang="ru-RU" sz="1400" dirty="0" err="1" smtClean="0"/>
              <a:t>й</a:t>
            </a:r>
            <a:r>
              <a:rPr lang="ru-RU" sz="1400" dirty="0" smtClean="0"/>
              <a:t> </a:t>
            </a:r>
            <a:r>
              <a:rPr lang="ru-RU" sz="1400" dirty="0" err="1" smtClean="0"/>
              <a:t>гідні</a:t>
            </a:r>
            <a:r>
              <a:rPr lang="ru-RU" sz="1400" dirty="0" smtClean="0"/>
              <a:t> </a:t>
            </a:r>
            <a:r>
              <a:rPr lang="ru-RU" sz="1400" dirty="0" err="1" smtClean="0"/>
              <a:t>суперники</a:t>
            </a:r>
            <a:r>
              <a:rPr lang="ru-RU" sz="1400" dirty="0" smtClean="0"/>
              <a:t>. Один </a:t>
            </a:r>
            <a:r>
              <a:rPr lang="ru-RU" sz="1400" dirty="0" err="1" smtClean="0"/>
              <a:t>з</a:t>
            </a:r>
            <a:r>
              <a:rPr lang="ru-RU" sz="1400" dirty="0" smtClean="0"/>
              <a:t> них - </a:t>
            </a:r>
            <a:r>
              <a:rPr lang="ru-RU" sz="1400" dirty="0" err="1" smtClean="0"/>
              <a:t>китайський</a:t>
            </a:r>
            <a:r>
              <a:rPr lang="ru-RU" sz="1400" dirty="0" smtClean="0"/>
              <a:t> </a:t>
            </a:r>
            <a:r>
              <a:rPr lang="ru-RU" sz="1400" dirty="0" err="1" smtClean="0"/>
              <a:t>чемпіон</a:t>
            </a:r>
            <a:r>
              <a:rPr lang="ru-RU" sz="1400" dirty="0" smtClean="0"/>
              <a:t> </a:t>
            </a:r>
            <a:r>
              <a:rPr lang="ru-RU" sz="1400" dirty="0" err="1" smtClean="0"/>
              <a:t>світу</a:t>
            </a:r>
            <a:r>
              <a:rPr lang="ru-RU" sz="1400" dirty="0" smtClean="0"/>
              <a:t> Ю </a:t>
            </a:r>
            <a:r>
              <a:rPr lang="ru-RU" sz="1400" dirty="0" err="1" smtClean="0"/>
              <a:t>Хао</a:t>
            </a:r>
            <a:r>
              <a:rPr lang="ru-RU" sz="1400" dirty="0" smtClean="0"/>
              <a:t>, </a:t>
            </a:r>
            <a:r>
              <a:rPr lang="ru-RU" sz="1400" dirty="0" err="1" smtClean="0"/>
              <a:t>який</a:t>
            </a:r>
            <a:r>
              <a:rPr lang="ru-RU" sz="1400" dirty="0" smtClean="0"/>
              <a:t> в </a:t>
            </a:r>
            <a:r>
              <a:rPr lang="ru-RU" sz="1400" dirty="0" err="1" smtClean="0"/>
              <a:t>підсумку</a:t>
            </a:r>
            <a:r>
              <a:rPr lang="ru-RU" sz="1400" dirty="0" smtClean="0"/>
              <a:t> </a:t>
            </a:r>
            <a:r>
              <a:rPr lang="ru-RU" sz="1400" dirty="0" err="1" smtClean="0"/>
              <a:t>припустився</a:t>
            </a:r>
            <a:r>
              <a:rPr lang="ru-RU" sz="1400" dirty="0" smtClean="0"/>
              <a:t> </a:t>
            </a:r>
            <a:r>
              <a:rPr lang="ru-RU" sz="1400" dirty="0" err="1" smtClean="0"/>
              <a:t>помилки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не </a:t>
            </a:r>
            <a:r>
              <a:rPr lang="ru-RU" sz="1400" dirty="0" err="1" smtClean="0"/>
              <a:t>зміг</a:t>
            </a:r>
            <a:r>
              <a:rPr lang="ru-RU" sz="1400" dirty="0" smtClean="0"/>
              <a:t> </a:t>
            </a:r>
            <a:r>
              <a:rPr lang="ru-RU" sz="1400" dirty="0" err="1" smtClean="0"/>
              <a:t>претендувати</a:t>
            </a:r>
            <a:r>
              <a:rPr lang="ru-RU" sz="1400" dirty="0" smtClean="0"/>
              <a:t> на </a:t>
            </a:r>
            <a:r>
              <a:rPr lang="ru-RU" sz="1400" dirty="0" err="1" smtClean="0"/>
              <a:t>медалі</a:t>
            </a:r>
            <a:r>
              <a:rPr lang="ru-RU" sz="1400" dirty="0" smtClean="0"/>
              <a:t>. </a:t>
            </a:r>
            <a:r>
              <a:rPr lang="ru-RU" sz="1400" dirty="0" err="1" smtClean="0"/>
              <a:t>Українець</a:t>
            </a:r>
            <a:r>
              <a:rPr lang="ru-RU" sz="1400" dirty="0" smtClean="0"/>
              <a:t> практично без помарок </a:t>
            </a:r>
            <a:r>
              <a:rPr lang="ru-RU" sz="1400" dirty="0" err="1" smtClean="0"/>
              <a:t>виконав</a:t>
            </a:r>
            <a:r>
              <a:rPr lang="ru-RU" sz="1400" dirty="0" smtClean="0"/>
              <a:t> свою </a:t>
            </a:r>
            <a:r>
              <a:rPr lang="ru-RU" sz="1400" dirty="0" err="1" smtClean="0"/>
              <a:t>комбінацію</a:t>
            </a:r>
            <a:r>
              <a:rPr lang="ru-RU" sz="1400" dirty="0" smtClean="0"/>
              <a:t>, </a:t>
            </a:r>
            <a:r>
              <a:rPr lang="ru-RU" sz="1400" dirty="0" err="1" smtClean="0"/>
              <a:t>після</a:t>
            </a:r>
            <a:r>
              <a:rPr lang="ru-RU" sz="1400" dirty="0" smtClean="0"/>
              <a:t> </a:t>
            </a:r>
            <a:r>
              <a:rPr lang="ru-RU" sz="1400" dirty="0" err="1" smtClean="0"/>
              <a:t>чого</a:t>
            </a:r>
            <a:r>
              <a:rPr lang="ru-RU" sz="1400" dirty="0" smtClean="0"/>
              <a:t> </a:t>
            </a:r>
            <a:r>
              <a:rPr lang="ru-RU" sz="1400" dirty="0" err="1" smtClean="0"/>
              <a:t>отримав</a:t>
            </a:r>
            <a:r>
              <a:rPr lang="ru-RU" sz="1400" dirty="0" smtClean="0"/>
              <a:t> </a:t>
            </a:r>
            <a:r>
              <a:rPr lang="ru-RU" sz="1400" dirty="0" err="1" smtClean="0"/>
              <a:t>дуже</a:t>
            </a:r>
            <a:r>
              <a:rPr lang="ru-RU" sz="1400" dirty="0" smtClean="0"/>
              <a:t> </a:t>
            </a:r>
            <a:r>
              <a:rPr lang="ru-RU" sz="1400" dirty="0" err="1" smtClean="0"/>
              <a:t>високу</a:t>
            </a:r>
            <a:r>
              <a:rPr lang="ru-RU" sz="1400" dirty="0" smtClean="0"/>
              <a:t> </a:t>
            </a:r>
            <a:r>
              <a:rPr lang="ru-RU" sz="1400" dirty="0" err="1" smtClean="0"/>
              <a:t>оцінку</a:t>
            </a:r>
            <a:r>
              <a:rPr lang="ru-RU" sz="1400" dirty="0" smtClean="0"/>
              <a:t> </a:t>
            </a:r>
            <a:r>
              <a:rPr lang="ru-RU" sz="1400" dirty="0" err="1" smtClean="0"/>
              <a:t>від</a:t>
            </a:r>
            <a:r>
              <a:rPr lang="ru-RU" sz="1400" dirty="0" smtClean="0"/>
              <a:t> </a:t>
            </a:r>
            <a:r>
              <a:rPr lang="ru-RU" sz="1400" dirty="0" err="1" smtClean="0"/>
              <a:t>суддівського</a:t>
            </a:r>
            <a:r>
              <a:rPr lang="ru-RU" sz="1400" dirty="0" smtClean="0"/>
              <a:t> корпусу - 16,041. </a:t>
            </a:r>
            <a:r>
              <a:rPr lang="uk-UA" sz="1400" dirty="0" smtClean="0"/>
              <a:t>«</a:t>
            </a:r>
            <a:r>
              <a:rPr lang="ru-RU" sz="1400" dirty="0" err="1" smtClean="0"/>
              <a:t>Срібло</a:t>
            </a:r>
            <a:r>
              <a:rPr lang="uk-UA" sz="1400" dirty="0" smtClean="0"/>
              <a:t>»</a:t>
            </a:r>
            <a:r>
              <a:rPr lang="ru-RU" sz="1400" dirty="0" smtClean="0"/>
              <a:t> </a:t>
            </a:r>
            <a:r>
              <a:rPr lang="ru-RU" sz="1400" dirty="0" err="1" smtClean="0"/>
              <a:t>дісталося</a:t>
            </a:r>
            <a:r>
              <a:rPr lang="ru-RU" sz="1400" dirty="0" smtClean="0"/>
              <a:t> </a:t>
            </a:r>
            <a:r>
              <a:rPr lang="ru-RU" sz="1400" dirty="0" err="1" smtClean="0"/>
              <a:t>американцеві</a:t>
            </a:r>
            <a:r>
              <a:rPr lang="ru-RU" sz="1400" dirty="0" smtClean="0"/>
              <a:t> </a:t>
            </a:r>
            <a:r>
              <a:rPr lang="ru-RU" sz="1400" dirty="0" err="1" smtClean="0"/>
              <a:t>Даніелю</a:t>
            </a:r>
            <a:r>
              <a:rPr lang="ru-RU" sz="1400" dirty="0" smtClean="0"/>
              <a:t> </a:t>
            </a:r>
            <a:r>
              <a:rPr lang="ru-RU" sz="1400" dirty="0" err="1" smtClean="0"/>
              <a:t>Лейві</a:t>
            </a:r>
            <a:r>
              <a:rPr lang="ru-RU" sz="1400" dirty="0" smtClean="0"/>
              <a:t>, а </a:t>
            </a:r>
            <a:r>
              <a:rPr lang="uk-UA" sz="1400" dirty="0" smtClean="0"/>
              <a:t>«</a:t>
            </a:r>
            <a:r>
              <a:rPr lang="ru-RU" sz="1400" dirty="0" smtClean="0"/>
              <a:t>бронза</a:t>
            </a:r>
            <a:r>
              <a:rPr lang="uk-UA" sz="1400" dirty="0" smtClean="0"/>
              <a:t>»</a:t>
            </a:r>
            <a:r>
              <a:rPr lang="ru-RU" sz="1400" dirty="0" smtClean="0"/>
              <a:t> - </a:t>
            </a:r>
            <a:r>
              <a:rPr lang="ru-RU" sz="1400" dirty="0" err="1" smtClean="0"/>
              <a:t>Давіду</a:t>
            </a:r>
            <a:r>
              <a:rPr lang="ru-RU" sz="1400" dirty="0" smtClean="0"/>
              <a:t> </a:t>
            </a:r>
            <a:r>
              <a:rPr lang="ru-RU" sz="1400" dirty="0" err="1" smtClean="0"/>
              <a:t>Белявському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Росії</a:t>
            </a:r>
            <a:r>
              <a:rPr lang="ru-RU" sz="1400" dirty="0" smtClean="0"/>
              <a:t>. </a:t>
            </a:r>
            <a:r>
              <a:rPr lang="ru-RU" sz="1400" dirty="0" err="1" smtClean="0"/>
              <a:t>Варто</a:t>
            </a:r>
            <a:r>
              <a:rPr lang="ru-RU" sz="1400" dirty="0" smtClean="0"/>
              <a:t> </a:t>
            </a:r>
            <a:r>
              <a:rPr lang="ru-RU" sz="1400" dirty="0" err="1" smtClean="0"/>
              <a:t>відзначити</a:t>
            </a:r>
            <a:r>
              <a:rPr lang="ru-RU" sz="1400" dirty="0" smtClean="0"/>
              <a:t>, </a:t>
            </a:r>
            <a:r>
              <a:rPr lang="ru-RU" sz="1400" dirty="0" err="1" smtClean="0"/>
              <a:t>що</a:t>
            </a:r>
            <a:r>
              <a:rPr lang="ru-RU" sz="1400" dirty="0" smtClean="0"/>
              <a:t> на </a:t>
            </a:r>
            <a:r>
              <a:rPr lang="ru-RU" sz="1400" dirty="0" err="1" smtClean="0"/>
              <a:t>останньому</a:t>
            </a:r>
            <a:r>
              <a:rPr lang="ru-RU" sz="1400" dirty="0" smtClean="0"/>
              <a:t> </a:t>
            </a:r>
            <a:r>
              <a:rPr lang="ru-RU" sz="1400" dirty="0" err="1" smtClean="0"/>
              <a:t>чемпіонаті</a:t>
            </a:r>
            <a:r>
              <a:rPr lang="ru-RU" sz="1400" dirty="0" smtClean="0"/>
              <a:t> </a:t>
            </a:r>
            <a:r>
              <a:rPr lang="ru-RU" sz="1400" dirty="0" err="1" smtClean="0"/>
              <a:t>світу</a:t>
            </a:r>
            <a:r>
              <a:rPr lang="ru-RU" sz="1400" dirty="0" smtClean="0"/>
              <a:t> </a:t>
            </a:r>
            <a:r>
              <a:rPr lang="ru-RU" sz="1400" dirty="0" err="1" smtClean="0"/>
              <a:t>Верняєв</a:t>
            </a:r>
            <a:r>
              <a:rPr lang="ru-RU" sz="1400" dirty="0" smtClean="0"/>
              <a:t> </a:t>
            </a:r>
            <a:r>
              <a:rPr lang="ru-RU" sz="1400" dirty="0" err="1" smtClean="0"/>
              <a:t>посів</a:t>
            </a:r>
            <a:r>
              <a:rPr lang="ru-RU" sz="1400" dirty="0" smtClean="0"/>
              <a:t> друге </a:t>
            </a:r>
            <a:r>
              <a:rPr lang="ru-RU" sz="1400" dirty="0" err="1" smtClean="0"/>
              <a:t>місце</a:t>
            </a:r>
            <a:r>
              <a:rPr lang="ru-RU" sz="1400" dirty="0" smtClean="0"/>
              <a:t>, а на </a:t>
            </a:r>
            <a:r>
              <a:rPr lang="ru-RU" sz="1400" dirty="0" err="1" smtClean="0"/>
              <a:t>чемпіонаті</a:t>
            </a:r>
            <a:r>
              <a:rPr lang="ru-RU" sz="1400" dirty="0" smtClean="0"/>
              <a:t> </a:t>
            </a:r>
            <a:r>
              <a:rPr lang="ru-RU" sz="1400" dirty="0" err="1" smtClean="0"/>
              <a:t>Європи</a:t>
            </a:r>
            <a:r>
              <a:rPr lang="ru-RU" sz="1400" dirty="0" smtClean="0"/>
              <a:t> </a:t>
            </a:r>
            <a:r>
              <a:rPr lang="ru-RU" sz="1400" dirty="0" err="1" smtClean="0"/>
              <a:t>залишився</a:t>
            </a:r>
            <a:r>
              <a:rPr lang="ru-RU" sz="1400" dirty="0" smtClean="0"/>
              <a:t> без </a:t>
            </a:r>
            <a:r>
              <a:rPr lang="ru-RU" sz="1400" dirty="0" err="1" smtClean="0"/>
              <a:t>медалі</a:t>
            </a:r>
            <a:r>
              <a:rPr lang="ru-RU" sz="1400" dirty="0" smtClean="0"/>
              <a:t>, </a:t>
            </a:r>
            <a:r>
              <a:rPr lang="ru-RU" sz="1400" dirty="0" err="1" smtClean="0"/>
              <a:t>але</a:t>
            </a:r>
            <a:r>
              <a:rPr lang="ru-RU" sz="1400" dirty="0" smtClean="0"/>
              <a:t> в </a:t>
            </a:r>
            <a:r>
              <a:rPr lang="ru-RU" sz="1400" dirty="0" err="1" smtClean="0"/>
              <a:t>цей</a:t>
            </a:r>
            <a:r>
              <a:rPr lang="ru-RU" sz="1400" dirty="0" smtClean="0"/>
              <a:t> раз </a:t>
            </a:r>
            <a:r>
              <a:rPr lang="ru-RU" sz="1400" dirty="0" err="1" smtClean="0"/>
              <a:t>гімнастові</a:t>
            </a:r>
            <a:r>
              <a:rPr lang="ru-RU" sz="1400" dirty="0" smtClean="0"/>
              <a:t> </a:t>
            </a:r>
            <a:r>
              <a:rPr lang="ru-RU" sz="1400" dirty="0" err="1" smtClean="0"/>
              <a:t>вдалося</a:t>
            </a:r>
            <a:r>
              <a:rPr lang="ru-RU" sz="1400" dirty="0" smtClean="0"/>
              <a:t> </a:t>
            </a:r>
            <a:r>
              <a:rPr lang="ru-RU" sz="1400" dirty="0" err="1" smtClean="0"/>
              <a:t>показати</a:t>
            </a:r>
            <a:r>
              <a:rPr lang="ru-RU" sz="1400" dirty="0" smtClean="0"/>
              <a:t> </a:t>
            </a:r>
            <a:r>
              <a:rPr lang="ru-RU" sz="1400" dirty="0" err="1" smtClean="0"/>
              <a:t>свої</a:t>
            </a:r>
            <a:r>
              <a:rPr lang="ru-RU" sz="1400" dirty="0" smtClean="0"/>
              <a:t> </a:t>
            </a:r>
            <a:r>
              <a:rPr lang="ru-RU" sz="1400" dirty="0" err="1" smtClean="0"/>
              <a:t>сильні</a:t>
            </a:r>
            <a:r>
              <a:rPr lang="ru-RU" sz="1400" dirty="0" smtClean="0"/>
              <a:t> </a:t>
            </a:r>
            <a:r>
              <a:rPr lang="ru-RU" sz="1400" dirty="0" err="1" smtClean="0"/>
              <a:t>сторони</a:t>
            </a:r>
            <a:r>
              <a:rPr lang="uk-UA" sz="1400" dirty="0" smtClean="0"/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 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339180"/>
            <a:ext cx="6768752" cy="4186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Сергій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Куліш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23 роки.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Кульова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стрільба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Пневматичний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пістолет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10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метрів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срібна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медаль</a:t>
            </a:r>
            <a:r>
              <a:rPr lang="uk-UA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Українець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зумів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пройти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кваліфікацію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кульовій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стрільбі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пневматичної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рушниці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10-метрової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дистанції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посівши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четверте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Здавалося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б, для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Куліша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на Іграх-2012 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Лондоні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став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18-м,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вже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хороше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досягнення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Однак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фінальній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боротьбі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стрілок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зумів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реалізувати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свій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потенціал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навіть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проміжним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лідером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підсумку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виграв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дуель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за друге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росіянина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Володимира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Масленнікова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зумів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обійти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лише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явного фаворита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Італії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Ніколо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Кампріані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7483" y="2132856"/>
            <a:ext cx="6069033" cy="4464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>
            <a:normAutofit/>
          </a:bodyPr>
          <a:lstStyle/>
          <a:p>
            <a:r>
              <a:rPr lang="ru-RU" sz="1400" dirty="0" err="1" smtClean="0"/>
              <a:t>Жіноча</a:t>
            </a:r>
            <a:r>
              <a:rPr lang="ru-RU" sz="1400" dirty="0" smtClean="0"/>
              <a:t> </a:t>
            </a:r>
            <a:r>
              <a:rPr lang="ru-RU" sz="1400" dirty="0" err="1" smtClean="0"/>
              <a:t>збірна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України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фехтування</a:t>
            </a:r>
            <a:r>
              <a:rPr lang="ru-RU" sz="1400" dirty="0" smtClean="0"/>
              <a:t> на </a:t>
            </a:r>
            <a:r>
              <a:rPr lang="ru-RU" sz="1400" dirty="0" err="1" smtClean="0"/>
              <a:t>шаблях</a:t>
            </a:r>
            <a:r>
              <a:rPr lang="ru-RU" sz="1400" dirty="0" smtClean="0"/>
              <a:t>. </a:t>
            </a:r>
            <a:r>
              <a:rPr lang="ru-RU" sz="1400" dirty="0" err="1" smtClean="0"/>
              <a:t>Срібна</a:t>
            </a:r>
            <a:r>
              <a:rPr lang="ru-RU" sz="1400" dirty="0" smtClean="0"/>
              <a:t> медаль</a:t>
            </a:r>
            <a:r>
              <a:rPr lang="uk-UA" sz="1400" dirty="0" smtClean="0"/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err="1" smtClean="0"/>
              <a:t>Українські</a:t>
            </a:r>
            <a:r>
              <a:rPr lang="ru-RU" sz="1400" dirty="0" smtClean="0"/>
              <a:t> </a:t>
            </a:r>
            <a:r>
              <a:rPr lang="ru-RU" sz="1400" dirty="0" err="1" smtClean="0"/>
              <a:t>шаблістки</a:t>
            </a:r>
            <a:r>
              <a:rPr lang="ru-RU" sz="1400" dirty="0" smtClean="0"/>
              <a:t> </a:t>
            </a:r>
            <a:r>
              <a:rPr lang="ru-RU" sz="1400" dirty="0" err="1" smtClean="0"/>
              <a:t>виправдали</a:t>
            </a:r>
            <a:r>
              <a:rPr lang="ru-RU" sz="1400" dirty="0" smtClean="0"/>
              <a:t> статус претенденток на медаль. </a:t>
            </a:r>
            <a:r>
              <a:rPr lang="ru-RU" sz="1400" dirty="0" err="1" smtClean="0"/>
              <a:t>Харлан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компанія</a:t>
            </a:r>
            <a:r>
              <a:rPr lang="ru-RU" sz="1400" dirty="0" smtClean="0"/>
              <a:t> в </a:t>
            </a:r>
            <a:r>
              <a:rPr lang="ru-RU" sz="1400" dirty="0" err="1" smtClean="0"/>
              <a:t>чвертьфіналі</a:t>
            </a:r>
            <a:r>
              <a:rPr lang="ru-RU" sz="1400" dirty="0" smtClean="0"/>
              <a:t> </a:t>
            </a:r>
            <a:r>
              <a:rPr lang="ru-RU" sz="1400" dirty="0" err="1" smtClean="0"/>
              <a:t>виграли</a:t>
            </a:r>
            <a:r>
              <a:rPr lang="ru-RU" sz="1400" dirty="0" smtClean="0"/>
              <a:t> у </a:t>
            </a:r>
            <a:r>
              <a:rPr lang="ru-RU" sz="1400" dirty="0" err="1" smtClean="0"/>
              <a:t>Південної</a:t>
            </a:r>
            <a:r>
              <a:rPr lang="ru-RU" sz="1400" dirty="0" smtClean="0"/>
              <a:t> </a:t>
            </a:r>
            <a:r>
              <a:rPr lang="ru-RU" sz="1400" dirty="0" err="1" smtClean="0"/>
              <a:t>Кореї</a:t>
            </a:r>
            <a:r>
              <a:rPr lang="ru-RU" sz="1400" dirty="0" smtClean="0"/>
              <a:t>, а </a:t>
            </a:r>
            <a:r>
              <a:rPr lang="ru-RU" sz="1400" dirty="0" err="1" smtClean="0"/>
              <a:t>потім</a:t>
            </a:r>
            <a:r>
              <a:rPr lang="ru-RU" sz="1400" dirty="0" smtClean="0"/>
              <a:t> </a:t>
            </a:r>
            <a:r>
              <a:rPr lang="ru-RU" sz="1400" dirty="0" err="1" smtClean="0"/>
              <a:t>забезпечили</a:t>
            </a:r>
            <a:r>
              <a:rPr lang="ru-RU" sz="1400" dirty="0" smtClean="0"/>
              <a:t> </a:t>
            </a:r>
            <a:r>
              <a:rPr lang="ru-RU" sz="1400" dirty="0" err="1" smtClean="0"/>
              <a:t>собі</a:t>
            </a:r>
            <a:r>
              <a:rPr lang="ru-RU" sz="1400" dirty="0" smtClean="0"/>
              <a:t> медаль у </a:t>
            </a:r>
            <a:r>
              <a:rPr lang="ru-RU" sz="1400" dirty="0" err="1" smtClean="0"/>
              <a:t>напруженому</a:t>
            </a:r>
            <a:r>
              <a:rPr lang="ru-RU" sz="1400" dirty="0" smtClean="0"/>
              <a:t> </a:t>
            </a:r>
            <a:r>
              <a:rPr lang="ru-RU" sz="1400" dirty="0" err="1" smtClean="0"/>
              <a:t>поєдинку</a:t>
            </a:r>
            <a:r>
              <a:rPr lang="ru-RU" sz="1400" dirty="0" smtClean="0"/>
              <a:t> </a:t>
            </a:r>
            <a:r>
              <a:rPr lang="ru-RU" sz="1400" dirty="0" err="1" smtClean="0"/>
              <a:t>проти</a:t>
            </a:r>
            <a:r>
              <a:rPr lang="ru-RU" sz="1400" dirty="0" smtClean="0"/>
              <a:t> </a:t>
            </a:r>
            <a:r>
              <a:rPr lang="ru-RU" sz="1400" dirty="0" err="1" smtClean="0"/>
              <a:t>італійських</a:t>
            </a:r>
            <a:r>
              <a:rPr lang="ru-RU" sz="1400" dirty="0" smtClean="0"/>
              <a:t> </a:t>
            </a:r>
            <a:r>
              <a:rPr lang="ru-RU" sz="1400" dirty="0" err="1" smtClean="0"/>
              <a:t>шаблісток</a:t>
            </a:r>
            <a:r>
              <a:rPr lang="ru-RU" sz="1400" dirty="0" smtClean="0"/>
              <a:t>. </a:t>
            </a:r>
            <a:r>
              <a:rPr lang="ru-RU" sz="1400" dirty="0" err="1" smtClean="0"/>
              <a:t>Програючи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різницею</a:t>
            </a:r>
            <a:r>
              <a:rPr lang="ru-RU" sz="1400" dirty="0" smtClean="0"/>
              <a:t> у 8 </a:t>
            </a:r>
            <a:r>
              <a:rPr lang="ru-RU" sz="1400" dirty="0" err="1" smtClean="0"/>
              <a:t>уколів</a:t>
            </a:r>
            <a:r>
              <a:rPr lang="ru-RU" sz="1400" dirty="0" smtClean="0"/>
              <a:t>, </a:t>
            </a:r>
            <a:r>
              <a:rPr lang="ru-RU" sz="1400" dirty="0" err="1" smtClean="0"/>
              <a:t>українки</a:t>
            </a:r>
            <a:r>
              <a:rPr lang="ru-RU" sz="1400" dirty="0" smtClean="0"/>
              <a:t> </a:t>
            </a:r>
            <a:r>
              <a:rPr lang="ru-RU" sz="1400" dirty="0" err="1" smtClean="0"/>
              <a:t>зуміли</a:t>
            </a:r>
            <a:r>
              <a:rPr lang="ru-RU" sz="1400" dirty="0" smtClean="0"/>
              <a:t> </a:t>
            </a:r>
            <a:r>
              <a:rPr lang="ru-RU" sz="1400" dirty="0" err="1" smtClean="0"/>
              <a:t>переломити</a:t>
            </a:r>
            <a:r>
              <a:rPr lang="ru-RU" sz="1400" dirty="0" smtClean="0"/>
              <a:t> </a:t>
            </a:r>
            <a:r>
              <a:rPr lang="ru-RU" sz="1400" dirty="0" err="1" smtClean="0"/>
              <a:t>хід</a:t>
            </a:r>
            <a:r>
              <a:rPr lang="ru-RU" sz="1400" dirty="0" smtClean="0"/>
              <a:t> матчу - 45:42. У </a:t>
            </a:r>
            <a:r>
              <a:rPr lang="ru-RU" sz="1400" dirty="0" err="1" smtClean="0"/>
              <a:t>фіналі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Україна</a:t>
            </a:r>
            <a:r>
              <a:rPr lang="ru-RU" sz="1400" dirty="0" smtClean="0"/>
              <a:t> </a:t>
            </a:r>
            <a:r>
              <a:rPr lang="ru-RU" sz="1400" dirty="0" err="1" smtClean="0"/>
              <a:t>програла</a:t>
            </a:r>
            <a:r>
              <a:rPr lang="ru-RU" sz="1400" dirty="0" smtClean="0"/>
              <a:t> </a:t>
            </a:r>
            <a:r>
              <a:rPr lang="ru-RU" sz="1400" dirty="0" err="1" smtClean="0"/>
              <a:t>росіянкам</a:t>
            </a:r>
            <a:r>
              <a:rPr lang="ru-RU" sz="1400" dirty="0" smtClean="0"/>
              <a:t>, </a:t>
            </a:r>
            <a:r>
              <a:rPr lang="ru-RU" sz="1400" dirty="0" err="1" smtClean="0"/>
              <a:t>які</a:t>
            </a:r>
            <a:r>
              <a:rPr lang="ru-RU" sz="1400" dirty="0" smtClean="0"/>
              <a:t> </a:t>
            </a:r>
            <a:r>
              <a:rPr lang="ru-RU" sz="1400" dirty="0" err="1" smtClean="0"/>
              <a:t>були</a:t>
            </a:r>
            <a:r>
              <a:rPr lang="ru-RU" sz="1400" dirty="0" smtClean="0"/>
              <a:t> </a:t>
            </a:r>
            <a:r>
              <a:rPr lang="ru-RU" sz="1400" dirty="0" err="1" smtClean="0"/>
              <a:t>кращими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в </a:t>
            </a:r>
            <a:r>
              <a:rPr lang="ru-RU" sz="1400" dirty="0" err="1" smtClean="0"/>
              <a:t>індивідуальній</a:t>
            </a:r>
            <a:r>
              <a:rPr lang="ru-RU" sz="1400" dirty="0" smtClean="0"/>
              <a:t> </a:t>
            </a:r>
            <a:r>
              <a:rPr lang="ru-RU" sz="1400" dirty="0" err="1" smtClean="0"/>
              <a:t>першості</a:t>
            </a:r>
            <a:r>
              <a:rPr lang="ru-RU" sz="1400" dirty="0" smtClean="0"/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7527" y="2060848"/>
            <a:ext cx="6788945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60848"/>
            <a:ext cx="6788945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2664296"/>
          </a:xfrm>
        </p:spPr>
        <p:txBody>
          <a:bodyPr>
            <a:normAutofit fontScale="90000"/>
          </a:bodyPr>
          <a:lstStyle/>
          <a:p>
            <a:r>
              <a:rPr lang="ru-RU" sz="1400" dirty="0" smtClean="0"/>
              <a:t>Жан </a:t>
            </a:r>
            <a:r>
              <a:rPr lang="ru-RU" sz="1400" dirty="0" err="1" smtClean="0"/>
              <a:t>Беленюк</a:t>
            </a:r>
            <a:r>
              <a:rPr lang="ru-RU" sz="1400" dirty="0" smtClean="0"/>
              <a:t>, 25 </a:t>
            </a:r>
            <a:r>
              <a:rPr lang="ru-RU" sz="1400" dirty="0" err="1" smtClean="0"/>
              <a:t>років</a:t>
            </a:r>
            <a:r>
              <a:rPr lang="ru-RU" sz="1400" dirty="0" smtClean="0"/>
              <a:t>. </a:t>
            </a:r>
            <a:r>
              <a:rPr lang="ru-RU" sz="1400" dirty="0" err="1" smtClean="0"/>
              <a:t>Греко-римська</a:t>
            </a:r>
            <a:r>
              <a:rPr lang="ru-RU" sz="1400" dirty="0" smtClean="0"/>
              <a:t> </a:t>
            </a:r>
            <a:r>
              <a:rPr lang="ru-RU" sz="1400" dirty="0" err="1" smtClean="0"/>
              <a:t>боротьба</a:t>
            </a:r>
            <a:r>
              <a:rPr lang="ru-RU" sz="1400" dirty="0" smtClean="0"/>
              <a:t> - </a:t>
            </a:r>
            <a:r>
              <a:rPr lang="ru-RU" sz="1400" dirty="0" err="1" smtClean="0"/>
              <a:t>срібна</a:t>
            </a:r>
            <a:r>
              <a:rPr lang="ru-RU" sz="1400" dirty="0" smtClean="0"/>
              <a:t> медаль.</a:t>
            </a:r>
            <a:br>
              <a:rPr lang="ru-RU" sz="1400" dirty="0" smtClean="0"/>
            </a:br>
            <a:r>
              <a:rPr lang="ru-RU" sz="1400" dirty="0" err="1" smtClean="0"/>
              <a:t>Уродженець</a:t>
            </a:r>
            <a:r>
              <a:rPr lang="ru-RU" sz="1400" dirty="0" smtClean="0"/>
              <a:t> </a:t>
            </a:r>
            <a:r>
              <a:rPr lang="ru-RU" sz="1400" dirty="0" err="1" smtClean="0"/>
              <a:t>Києва</a:t>
            </a:r>
            <a:r>
              <a:rPr lang="ru-RU" sz="1400" dirty="0" smtClean="0"/>
              <a:t> Жан </a:t>
            </a:r>
            <a:r>
              <a:rPr lang="ru-RU" sz="1400" dirty="0" err="1" smtClean="0"/>
              <a:t>Беленюк</a:t>
            </a:r>
            <a:r>
              <a:rPr lang="ru-RU" sz="1400" dirty="0" smtClean="0"/>
              <a:t> </a:t>
            </a:r>
            <a:r>
              <a:rPr lang="ru-RU" sz="1400" dirty="0" err="1" smtClean="0"/>
              <a:t>прибув</a:t>
            </a:r>
            <a:r>
              <a:rPr lang="ru-RU" sz="1400" dirty="0" smtClean="0"/>
              <a:t> до </a:t>
            </a:r>
            <a:r>
              <a:rPr lang="ru-RU" sz="1400" dirty="0" err="1" smtClean="0"/>
              <a:t>Бразилії</a:t>
            </a:r>
            <a:r>
              <a:rPr lang="ru-RU" sz="1400" dirty="0" smtClean="0"/>
              <a:t> </a:t>
            </a:r>
            <a:r>
              <a:rPr lang="ru-RU" sz="1400" dirty="0" err="1" smtClean="0"/>
              <a:t>вже</a:t>
            </a:r>
            <a:r>
              <a:rPr lang="ru-RU" sz="1400" dirty="0" smtClean="0"/>
              <a:t> в </a:t>
            </a:r>
            <a:r>
              <a:rPr lang="ru-RU" sz="1400" dirty="0" err="1" smtClean="0"/>
              <a:t>статусі</a:t>
            </a:r>
            <a:r>
              <a:rPr lang="ru-RU" sz="1400" dirty="0" smtClean="0"/>
              <a:t> </a:t>
            </a:r>
            <a:r>
              <a:rPr lang="ru-RU" sz="1400" dirty="0" err="1" smtClean="0"/>
              <a:t>діючого</a:t>
            </a:r>
            <a:r>
              <a:rPr lang="ru-RU" sz="1400" dirty="0" smtClean="0"/>
              <a:t> </a:t>
            </a:r>
            <a:r>
              <a:rPr lang="ru-RU" sz="1400" dirty="0" err="1" smtClean="0"/>
              <a:t>чемпіона</a:t>
            </a:r>
            <a:r>
              <a:rPr lang="ru-RU" sz="1400" dirty="0" smtClean="0"/>
              <a:t> </a:t>
            </a:r>
            <a:r>
              <a:rPr lang="ru-RU" sz="1400" dirty="0" err="1" smtClean="0"/>
              <a:t>світу</a:t>
            </a:r>
            <a:r>
              <a:rPr lang="ru-RU" sz="1400" dirty="0" smtClean="0"/>
              <a:t>, тому у </a:t>
            </a:r>
            <a:r>
              <a:rPr lang="ru-RU" sz="1400" dirty="0" err="1" smtClean="0"/>
              <a:t>багатьох</a:t>
            </a:r>
            <a:r>
              <a:rPr lang="ru-RU" sz="1400" dirty="0" smtClean="0"/>
              <a:t> </a:t>
            </a:r>
            <a:r>
              <a:rPr lang="ru-RU" sz="1400" dirty="0" err="1" smtClean="0"/>
              <a:t>експертів</a:t>
            </a:r>
            <a:r>
              <a:rPr lang="ru-RU" sz="1400" dirty="0" smtClean="0"/>
              <a:t> </a:t>
            </a:r>
            <a:r>
              <a:rPr lang="ru-RU" sz="1400" dirty="0" err="1" smtClean="0"/>
              <a:t>вважався</a:t>
            </a:r>
            <a:r>
              <a:rPr lang="ru-RU" sz="1400" dirty="0" smtClean="0"/>
              <a:t> </a:t>
            </a:r>
            <a:r>
              <a:rPr lang="ru-RU" sz="1400" dirty="0" err="1" smtClean="0"/>
              <a:t>головним</a:t>
            </a:r>
            <a:r>
              <a:rPr lang="ru-RU" sz="1400" dirty="0" smtClean="0"/>
              <a:t> фаворитом на перший </a:t>
            </a:r>
            <a:r>
              <a:rPr lang="ru-RU" sz="1400" dirty="0" err="1" smtClean="0"/>
              <a:t>олімпійський</a:t>
            </a:r>
            <a:r>
              <a:rPr lang="ru-RU" sz="1400" dirty="0" smtClean="0"/>
              <a:t> титул у </a:t>
            </a:r>
            <a:r>
              <a:rPr lang="ru-RU" sz="1400" dirty="0" err="1" smtClean="0"/>
              <a:t>кар'єрі</a:t>
            </a:r>
            <a:r>
              <a:rPr lang="ru-RU" sz="1400" dirty="0" smtClean="0"/>
              <a:t>. В 1/8 </a:t>
            </a:r>
            <a:r>
              <a:rPr lang="ru-RU" sz="1400" dirty="0" err="1" smtClean="0"/>
              <a:t>фіналу</a:t>
            </a:r>
            <a:r>
              <a:rPr lang="ru-RU" sz="1400" dirty="0" smtClean="0"/>
              <a:t> </a:t>
            </a:r>
            <a:r>
              <a:rPr lang="ru-RU" sz="1400" dirty="0" err="1" smtClean="0"/>
              <a:t>змагань</a:t>
            </a:r>
            <a:r>
              <a:rPr lang="ru-RU" sz="1400" dirty="0" smtClean="0"/>
              <a:t> у </a:t>
            </a:r>
            <a:r>
              <a:rPr lang="ru-RU" sz="1400" dirty="0" err="1" smtClean="0"/>
              <a:t>ваговій</a:t>
            </a:r>
            <a:r>
              <a:rPr lang="ru-RU" sz="1400" dirty="0" smtClean="0"/>
              <a:t> </a:t>
            </a:r>
            <a:r>
              <a:rPr lang="ru-RU" sz="1400" dirty="0" err="1" smtClean="0"/>
              <a:t>категорії</a:t>
            </a:r>
            <a:r>
              <a:rPr lang="ru-RU" sz="1400" dirty="0" smtClean="0"/>
              <a:t> до 85 кг </a:t>
            </a:r>
            <a:r>
              <a:rPr lang="ru-RU" sz="1400" dirty="0" err="1" smtClean="0"/>
              <a:t>Беленюк</a:t>
            </a:r>
            <a:r>
              <a:rPr lang="ru-RU" sz="1400" dirty="0" smtClean="0"/>
              <a:t> </a:t>
            </a:r>
            <a:r>
              <a:rPr lang="ru-RU" sz="1400" dirty="0" err="1" smtClean="0"/>
              <a:t>виграв</a:t>
            </a:r>
            <a:r>
              <a:rPr lang="ru-RU" sz="1400" dirty="0" smtClean="0"/>
              <a:t> у </a:t>
            </a:r>
            <a:r>
              <a:rPr lang="ru-RU" sz="1400" dirty="0" err="1" smtClean="0"/>
              <a:t>представника</a:t>
            </a:r>
            <a:r>
              <a:rPr lang="ru-RU" sz="1400" dirty="0" smtClean="0"/>
              <a:t> </a:t>
            </a:r>
            <a:r>
              <a:rPr lang="ru-RU" sz="1400" dirty="0" err="1" smtClean="0"/>
              <a:t>Єгипту</a:t>
            </a:r>
            <a:r>
              <a:rPr lang="ru-RU" sz="1400" dirty="0" smtClean="0"/>
              <a:t> </a:t>
            </a:r>
            <a:r>
              <a:rPr lang="ru-RU" sz="1400" dirty="0" err="1" smtClean="0"/>
              <a:t>Мохамеда</a:t>
            </a:r>
            <a:r>
              <a:rPr lang="ru-RU" sz="1400" dirty="0" smtClean="0"/>
              <a:t> </a:t>
            </a:r>
            <a:r>
              <a:rPr lang="ru-RU" sz="1400" dirty="0" err="1" smtClean="0"/>
              <a:t>Саада</a:t>
            </a:r>
            <a:r>
              <a:rPr lang="ru-RU" sz="1400" dirty="0" smtClean="0"/>
              <a:t> (9:0), в </a:t>
            </a:r>
            <a:r>
              <a:rPr lang="ru-RU" sz="1400" dirty="0" err="1" smtClean="0"/>
              <a:t>чвертьфіналі</a:t>
            </a:r>
            <a:r>
              <a:rPr lang="ru-RU" sz="1400" dirty="0" smtClean="0"/>
              <a:t> </a:t>
            </a:r>
            <a:r>
              <a:rPr lang="ru-RU" sz="1400" dirty="0" err="1" smtClean="0"/>
              <a:t>здолав</a:t>
            </a:r>
            <a:r>
              <a:rPr lang="ru-RU" sz="1400" dirty="0" smtClean="0"/>
              <a:t> </a:t>
            </a:r>
            <a:r>
              <a:rPr lang="ru-RU" sz="1400" dirty="0" err="1" smtClean="0"/>
              <a:t>Миколу</a:t>
            </a:r>
            <a:r>
              <a:rPr lang="ru-RU" sz="1400" dirty="0" smtClean="0"/>
              <a:t> </a:t>
            </a:r>
            <a:r>
              <a:rPr lang="ru-RU" sz="1400" dirty="0" err="1" smtClean="0"/>
              <a:t>Байрякова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Болгарії</a:t>
            </a:r>
            <a:r>
              <a:rPr lang="ru-RU" sz="1400" dirty="0" smtClean="0"/>
              <a:t> (10:1), а в </a:t>
            </a:r>
            <a:r>
              <a:rPr lang="ru-RU" sz="1400" dirty="0" err="1" smtClean="0"/>
              <a:t>півфіналі</a:t>
            </a:r>
            <a:r>
              <a:rPr lang="ru-RU" sz="1400" dirty="0" smtClean="0"/>
              <a:t> </a:t>
            </a:r>
            <a:r>
              <a:rPr lang="ru-RU" sz="1400" dirty="0" err="1" smtClean="0"/>
              <a:t>виявився</a:t>
            </a:r>
            <a:r>
              <a:rPr lang="ru-RU" sz="1400" dirty="0" smtClean="0"/>
              <a:t> </a:t>
            </a:r>
            <a:r>
              <a:rPr lang="ru-RU" sz="1400" dirty="0" err="1" smtClean="0"/>
              <a:t>сильнішим</a:t>
            </a:r>
            <a:r>
              <a:rPr lang="ru-RU" sz="1400" dirty="0" smtClean="0"/>
              <a:t> за </a:t>
            </a:r>
            <a:r>
              <a:rPr lang="ru-RU" sz="1400" dirty="0" err="1" smtClean="0"/>
              <a:t>білоруса</a:t>
            </a:r>
            <a:r>
              <a:rPr lang="ru-RU" sz="1400" dirty="0" smtClean="0"/>
              <a:t> </a:t>
            </a:r>
            <a:r>
              <a:rPr lang="ru-RU" sz="1400" dirty="0" err="1" smtClean="0"/>
              <a:t>Джавіда</a:t>
            </a:r>
            <a:r>
              <a:rPr lang="ru-RU" sz="1400" dirty="0" smtClean="0"/>
              <a:t> Гамзатова (6:0).</a:t>
            </a:r>
            <a:br>
              <a:rPr lang="ru-RU" sz="1400" dirty="0" smtClean="0"/>
            </a:br>
            <a:r>
              <a:rPr lang="ru-RU" sz="1400" dirty="0" smtClean="0"/>
              <a:t> </a:t>
            </a:r>
            <a:r>
              <a:rPr lang="ru-RU" sz="1400" dirty="0" smtClean="0"/>
              <a:t>У </a:t>
            </a:r>
            <a:r>
              <a:rPr lang="ru-RU" sz="1400" dirty="0" err="1" smtClean="0"/>
              <a:t>вирішальній</a:t>
            </a:r>
            <a:r>
              <a:rPr lang="ru-RU" sz="1400" dirty="0" smtClean="0"/>
              <a:t> </a:t>
            </a:r>
            <a:r>
              <a:rPr lang="ru-RU" sz="1400" dirty="0" err="1" smtClean="0"/>
              <a:t>сутичці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українцеві</a:t>
            </a:r>
            <a:r>
              <a:rPr lang="ru-RU" sz="1400" dirty="0" smtClean="0"/>
              <a:t> </a:t>
            </a:r>
            <a:r>
              <a:rPr lang="ru-RU" sz="1400" dirty="0" err="1" smtClean="0"/>
              <a:t>попався</a:t>
            </a:r>
            <a:r>
              <a:rPr lang="ru-RU" sz="1400" dirty="0" smtClean="0"/>
              <a:t> </a:t>
            </a:r>
            <a:r>
              <a:rPr lang="ru-RU" sz="1400" dirty="0" err="1" smtClean="0"/>
              <a:t>самий</a:t>
            </a:r>
            <a:r>
              <a:rPr lang="ru-RU" sz="1400" dirty="0" smtClean="0"/>
              <a:t> </a:t>
            </a:r>
            <a:r>
              <a:rPr lang="ru-RU" sz="1400" dirty="0" err="1" smtClean="0"/>
              <a:t>незручний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усіх</a:t>
            </a:r>
            <a:r>
              <a:rPr lang="ru-RU" sz="1400" dirty="0" smtClean="0"/>
              <a:t> </a:t>
            </a:r>
            <a:r>
              <a:rPr lang="ru-RU" sz="1400" dirty="0" err="1" smtClean="0"/>
              <a:t>можливих</a:t>
            </a:r>
            <a:r>
              <a:rPr lang="ru-RU" sz="1400" dirty="0" smtClean="0"/>
              <a:t> </a:t>
            </a:r>
            <a:r>
              <a:rPr lang="ru-RU" sz="1400" dirty="0" err="1" smtClean="0"/>
              <a:t>суперників</a:t>
            </a:r>
            <a:r>
              <a:rPr lang="ru-RU" sz="1400" dirty="0" smtClean="0"/>
              <a:t> - </a:t>
            </a:r>
            <a:r>
              <a:rPr lang="ru-RU" sz="1400" dirty="0" err="1" smtClean="0"/>
              <a:t>росіянин</a:t>
            </a:r>
            <a:r>
              <a:rPr lang="ru-RU" sz="1400" dirty="0" smtClean="0"/>
              <a:t> </a:t>
            </a:r>
            <a:r>
              <a:rPr lang="ru-RU" sz="1400" dirty="0" err="1" smtClean="0"/>
              <a:t>Давід</a:t>
            </a:r>
            <a:r>
              <a:rPr lang="ru-RU" sz="1400" dirty="0" smtClean="0"/>
              <a:t> </a:t>
            </a:r>
            <a:r>
              <a:rPr lang="ru-RU" sz="1400" dirty="0" err="1" smtClean="0"/>
              <a:t>Чакветадзе</a:t>
            </a:r>
            <a:r>
              <a:rPr lang="ru-RU" sz="1400" dirty="0" smtClean="0"/>
              <a:t>, </a:t>
            </a:r>
            <a:r>
              <a:rPr lang="ru-RU" sz="1400" dirty="0" err="1" smtClean="0"/>
              <a:t>який</a:t>
            </a:r>
            <a:r>
              <a:rPr lang="ru-RU" sz="1400" dirty="0" smtClean="0"/>
              <a:t> </a:t>
            </a:r>
            <a:r>
              <a:rPr lang="ru-RU" sz="1400" dirty="0" err="1" smtClean="0"/>
              <a:t>перемагав</a:t>
            </a:r>
            <a:r>
              <a:rPr lang="ru-RU" sz="1400" dirty="0" smtClean="0"/>
              <a:t> </a:t>
            </a:r>
            <a:r>
              <a:rPr lang="ru-RU" sz="1400" dirty="0" err="1" smtClean="0"/>
              <a:t>у</a:t>
            </a:r>
            <a:r>
              <a:rPr lang="ru-RU" sz="1400" dirty="0" smtClean="0"/>
              <a:t> </a:t>
            </a:r>
            <a:r>
              <a:rPr lang="ru-RU" sz="1400" dirty="0" err="1" smtClean="0"/>
              <a:t>особистих</a:t>
            </a:r>
            <a:r>
              <a:rPr lang="ru-RU" sz="1400" dirty="0" smtClean="0"/>
              <a:t> </a:t>
            </a:r>
            <a:r>
              <a:rPr lang="ru-RU" sz="1400" dirty="0" err="1" smtClean="0"/>
              <a:t>зустрічах</a:t>
            </a:r>
            <a:r>
              <a:rPr lang="ru-RU" sz="1400" dirty="0" smtClean="0"/>
              <a:t> </a:t>
            </a:r>
            <a:r>
              <a:rPr lang="ru-RU" sz="1400" dirty="0" err="1" smtClean="0"/>
              <a:t>двічі</a:t>
            </a:r>
            <a:r>
              <a:rPr lang="ru-RU" sz="1400" dirty="0" smtClean="0"/>
              <a:t> в </a:t>
            </a:r>
            <a:r>
              <a:rPr lang="ru-RU" sz="1400" dirty="0" err="1" smtClean="0"/>
              <a:t>минулому</a:t>
            </a:r>
            <a:r>
              <a:rPr lang="ru-RU" sz="1400" dirty="0" smtClean="0"/>
              <a:t> </a:t>
            </a:r>
            <a:r>
              <a:rPr lang="ru-RU" sz="1400" dirty="0" err="1" smtClean="0"/>
              <a:t>році</a:t>
            </a:r>
            <a:r>
              <a:rPr lang="ru-RU" sz="1400" dirty="0" smtClean="0"/>
              <a:t>, </a:t>
            </a:r>
            <a:r>
              <a:rPr lang="ru-RU" sz="1400" dirty="0" err="1" smtClean="0"/>
              <a:t>позбавивши</a:t>
            </a:r>
            <a:r>
              <a:rPr lang="ru-RU" sz="1400" dirty="0" smtClean="0"/>
              <a:t> </a:t>
            </a:r>
            <a:r>
              <a:rPr lang="ru-RU" sz="1400" dirty="0" err="1" smtClean="0"/>
              <a:t>Беленюка</a:t>
            </a:r>
            <a:r>
              <a:rPr lang="ru-RU" sz="1400" dirty="0" smtClean="0"/>
              <a:t> </a:t>
            </a:r>
            <a:r>
              <a:rPr lang="uk-UA" sz="1400" dirty="0" smtClean="0"/>
              <a:t>«</a:t>
            </a:r>
            <a:r>
              <a:rPr lang="ru-RU" sz="1400" dirty="0" smtClean="0"/>
              <a:t>золота</a:t>
            </a:r>
            <a:r>
              <a:rPr lang="uk-UA" sz="1400" dirty="0" smtClean="0"/>
              <a:t>»</a:t>
            </a:r>
            <a:r>
              <a:rPr lang="ru-RU" sz="1400" dirty="0" smtClean="0"/>
              <a:t> </a:t>
            </a:r>
            <a:r>
              <a:rPr lang="ru-RU" sz="1400" dirty="0" err="1" smtClean="0"/>
              <a:t>Європейських</a:t>
            </a:r>
            <a:r>
              <a:rPr lang="ru-RU" sz="1400" dirty="0" smtClean="0"/>
              <a:t> </a:t>
            </a:r>
            <a:r>
              <a:rPr lang="ru-RU" sz="1400" dirty="0" err="1" smtClean="0"/>
              <a:t>ігор</a:t>
            </a:r>
            <a:r>
              <a:rPr lang="ru-RU" sz="1400" dirty="0" smtClean="0"/>
              <a:t>, </a:t>
            </a:r>
            <a:r>
              <a:rPr lang="ru-RU" sz="1400" dirty="0" err="1" smtClean="0"/>
              <a:t>після</a:t>
            </a:r>
            <a:r>
              <a:rPr lang="ru-RU" sz="1400" dirty="0" smtClean="0"/>
              <a:t> </a:t>
            </a:r>
            <a:r>
              <a:rPr lang="ru-RU" sz="1400" dirty="0" err="1" smtClean="0"/>
              <a:t>чого</a:t>
            </a:r>
            <a:r>
              <a:rPr lang="ru-RU" sz="1400" dirty="0" smtClean="0"/>
              <a:t> </a:t>
            </a:r>
            <a:r>
              <a:rPr lang="ru-RU" sz="1400" dirty="0" err="1" smtClean="0"/>
              <a:t>був</a:t>
            </a:r>
            <a:r>
              <a:rPr lang="ru-RU" sz="1400" dirty="0" smtClean="0"/>
              <a:t> </a:t>
            </a:r>
            <a:r>
              <a:rPr lang="ru-RU" sz="1400" dirty="0" err="1" smtClean="0"/>
              <a:t>сильнішим</a:t>
            </a:r>
            <a:r>
              <a:rPr lang="ru-RU" sz="1400" dirty="0" smtClean="0"/>
              <a:t> на </a:t>
            </a:r>
            <a:r>
              <a:rPr lang="ru-RU" sz="1400" dirty="0" err="1" smtClean="0"/>
              <a:t>Гран-прі</a:t>
            </a:r>
            <a:r>
              <a:rPr lang="ru-RU" sz="1400" dirty="0" smtClean="0"/>
              <a:t> Баку. Але в </a:t>
            </a:r>
            <a:r>
              <a:rPr lang="ru-RU" sz="1400" dirty="0" err="1" smtClean="0"/>
              <a:t>цей</a:t>
            </a:r>
            <a:r>
              <a:rPr lang="ru-RU" sz="1400" dirty="0" smtClean="0"/>
              <a:t> раз на </a:t>
            </a:r>
            <a:r>
              <a:rPr lang="ru-RU" sz="1400" dirty="0" err="1" smtClean="0"/>
              <a:t>стороні</a:t>
            </a:r>
            <a:r>
              <a:rPr lang="ru-RU" sz="1400" dirty="0" smtClean="0"/>
              <a:t> </a:t>
            </a:r>
            <a:r>
              <a:rPr lang="ru-RU" sz="1400" dirty="0" err="1" smtClean="0"/>
              <a:t>Чакветадзе</a:t>
            </a:r>
            <a:r>
              <a:rPr lang="ru-RU" sz="1400" dirty="0" smtClean="0"/>
              <a:t> </a:t>
            </a:r>
            <a:r>
              <a:rPr lang="ru-RU" sz="1400" dirty="0" err="1" smtClean="0"/>
              <a:t>виявилися</a:t>
            </a:r>
            <a:r>
              <a:rPr lang="ru-RU" sz="1400" dirty="0" smtClean="0"/>
              <a:t> </a:t>
            </a:r>
            <a:r>
              <a:rPr lang="ru-RU" sz="1400" dirty="0" err="1" smtClean="0"/>
              <a:t>ще</a:t>
            </a:r>
            <a:r>
              <a:rPr lang="ru-RU" sz="1400" dirty="0" smtClean="0"/>
              <a:t> </a:t>
            </a:r>
            <a:r>
              <a:rPr lang="ru-RU" sz="1400" dirty="0" err="1" smtClean="0"/>
              <a:t>й</a:t>
            </a:r>
            <a:r>
              <a:rPr lang="ru-RU" sz="1400" dirty="0" smtClean="0"/>
              <a:t> </a:t>
            </a:r>
            <a:r>
              <a:rPr lang="ru-RU" sz="1400" dirty="0" err="1" smtClean="0"/>
              <a:t>судді</a:t>
            </a:r>
            <a:r>
              <a:rPr lang="ru-RU" sz="1400" dirty="0" smtClean="0"/>
              <a:t>, один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яких</a:t>
            </a:r>
            <a:r>
              <a:rPr lang="ru-RU" sz="1400" dirty="0" smtClean="0"/>
              <a:t> - грузин за </a:t>
            </a:r>
            <a:r>
              <a:rPr lang="ru-RU" sz="1400" dirty="0" err="1" smtClean="0"/>
              <a:t>національністю</a:t>
            </a:r>
            <a:r>
              <a:rPr lang="ru-RU" sz="1400" dirty="0" smtClean="0"/>
              <a:t>, як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Чакветадзе</a:t>
            </a:r>
            <a:r>
              <a:rPr lang="ru-RU" sz="1400" dirty="0" smtClean="0"/>
              <a:t>, </a:t>
            </a:r>
            <a:r>
              <a:rPr lang="ru-RU" sz="1400" dirty="0" err="1" smtClean="0"/>
              <a:t>який</a:t>
            </a:r>
            <a:r>
              <a:rPr lang="ru-RU" sz="1400" dirty="0" smtClean="0"/>
              <a:t> </a:t>
            </a:r>
            <a:r>
              <a:rPr lang="ru-RU" sz="1400" dirty="0" err="1" smtClean="0"/>
              <a:t>лише</a:t>
            </a:r>
            <a:r>
              <a:rPr lang="ru-RU" sz="1400" dirty="0" smtClean="0"/>
              <a:t> </a:t>
            </a:r>
            <a:r>
              <a:rPr lang="ru-RU" sz="1400" dirty="0" err="1" smtClean="0"/>
              <a:t>змінив</a:t>
            </a:r>
            <a:r>
              <a:rPr lang="ru-RU" sz="1400" dirty="0" smtClean="0"/>
              <a:t> </a:t>
            </a:r>
            <a:r>
              <a:rPr lang="ru-RU" sz="1400" dirty="0" err="1" smtClean="0"/>
              <a:t>громадянство</a:t>
            </a:r>
            <a:r>
              <a:rPr lang="ru-RU" sz="1400" dirty="0" smtClean="0"/>
              <a:t> </a:t>
            </a:r>
            <a:r>
              <a:rPr lang="ru-RU" sz="1400" dirty="0" err="1" smtClean="0"/>
              <a:t>заради</a:t>
            </a:r>
            <a:r>
              <a:rPr lang="ru-RU" sz="1400" dirty="0" smtClean="0"/>
              <a:t> </a:t>
            </a:r>
            <a:r>
              <a:rPr lang="ru-RU" sz="1400" dirty="0" err="1" smtClean="0"/>
              <a:t>виступів</a:t>
            </a:r>
            <a:r>
              <a:rPr lang="ru-RU" sz="1400" dirty="0" smtClean="0"/>
              <a:t> за </a:t>
            </a:r>
            <a:r>
              <a:rPr lang="ru-RU" sz="1400" dirty="0" err="1" smtClean="0"/>
              <a:t>збірну</a:t>
            </a:r>
            <a:r>
              <a:rPr lang="ru-RU" sz="1400" dirty="0" smtClean="0"/>
              <a:t> </a:t>
            </a:r>
            <a:r>
              <a:rPr lang="ru-RU" sz="1400" dirty="0" err="1" smtClean="0"/>
              <a:t>Росії</a:t>
            </a:r>
            <a:r>
              <a:rPr lang="ru-RU" sz="1400" dirty="0" smtClean="0"/>
              <a:t>. На початку </a:t>
            </a:r>
            <a:r>
              <a:rPr lang="ru-RU" sz="1400" dirty="0" err="1" smtClean="0"/>
              <a:t>сутички</a:t>
            </a:r>
            <a:r>
              <a:rPr lang="ru-RU" sz="1400" dirty="0" smtClean="0"/>
              <a:t> </a:t>
            </a:r>
            <a:r>
              <a:rPr lang="ru-RU" sz="1400" dirty="0" err="1" smtClean="0"/>
              <a:t>Беленюк</a:t>
            </a:r>
            <a:r>
              <a:rPr lang="ru-RU" sz="1400" dirty="0" smtClean="0"/>
              <a:t> </a:t>
            </a:r>
            <a:r>
              <a:rPr lang="ru-RU" sz="1400" dirty="0" err="1" smtClean="0"/>
              <a:t>вийшов</a:t>
            </a:r>
            <a:r>
              <a:rPr lang="ru-RU" sz="1400" dirty="0" smtClean="0"/>
              <a:t> вперед - 2:0, </a:t>
            </a:r>
            <a:r>
              <a:rPr lang="ru-RU" sz="1400" dirty="0" err="1" smtClean="0"/>
              <a:t>після</a:t>
            </a:r>
            <a:r>
              <a:rPr lang="ru-RU" sz="1400" dirty="0" smtClean="0"/>
              <a:t> </a:t>
            </a:r>
            <a:r>
              <a:rPr lang="ru-RU" sz="1400" dirty="0" err="1" smtClean="0"/>
              <a:t>чого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українського</a:t>
            </a:r>
            <a:r>
              <a:rPr lang="ru-RU" sz="1400" dirty="0" smtClean="0"/>
              <a:t> </a:t>
            </a:r>
            <a:r>
              <a:rPr lang="ru-RU" sz="1400" dirty="0" err="1" smtClean="0"/>
              <a:t>борця</a:t>
            </a:r>
            <a:r>
              <a:rPr lang="ru-RU" sz="1400" dirty="0" smtClean="0"/>
              <a:t> почали </a:t>
            </a:r>
            <a:r>
              <a:rPr lang="ru-RU" sz="1400" dirty="0" err="1" smtClean="0"/>
              <a:t>постійно</a:t>
            </a:r>
            <a:r>
              <a:rPr lang="ru-RU" sz="1400" dirty="0" smtClean="0"/>
              <a:t> </a:t>
            </a:r>
            <a:r>
              <a:rPr lang="ru-RU" sz="1400" dirty="0" err="1" smtClean="0"/>
              <a:t>ставити</a:t>
            </a:r>
            <a:r>
              <a:rPr lang="ru-RU" sz="1400" dirty="0" smtClean="0"/>
              <a:t> в партер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давати</a:t>
            </a:r>
            <a:r>
              <a:rPr lang="ru-RU" sz="1400" dirty="0" smtClean="0"/>
              <a:t> на </a:t>
            </a:r>
            <a:r>
              <a:rPr lang="ru-RU" sz="1400" dirty="0" err="1" smtClean="0"/>
              <a:t>користь</a:t>
            </a:r>
            <a:r>
              <a:rPr lang="ru-RU" sz="1400" dirty="0" smtClean="0"/>
              <a:t> </a:t>
            </a:r>
            <a:r>
              <a:rPr lang="ru-RU" sz="1400" dirty="0" err="1" smtClean="0"/>
              <a:t>суперника</a:t>
            </a:r>
            <a:r>
              <a:rPr lang="ru-RU" sz="1400" dirty="0" smtClean="0"/>
              <a:t> </a:t>
            </a:r>
            <a:r>
              <a:rPr lang="ru-RU" sz="1400" dirty="0" err="1" smtClean="0"/>
              <a:t>штрафні</a:t>
            </a:r>
            <a:r>
              <a:rPr lang="ru-RU" sz="1400" dirty="0" smtClean="0"/>
              <a:t> очки. Все </a:t>
            </a:r>
            <a:r>
              <a:rPr lang="ru-RU" sz="1400" dirty="0" err="1" smtClean="0"/>
              <a:t>скінчилося</a:t>
            </a:r>
            <a:r>
              <a:rPr lang="ru-RU" sz="1400" dirty="0" smtClean="0"/>
              <a:t> </a:t>
            </a:r>
            <a:r>
              <a:rPr lang="ru-RU" sz="1400" dirty="0" err="1" smtClean="0"/>
              <a:t>поразкою</a:t>
            </a:r>
            <a:r>
              <a:rPr lang="ru-RU" sz="1400" dirty="0" smtClean="0"/>
              <a:t> </a:t>
            </a:r>
            <a:r>
              <a:rPr lang="ru-RU" sz="1400" dirty="0" err="1" smtClean="0"/>
              <a:t>українця</a:t>
            </a:r>
            <a:r>
              <a:rPr lang="ru-RU" sz="1400" dirty="0" smtClean="0"/>
              <a:t> - 2:9, </a:t>
            </a:r>
            <a:r>
              <a:rPr lang="ru-RU" sz="1400" dirty="0" err="1" smtClean="0"/>
              <a:t>який</a:t>
            </a:r>
            <a:r>
              <a:rPr lang="ru-RU" sz="1400" dirty="0" smtClean="0"/>
              <a:t> взяв </a:t>
            </a:r>
            <a:r>
              <a:rPr lang="uk-UA" sz="1400" dirty="0" smtClean="0"/>
              <a:t>«</a:t>
            </a:r>
            <a:r>
              <a:rPr lang="ru-RU" sz="1400" dirty="0" err="1" smtClean="0"/>
              <a:t>срібло</a:t>
            </a:r>
            <a:r>
              <a:rPr lang="uk-UA" sz="1400" dirty="0" smtClean="0"/>
              <a:t>».</a:t>
            </a: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780928"/>
            <a:ext cx="489654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/>
          </a:bodyPr>
          <a:lstStyle/>
          <a:p>
            <a:r>
              <a:rPr lang="ru-RU" sz="1400" dirty="0" err="1" smtClean="0"/>
              <a:t>Юрій</a:t>
            </a:r>
            <a:r>
              <a:rPr lang="ru-RU" sz="1400" dirty="0" smtClean="0"/>
              <a:t> Чебан, 30 </a:t>
            </a:r>
            <a:r>
              <a:rPr lang="ru-RU" sz="1400" dirty="0" err="1" smtClean="0"/>
              <a:t>років</a:t>
            </a:r>
            <a:r>
              <a:rPr lang="ru-RU" sz="1400" dirty="0" smtClean="0"/>
              <a:t>. </a:t>
            </a:r>
            <a:r>
              <a:rPr lang="ru-RU" sz="1400" dirty="0" err="1" smtClean="0"/>
              <a:t>Веслування</a:t>
            </a:r>
            <a:r>
              <a:rPr lang="ru-RU" sz="1400" dirty="0" smtClean="0"/>
              <a:t> на </a:t>
            </a:r>
            <a:r>
              <a:rPr lang="ru-RU" sz="1400" dirty="0" err="1" smtClean="0"/>
              <a:t>каное</a:t>
            </a:r>
            <a:r>
              <a:rPr lang="ru-RU" sz="1400" dirty="0" smtClean="0"/>
              <a:t>. Золота медаль</a:t>
            </a:r>
            <a:r>
              <a:rPr lang="uk-UA" sz="1400" dirty="0" smtClean="0"/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err="1" smtClean="0"/>
              <a:t>Олімпійський</a:t>
            </a:r>
            <a:r>
              <a:rPr lang="ru-RU" sz="1400" dirty="0" smtClean="0"/>
              <a:t> </a:t>
            </a:r>
            <a:r>
              <a:rPr lang="ru-RU" sz="1400" dirty="0" err="1" smtClean="0"/>
              <a:t>чемпіон</a:t>
            </a:r>
            <a:r>
              <a:rPr lang="ru-RU" sz="1400" dirty="0" smtClean="0"/>
              <a:t> Лондона </a:t>
            </a:r>
            <a:r>
              <a:rPr lang="ru-RU" sz="1400" dirty="0" err="1" smtClean="0"/>
              <a:t>ледь</a:t>
            </a:r>
            <a:r>
              <a:rPr lang="ru-RU" sz="1400" dirty="0" smtClean="0"/>
              <a:t> </a:t>
            </a:r>
            <a:r>
              <a:rPr lang="ru-RU" sz="1400" dirty="0" err="1" smtClean="0"/>
              <a:t>пробився</a:t>
            </a:r>
            <a:r>
              <a:rPr lang="ru-RU" sz="1400" dirty="0" smtClean="0"/>
              <a:t> до </a:t>
            </a:r>
            <a:r>
              <a:rPr lang="ru-RU" sz="1400" dirty="0" err="1" smtClean="0"/>
              <a:t>фіналу</a:t>
            </a:r>
            <a:r>
              <a:rPr lang="ru-RU" sz="1400" dirty="0" smtClean="0"/>
              <a:t> на </a:t>
            </a:r>
            <a:r>
              <a:rPr lang="ru-RU" sz="1400" dirty="0" err="1" smtClean="0"/>
              <a:t>дистанції</a:t>
            </a:r>
            <a:r>
              <a:rPr lang="ru-RU" sz="1400" dirty="0" smtClean="0"/>
              <a:t> 200 </a:t>
            </a:r>
            <a:r>
              <a:rPr lang="ru-RU" sz="1400" dirty="0" err="1" smtClean="0"/>
              <a:t>метрів</a:t>
            </a:r>
            <a:r>
              <a:rPr lang="ru-RU" sz="1400" dirty="0" smtClean="0"/>
              <a:t> - </a:t>
            </a:r>
            <a:r>
              <a:rPr lang="ru-RU" sz="1400" dirty="0" err="1" smtClean="0"/>
              <a:t>після</a:t>
            </a:r>
            <a:r>
              <a:rPr lang="ru-RU" sz="1400" dirty="0" smtClean="0"/>
              <a:t> </a:t>
            </a:r>
            <a:r>
              <a:rPr lang="ru-RU" sz="1400" dirty="0" err="1" smtClean="0"/>
              <a:t>суддівської</a:t>
            </a:r>
            <a:r>
              <a:rPr lang="ru-RU" sz="1400" dirty="0" smtClean="0"/>
              <a:t> </a:t>
            </a:r>
            <a:r>
              <a:rPr lang="ru-RU" sz="1400" dirty="0" err="1" smtClean="0"/>
              <a:t>помилки</a:t>
            </a:r>
            <a:r>
              <a:rPr lang="ru-RU" sz="1400" dirty="0" smtClean="0"/>
              <a:t> спортсмен сам </a:t>
            </a:r>
            <a:r>
              <a:rPr lang="ru-RU" sz="1400" dirty="0" err="1" smtClean="0"/>
              <a:t>пішов</a:t>
            </a:r>
            <a:r>
              <a:rPr lang="ru-RU" sz="1400" dirty="0" smtClean="0"/>
              <a:t> </a:t>
            </a:r>
            <a:r>
              <a:rPr lang="ru-RU" sz="1400" dirty="0" err="1" smtClean="0"/>
              <a:t>доводити</a:t>
            </a:r>
            <a:r>
              <a:rPr lang="ru-RU" sz="1400" dirty="0" smtClean="0"/>
              <a:t>, </a:t>
            </a:r>
            <a:r>
              <a:rPr lang="ru-RU" sz="1400" dirty="0" err="1" smtClean="0"/>
              <a:t>що</a:t>
            </a:r>
            <a:r>
              <a:rPr lang="ru-RU" sz="1400" dirty="0" smtClean="0"/>
              <a:t> повинен бути в </a:t>
            </a:r>
            <a:r>
              <a:rPr lang="ru-RU" sz="1400" dirty="0" err="1" smtClean="0"/>
              <a:t>фіналі</a:t>
            </a:r>
            <a:r>
              <a:rPr lang="ru-RU" sz="1400" dirty="0" smtClean="0"/>
              <a:t>,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домігся</a:t>
            </a:r>
            <a:r>
              <a:rPr lang="ru-RU" sz="1400" dirty="0" smtClean="0"/>
              <a:t> перегляду </a:t>
            </a:r>
            <a:r>
              <a:rPr lang="ru-RU" sz="1400" dirty="0" err="1" smtClean="0"/>
              <a:t>результатів</a:t>
            </a:r>
            <a:r>
              <a:rPr lang="ru-RU" sz="1400" dirty="0" smtClean="0"/>
              <a:t>, а </a:t>
            </a:r>
            <a:r>
              <a:rPr lang="ru-RU" sz="1400" dirty="0" err="1" smtClean="0"/>
              <a:t>з</a:t>
            </a:r>
            <a:r>
              <a:rPr lang="ru-RU" sz="1400" dirty="0" smtClean="0"/>
              <a:t> ним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потрапляння</a:t>
            </a:r>
            <a:r>
              <a:rPr lang="ru-RU" sz="1400" dirty="0" smtClean="0"/>
              <a:t> у </a:t>
            </a:r>
            <a:r>
              <a:rPr lang="ru-RU" sz="1400" dirty="0" err="1" smtClean="0"/>
              <a:t>вирішальний</a:t>
            </a:r>
            <a:r>
              <a:rPr lang="ru-RU" sz="1400" dirty="0" smtClean="0"/>
              <a:t> </a:t>
            </a:r>
            <a:r>
              <a:rPr lang="ru-RU" sz="1400" dirty="0" err="1" smtClean="0"/>
              <a:t>заплив</a:t>
            </a:r>
            <a:r>
              <a:rPr lang="ru-RU" sz="1400" dirty="0" smtClean="0"/>
              <a:t>. У </a:t>
            </a:r>
            <a:r>
              <a:rPr lang="ru-RU" sz="1400" dirty="0" err="1" smtClean="0"/>
              <a:t>фіналі</a:t>
            </a:r>
            <a:r>
              <a:rPr lang="ru-RU" sz="1400" dirty="0" smtClean="0"/>
              <a:t> Чебан добре </a:t>
            </a:r>
            <a:r>
              <a:rPr lang="ru-RU" sz="1400" dirty="0" err="1" smtClean="0"/>
              <a:t>стартував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прийшов</a:t>
            </a:r>
            <a:r>
              <a:rPr lang="ru-RU" sz="1400" dirty="0" smtClean="0"/>
              <a:t> до </a:t>
            </a:r>
            <a:r>
              <a:rPr lang="ru-RU" sz="1400" dirty="0" err="1" smtClean="0"/>
              <a:t>фінішу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новим</a:t>
            </a:r>
            <a:r>
              <a:rPr lang="ru-RU" sz="1400" dirty="0" smtClean="0"/>
              <a:t> </a:t>
            </a:r>
            <a:r>
              <a:rPr lang="ru-RU" sz="1400" dirty="0" err="1" smtClean="0"/>
              <a:t>олімпійським</a:t>
            </a:r>
            <a:r>
              <a:rPr lang="ru-RU" sz="1400" dirty="0" smtClean="0"/>
              <a:t> рекордом - 39,279, а </a:t>
            </a:r>
            <a:r>
              <a:rPr lang="ru-RU" sz="1400" dirty="0" err="1" smtClean="0"/>
              <a:t>також</a:t>
            </a:r>
            <a:r>
              <a:rPr lang="ru-RU" sz="1400" dirty="0" smtClean="0"/>
              <a:t> став </a:t>
            </a:r>
            <a:r>
              <a:rPr lang="ru-RU" sz="1400" dirty="0" err="1" smtClean="0"/>
              <a:t>дворазовим</a:t>
            </a:r>
            <a:r>
              <a:rPr lang="ru-RU" sz="1400" dirty="0" smtClean="0"/>
              <a:t> </a:t>
            </a:r>
            <a:r>
              <a:rPr lang="ru-RU" sz="1400" dirty="0" err="1" smtClean="0"/>
              <a:t>чемпіоном</a:t>
            </a:r>
            <a:r>
              <a:rPr lang="ru-RU" sz="1400" dirty="0" smtClean="0"/>
              <a:t> </a:t>
            </a:r>
            <a:r>
              <a:rPr lang="ru-RU" sz="1400" dirty="0" err="1" smtClean="0"/>
              <a:t>Олімпійських</a:t>
            </a:r>
            <a:r>
              <a:rPr lang="ru-RU" sz="1400" dirty="0" smtClean="0"/>
              <a:t> </a:t>
            </a:r>
            <a:r>
              <a:rPr lang="ru-RU" sz="1400" dirty="0" err="1" smtClean="0"/>
              <a:t>ігор</a:t>
            </a:r>
            <a:r>
              <a:rPr lang="ru-RU" sz="1400" dirty="0" smtClean="0"/>
              <a:t>. </a:t>
            </a:r>
            <a:r>
              <a:rPr lang="ru-RU" sz="1400" dirty="0" err="1" smtClean="0"/>
              <a:t>Також</a:t>
            </a:r>
            <a:r>
              <a:rPr lang="ru-RU" sz="1400" dirty="0" smtClean="0"/>
              <a:t> на </a:t>
            </a:r>
            <a:r>
              <a:rPr lang="ru-RU" sz="1400" dirty="0" err="1" smtClean="0"/>
              <a:t>його</a:t>
            </a:r>
            <a:r>
              <a:rPr lang="ru-RU" sz="1400" dirty="0" smtClean="0"/>
              <a:t> </a:t>
            </a:r>
            <a:r>
              <a:rPr lang="ru-RU" sz="1400" dirty="0" err="1" smtClean="0"/>
              <a:t>рахунку</a:t>
            </a:r>
            <a:r>
              <a:rPr lang="ru-RU" sz="1400" dirty="0" smtClean="0"/>
              <a:t> </a:t>
            </a:r>
            <a:r>
              <a:rPr lang="uk-UA" sz="1400" dirty="0" smtClean="0"/>
              <a:t>«</a:t>
            </a:r>
            <a:r>
              <a:rPr lang="ru-RU" sz="1400" dirty="0" smtClean="0"/>
              <a:t>бронза</a:t>
            </a:r>
            <a:r>
              <a:rPr lang="uk-UA" sz="1400" dirty="0" smtClean="0"/>
              <a:t>»</a:t>
            </a:r>
            <a:r>
              <a:rPr lang="ru-RU" sz="1400" dirty="0" smtClean="0"/>
              <a:t> </a:t>
            </a:r>
            <a:r>
              <a:rPr lang="ru-RU" sz="1400" dirty="0" err="1" smtClean="0"/>
              <a:t>Пекіна</a:t>
            </a:r>
            <a:r>
              <a:rPr lang="ru-RU" sz="1400" dirty="0" smtClean="0"/>
              <a:t> -2008.</a:t>
            </a:r>
            <a:br>
              <a:rPr lang="ru-RU" sz="1400" dirty="0" smtClean="0"/>
            </a:br>
            <a:r>
              <a:rPr lang="ru-RU" sz="1400" dirty="0" smtClean="0"/>
              <a:t> </a:t>
            </a:r>
            <a:endParaRPr lang="ru-RU" sz="1400" dirty="0"/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2420888"/>
            <a:ext cx="5022304" cy="3816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rmAutofit/>
          </a:bodyPr>
          <a:lstStyle/>
          <a:p>
            <a:r>
              <a:rPr lang="ru-RU" sz="1400" dirty="0" smtClean="0"/>
              <a:t>Богдан Бондаренко, 26 </a:t>
            </a:r>
            <a:r>
              <a:rPr lang="ru-RU" sz="1400" dirty="0" err="1" smtClean="0"/>
              <a:t>років</a:t>
            </a:r>
            <a:r>
              <a:rPr lang="ru-RU" sz="1400" dirty="0" smtClean="0"/>
              <a:t>. </a:t>
            </a:r>
            <a:r>
              <a:rPr lang="ru-RU" sz="1400" dirty="0" err="1" smtClean="0"/>
              <a:t>Стрибки</a:t>
            </a:r>
            <a:r>
              <a:rPr lang="ru-RU" sz="1400" dirty="0" smtClean="0"/>
              <a:t> у </a:t>
            </a:r>
            <a:r>
              <a:rPr lang="ru-RU" sz="1400" dirty="0" err="1" smtClean="0"/>
              <a:t>висоту</a:t>
            </a:r>
            <a:r>
              <a:rPr lang="ru-RU" sz="1400" dirty="0" smtClean="0"/>
              <a:t>. </a:t>
            </a:r>
            <a:r>
              <a:rPr lang="uk-UA" sz="1400" dirty="0" smtClean="0"/>
              <a:t>Б</a:t>
            </a:r>
            <a:r>
              <a:rPr lang="ru-RU" sz="1400" dirty="0" err="1" smtClean="0"/>
              <a:t>ронзова</a:t>
            </a:r>
            <a:r>
              <a:rPr lang="ru-RU" sz="1400" dirty="0" smtClean="0"/>
              <a:t> медаль</a:t>
            </a:r>
            <a:r>
              <a:rPr lang="uk-UA" sz="1400" dirty="0" smtClean="0"/>
              <a:t>.</a:t>
            </a: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err="1" smtClean="0"/>
              <a:t>Харків'янин</a:t>
            </a:r>
            <a:r>
              <a:rPr lang="ru-RU" sz="1400" dirty="0" smtClean="0"/>
              <a:t> Богдан Бондаренко, </a:t>
            </a:r>
            <a:r>
              <a:rPr lang="ru-RU" sz="1400" dirty="0" err="1" smtClean="0"/>
              <a:t>який</a:t>
            </a:r>
            <a:r>
              <a:rPr lang="ru-RU" sz="1400" dirty="0" smtClean="0"/>
              <a:t> </a:t>
            </a:r>
            <a:r>
              <a:rPr lang="ru-RU" sz="1400" dirty="0" err="1" smtClean="0"/>
              <a:t>вважався</a:t>
            </a:r>
            <a:r>
              <a:rPr lang="ru-RU" sz="1400" dirty="0" smtClean="0"/>
              <a:t> одним </a:t>
            </a:r>
            <a:r>
              <a:rPr lang="ru-RU" sz="1400" dirty="0" err="1" smtClean="0"/>
              <a:t>з</a:t>
            </a:r>
            <a:r>
              <a:rPr lang="ru-RU" sz="1400" dirty="0" smtClean="0"/>
              <a:t> </a:t>
            </a:r>
            <a:r>
              <a:rPr lang="ru-RU" sz="1400" dirty="0" err="1" smtClean="0"/>
              <a:t>фаворитів</a:t>
            </a:r>
            <a:r>
              <a:rPr lang="ru-RU" sz="1400" dirty="0" smtClean="0"/>
              <a:t> на золоту медаль, </a:t>
            </a:r>
            <a:r>
              <a:rPr lang="ru-RU" sz="1400" dirty="0" err="1" smtClean="0"/>
              <a:t>захворів</a:t>
            </a:r>
            <a:r>
              <a:rPr lang="ru-RU" sz="1400" dirty="0" smtClean="0"/>
              <a:t> за </a:t>
            </a:r>
            <a:r>
              <a:rPr lang="ru-RU" sz="1400" dirty="0" err="1" smtClean="0"/>
              <a:t>тиждень</a:t>
            </a:r>
            <a:r>
              <a:rPr lang="ru-RU" sz="1400" dirty="0" smtClean="0"/>
              <a:t> до старту </a:t>
            </a:r>
            <a:r>
              <a:rPr lang="ru-RU" sz="1400" dirty="0" err="1" smtClean="0"/>
              <a:t>Олімпіади</a:t>
            </a:r>
            <a:r>
              <a:rPr lang="ru-RU" sz="1400" dirty="0" smtClean="0"/>
              <a:t>, </a:t>
            </a:r>
            <a:r>
              <a:rPr lang="ru-RU" sz="1400" dirty="0" err="1" smtClean="0"/>
              <a:t>був</a:t>
            </a:r>
            <a:r>
              <a:rPr lang="ru-RU" sz="1400" dirty="0" smtClean="0"/>
              <a:t> </a:t>
            </a:r>
            <a:r>
              <a:rPr lang="ru-RU" sz="1400" dirty="0" err="1" smtClean="0"/>
              <a:t>змушений</a:t>
            </a:r>
            <a:r>
              <a:rPr lang="ru-RU" sz="1400" dirty="0" smtClean="0"/>
              <a:t> пройти курс </a:t>
            </a:r>
            <a:r>
              <a:rPr lang="ru-RU" sz="1400" dirty="0" err="1" smtClean="0"/>
              <a:t>антибіотиків</a:t>
            </a:r>
            <a:r>
              <a:rPr lang="ru-RU" sz="1400" dirty="0" smtClean="0"/>
              <a:t>, </a:t>
            </a:r>
            <a:r>
              <a:rPr lang="ru-RU" sz="1400" dirty="0" err="1" smtClean="0"/>
              <a:t>і</a:t>
            </a:r>
            <a:r>
              <a:rPr lang="ru-RU" sz="1400" dirty="0" smtClean="0"/>
              <a:t> до </a:t>
            </a:r>
            <a:r>
              <a:rPr lang="ru-RU" sz="1400" dirty="0" err="1" smtClean="0"/>
              <a:t>змагань</a:t>
            </a:r>
            <a:r>
              <a:rPr lang="ru-RU" sz="1400" dirty="0" smtClean="0"/>
              <a:t> </a:t>
            </a:r>
            <a:r>
              <a:rPr lang="ru-RU" sz="1400" dirty="0" err="1" smtClean="0"/>
              <a:t>підійшов</a:t>
            </a:r>
            <a:r>
              <a:rPr lang="ru-RU" sz="1400" dirty="0" smtClean="0"/>
              <a:t> не в </a:t>
            </a:r>
            <a:r>
              <a:rPr lang="ru-RU" sz="1400" dirty="0" err="1" smtClean="0"/>
              <a:t>кращій</a:t>
            </a:r>
            <a:r>
              <a:rPr lang="ru-RU" sz="1400" dirty="0" smtClean="0"/>
              <a:t> </a:t>
            </a:r>
            <a:r>
              <a:rPr lang="ru-RU" sz="1400" dirty="0" err="1" smtClean="0"/>
              <a:t>формі</a:t>
            </a:r>
            <a:r>
              <a:rPr lang="ru-RU" sz="1400" dirty="0" smtClean="0"/>
              <a:t>. </a:t>
            </a:r>
            <a:r>
              <a:rPr lang="ru-RU" sz="1400" dirty="0" err="1" smtClean="0"/>
              <a:t>Проте</a:t>
            </a:r>
            <a:r>
              <a:rPr lang="ru-RU" sz="1400" dirty="0" smtClean="0"/>
              <a:t>, </a:t>
            </a:r>
            <a:r>
              <a:rPr lang="ru-RU" sz="1400" dirty="0" err="1" smtClean="0"/>
              <a:t>українець</a:t>
            </a:r>
            <a:r>
              <a:rPr lang="ru-RU" sz="1400" dirty="0" smtClean="0"/>
              <a:t> </a:t>
            </a:r>
            <a:r>
              <a:rPr lang="ru-RU" sz="1400" dirty="0" err="1" smtClean="0"/>
              <a:t>зумів</a:t>
            </a:r>
            <a:r>
              <a:rPr lang="ru-RU" sz="1400" dirty="0" smtClean="0"/>
              <a:t> </a:t>
            </a:r>
            <a:r>
              <a:rPr lang="ru-RU" sz="1400" dirty="0" err="1" smtClean="0"/>
              <a:t>виграти</a:t>
            </a:r>
            <a:r>
              <a:rPr lang="ru-RU" sz="1400" dirty="0" smtClean="0"/>
              <a:t> медаль. Бондаренко </a:t>
            </a:r>
            <a:r>
              <a:rPr lang="ru-RU" sz="1400" dirty="0" err="1" smtClean="0"/>
              <a:t>претендував</a:t>
            </a:r>
            <a:r>
              <a:rPr lang="ru-RU" sz="1400" dirty="0" smtClean="0"/>
              <a:t> </a:t>
            </a:r>
            <a:r>
              <a:rPr lang="ru-RU" sz="1400" dirty="0" err="1" smtClean="0"/>
              <a:t>і</a:t>
            </a:r>
            <a:r>
              <a:rPr lang="ru-RU" sz="1400" dirty="0" smtClean="0"/>
              <a:t> на </a:t>
            </a:r>
            <a:r>
              <a:rPr lang="uk-UA" sz="1400" dirty="0" smtClean="0"/>
              <a:t>«</a:t>
            </a:r>
            <a:r>
              <a:rPr lang="ru-RU" sz="1400" dirty="0" smtClean="0"/>
              <a:t>золото</a:t>
            </a:r>
            <a:r>
              <a:rPr lang="uk-UA" sz="1400" dirty="0" smtClean="0"/>
              <a:t>»</a:t>
            </a:r>
            <a:r>
              <a:rPr lang="ru-RU" sz="1400" dirty="0" smtClean="0"/>
              <a:t>, </a:t>
            </a:r>
            <a:r>
              <a:rPr lang="ru-RU" sz="1400" dirty="0" err="1" smtClean="0"/>
              <a:t>замовив</a:t>
            </a:r>
            <a:r>
              <a:rPr lang="ru-RU" sz="1400" dirty="0" smtClean="0"/>
              <a:t> </a:t>
            </a:r>
            <a:r>
              <a:rPr lang="ru-RU" sz="1400" dirty="0" err="1" smtClean="0"/>
              <a:t>висоту</a:t>
            </a:r>
            <a:r>
              <a:rPr lang="ru-RU" sz="1400" dirty="0" smtClean="0"/>
              <a:t> 2,40, </a:t>
            </a:r>
            <a:r>
              <a:rPr lang="ru-RU" sz="1400" dirty="0" err="1" smtClean="0"/>
              <a:t>але</a:t>
            </a:r>
            <a:r>
              <a:rPr lang="ru-RU" sz="1400" dirty="0" smtClean="0"/>
              <a:t> не </a:t>
            </a:r>
            <a:r>
              <a:rPr lang="ru-RU" sz="1400" dirty="0" err="1" smtClean="0"/>
              <a:t>впорався</a:t>
            </a:r>
            <a:r>
              <a:rPr lang="ru-RU" sz="1400" dirty="0" smtClean="0"/>
              <a:t> </a:t>
            </a:r>
            <a:r>
              <a:rPr lang="ru-RU" sz="1400" dirty="0" err="1" smtClean="0"/>
              <a:t>з</a:t>
            </a:r>
            <a:r>
              <a:rPr lang="ru-RU" sz="1400" dirty="0" smtClean="0"/>
              <a:t> нею. </a:t>
            </a:r>
            <a:r>
              <a:rPr lang="ru-RU" sz="1400" dirty="0" err="1" smtClean="0"/>
              <a:t>Підсумковий</a:t>
            </a:r>
            <a:r>
              <a:rPr lang="ru-RU" sz="1400" dirty="0" smtClean="0"/>
              <a:t> </a:t>
            </a:r>
            <a:r>
              <a:rPr lang="ru-RU" sz="1400" dirty="0" err="1" smtClean="0"/>
              <a:t>його</a:t>
            </a:r>
            <a:r>
              <a:rPr lang="ru-RU" sz="1400" dirty="0" smtClean="0"/>
              <a:t> результат - 2,33 </a:t>
            </a:r>
            <a:r>
              <a:rPr lang="ru-RU" sz="1400" dirty="0" err="1" smtClean="0"/>
              <a:t>і</a:t>
            </a:r>
            <a:r>
              <a:rPr lang="ru-RU" sz="1400" dirty="0" smtClean="0"/>
              <a:t> </a:t>
            </a:r>
            <a:r>
              <a:rPr lang="ru-RU" sz="1400" dirty="0" err="1" smtClean="0"/>
              <a:t>третє</a:t>
            </a:r>
            <a:r>
              <a:rPr lang="ru-RU" sz="1400" dirty="0" smtClean="0"/>
              <a:t> </a:t>
            </a:r>
            <a:r>
              <a:rPr lang="ru-RU" sz="1400" dirty="0" err="1" smtClean="0"/>
              <a:t>місце</a:t>
            </a:r>
            <a:r>
              <a:rPr lang="ru-RU" sz="1400" dirty="0" smtClean="0"/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2720180"/>
            <a:ext cx="4752528" cy="3445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</TotalTime>
  <Words>149</Words>
  <Application>Microsoft Office PowerPoint</Application>
  <PresentationFormat>Экран (4:3)</PresentationFormat>
  <Paragraphs>12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Чемпіони Олімпіади в Ріо-де-Жанейро 2016 року</vt:lpstr>
      <vt:lpstr>Ольга Харлан, 25 років. Фехтування. Індивідуальна шабля - бронзова медаль. Українська шаблістка була однією з двох головних фавориток індивідуального першості разом з росіянкою Софією Великою - першим номером світового рейтингу. Проте вже у півфіналі Харлан, як вона сама зізналася, не впоралася з емоціями і поступилася іншій представниці Росії - Яні Єгорян, яка у фіналі зуміла здолати ще й співвітчизницю Велику. У матчі за «бронзу» Ольга таки підтвердила свій високий клас і у впертій боротьбі з француженкою Манон Брюне здобула перемогу - 15:10. Варто відзначити, що в активі українки є і командое олімпійське «золото» Пекіна, а в Лондоні Харлан аналогічно бразильському сценарію посіла третє місце.</vt:lpstr>
      <vt:lpstr>Олег Верняєв, 22 роки. Спортивна гімнастика. Верняєв є власником дев'яти золотих нагород континентальних та світових першостей і вважається одним з найсильніших гімнастів планети. Тому вихід у фінал багатоборства мало кого здивував, тоді як там його чекав головний суперник - японець Кохеі Утімура. На брусах, своєму коронному виді, Олег отримав 16,100 - в цей вечір більше судді не дали нікому. Все вирішувалося на перекладині, перед якою українець випереджав Утімуру на 0,9 бали. У підсумку японець отримав 15,800, а все залежало від Верняєва, але не вистачило концентрації, в результаті чого приземлення у гімнаста вийшло з невеликою помаркою. Цього вистачило, щоб судді дали оцінку рівно на одну десяту менше, що принесло Утімурі золоту медаль.</vt:lpstr>
      <vt:lpstr>Вправи на брусах - золота медаль. Верняєв з самого початку вважався одним з головних фаворитів дисципліни, але у нього були й гідні суперники. Один з них - китайський чемпіон світу Ю Хао, який в підсумку припустився помилки і не зміг претендувати на медалі. Українець практично без помарок виконав свою комбінацію, після чого отримав дуже високу оцінку від суддівського корпусу - 16,041. «Срібло» дісталося американцеві Даніелю Лейві, а «бронза» - Давіду Белявському з Росії. Варто відзначити, що на останньому чемпіонаті світу Верняєв посів друге місце, а на чемпіонаті Європи залишився без медалі, але в цей раз гімнастові вдалося показати свої сильні сторони.  </vt:lpstr>
      <vt:lpstr>Сергій Куліш, 23 роки. Кульова стрільба. Пневматичний пістолет, 10 метрів - срібна медаль. Українець зумів пройти кваліфікацію у кульовій стрільбі з пневматичної рушниці з 10-метрової дистанції, посівши четверте місце. Здавалося б, для Куліша, який на Іграх-2012 у Лондоні став лише 18-м, це вже хороше досягнення. Однак у фінальній боротьбі стрілок зумів реалізувати свій потенціал і навіть був проміжним лідером, але в підсумку виграв дуель за друге місце у росіянина Володимира Масленнікова і не зумів обійти лише явного фаворита з Італії Ніколо Кампріані.</vt:lpstr>
      <vt:lpstr>Жіноча збірна України з фехтування на шаблях. Срібна медаль. Українські шаблістки виправдали статус претенденток на медаль. Харлан і компанія в чвертьфіналі виграли у Південної Кореї, а потім забезпечили собі медаль у напруженому поєдинку проти італійських шаблісток. Програючи з різницею у 8 уколів, українки зуміли переломити хід матчу - 45:42. У фіналі Україна програла росіянкам, які були кращими і в індивідуальній першості.</vt:lpstr>
      <vt:lpstr>Жан Беленюк, 25 років. Греко-римська боротьба - срібна медаль. Уродженець Києва Жан Беленюк прибув до Бразилії вже в статусі діючого чемпіона світу, тому у багатьох експертів вважався головним фаворитом на перший олімпійський титул у кар'єрі. В 1/8 фіналу змагань у ваговій категорії до 85 кг Беленюк виграв у представника Єгипту Мохамеда Саада (9:0), в чвертьфіналі здолав Миколу Байрякова з Болгарії (10:1), а в півфіналі виявився сильнішим за білоруса Джавіда Гамзатова (6:0).  У вирішальній сутичці українцеві попався самий незручний з усіх можливих суперників - росіянин Давід Чакветадзе, який перемагав у особистих зустрічах двічі в минулому році, позбавивши Беленюка «золота» Європейських ігор, після чого був сильнішим на Гран-прі Баку. Але в цей раз на стороні Чакветадзе виявилися ще й судді, один з яких - грузин за національністю, як і Чакветадзе, який лише змінив громадянство заради виступів за збірну Росії. На початку сутички Беленюк вийшов вперед - 2:0, після чого українського борця почали постійно ставити в партер і давати на користь суперника штрафні очки. Все скінчилося поразкою українця - 2:9, який взяв «срібло». </vt:lpstr>
      <vt:lpstr>Юрій Чебан, 30 років. Веслування на каное. Золота медаль. Олімпійський чемпіон Лондона ледь пробився до фіналу на дистанції 200 метрів - після суддівської помилки спортсмен сам пішов доводити, що повинен бути в фіналі, і домігся перегляду результатів, а з ним і потрапляння у вирішальний заплив. У фіналі Чебан добре стартував і прийшов до фінішу з новим олімпійським рекордом - 39,279, а також став дворазовим чемпіоном Олімпійських ігор. Також на його рахунку «бронза» Пекіна -2008.  </vt:lpstr>
      <vt:lpstr>Богдан Бондаренко, 26 років. Стрибки у висоту. Бронзова медаль. Харків'янин Богдан Бондаренко, який вважався одним з фаворитів на золоту медаль, захворів за тиждень до старту Олімпіади, був змушений пройти курс антибіотиків, і до змагань підійшов не в кращій формі. Проте, українець зумів виграти медаль. Бондаренко претендував і на «золото», замовив висоту 2,40, але не впорався з нею. Підсумковий його результат - 2,33 і третє місце.</vt:lpstr>
      <vt:lpstr>Дмитро Янчук (23 роки) і Тарас Міщук (21 рік). Каное-двійка, 1000 метрів. Бронзова медаль. Янчук та Міщук продемонстрували свої амбіції ще в півфіналі, коли показали найкращий час у своєму запливі. У вирішальній гонці українців обійшли лише два дуети - бразильці Елрон Де Соуза Сілва і Ісакіяс Кейруш Дос Сантос, а також німці Себастьян Брендель і Ян Вандрей. Після запливу українці зізналися, що їх надихнула золота медаль Юрія Чебана, який здобув перемогу в фіналі на дистанції 200 метрів.</vt:lpstr>
      <vt:lpstr>Ганна Різатдінова, 23 роки. Художня гімнастика. Бронзова медаль. Ганна вважалася однією з фавориток ще до старту змагань, тому її успіх не став несподіванкою для вболівальників. Різатдінова впевнено посіла третє місце ще в кваліфікації індивідуального багатоборства, а в фіналі зуміла утримати даний результат. Золота медаль дісталася росіянці Яні Кудрявцевій, а срібна - її партнерці по збірній Маргариті Мамун. До другої половини фіналу українка зуміла відтіснити в боротьбі за медаль кореянку і білоруску.  </vt:lpstr>
      <vt:lpstr>Павло Тимощенко, 29 років. Сучасне п'ятиборство. Срібна медаль. Це перша олімпійська медаль в кар'єрі Тимощенко, який в минулому році зумів завоювати титул чемпіона світу. При цьому Павло не вважався одним з фаворитів змагань. Боротьба велася на дистанції з п'яти дисциплін - плавання, фехтування, верхової їзди, бігу і стрільби. За загальною сумою очок Тимощенко став другим, а вирватися на призове місце вдалося за рахунок вдалих виступів в бігу і стрільбі, де Павло зумів уникнути помилок і здобути друге місце.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Ириша</dc:creator>
  <cp:lastModifiedBy>Ириша</cp:lastModifiedBy>
  <cp:revision>67</cp:revision>
  <dcterms:created xsi:type="dcterms:W3CDTF">2016-02-16T17:37:36Z</dcterms:created>
  <dcterms:modified xsi:type="dcterms:W3CDTF">2016-10-26T18:19:30Z</dcterms:modified>
</cp:coreProperties>
</file>