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56" r:id="rId3"/>
    <p:sldId id="258" r:id="rId4"/>
    <p:sldId id="267" r:id="rId5"/>
    <p:sldId id="259" r:id="rId6"/>
    <p:sldId id="260" r:id="rId7"/>
    <p:sldId id="261" r:id="rId8"/>
    <p:sldId id="262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FFCC00"/>
    <a:srgbClr val="FFFF66"/>
    <a:srgbClr val="FFFF00"/>
    <a:srgbClr val="3EE288"/>
    <a:srgbClr val="31EF43"/>
    <a:srgbClr val="8FE39D"/>
    <a:srgbClr val="83F57D"/>
    <a:srgbClr val="80FB77"/>
    <a:srgbClr val="7AF8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521" autoAdjust="0"/>
    <p:restoredTop sz="94660"/>
  </p:normalViewPr>
  <p:slideViewPr>
    <p:cSldViewPr>
      <p:cViewPr>
        <p:scale>
          <a:sx n="100" d="100"/>
          <a:sy n="100" d="100"/>
        </p:scale>
        <p:origin x="-336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5D57A1-0D6D-4A57-8FB7-C850DF7C465C}" type="datetimeFigureOut">
              <a:rPr lang="ru-RU" smtClean="0"/>
              <a:t>28.10.2016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C39F28-6AAC-4406-9EAA-6A4E260CCEE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39F28-6AAC-4406-9EAA-6A4E260CCEEA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Igor\Рабочий стол\МАМА\8a7381dad56332065b132ce7f62_97545_p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57166"/>
            <a:ext cx="8286808" cy="607223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EE288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8229600" cy="428628"/>
          </a:xfrm>
        </p:spPr>
        <p:txBody>
          <a:bodyPr>
            <a:normAutofit fontScale="90000"/>
          </a:bodyPr>
          <a:lstStyle/>
          <a:p>
            <a:r>
              <a:rPr lang="uk-UA" sz="5300" dirty="0" smtClean="0"/>
              <a:t>Пам’ятка друзів пернатих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uk-UA" dirty="0" smtClean="0"/>
              <a:t>1. До пташок стався  бережливо, адже птахи –           друзі лісів. </a:t>
            </a:r>
          </a:p>
          <a:p>
            <a:r>
              <a:rPr lang="uk-UA" dirty="0" smtClean="0"/>
              <a:t>2. Не вбивай пташок, не руйнуй їх гнізда.</a:t>
            </a:r>
          </a:p>
          <a:p>
            <a:r>
              <a:rPr lang="uk-UA" dirty="0" smtClean="0"/>
              <a:t>3. Кожного дня взимку насипай корм птахам </a:t>
            </a:r>
          </a:p>
          <a:p>
            <a:pPr>
              <a:buNone/>
            </a:pPr>
            <a:r>
              <a:rPr lang="uk-UA" dirty="0" smtClean="0"/>
              <a:t>    </a:t>
            </a:r>
            <a:r>
              <a:rPr lang="en-US" dirty="0" smtClean="0"/>
              <a:t> </a:t>
            </a:r>
            <a:r>
              <a:rPr lang="uk-UA" dirty="0" smtClean="0"/>
              <a:t>у годівничку.  </a:t>
            </a:r>
          </a:p>
          <a:p>
            <a:r>
              <a:rPr lang="uk-UA" dirty="0" smtClean="0"/>
              <a:t>4. Під час гніздування  птахів - не  кричи і не галасуй у лісі. </a:t>
            </a:r>
          </a:p>
          <a:p>
            <a:r>
              <a:rPr lang="uk-UA" dirty="0" smtClean="0"/>
              <a:t>5. Якщо знайшов гніздо птахів, зразу ж тихесенько  відійди від нього.</a:t>
            </a:r>
          </a:p>
          <a:p>
            <a:r>
              <a:rPr lang="uk-UA" dirty="0" smtClean="0"/>
              <a:t>6. Слухай пісні птахів, милуйся ними, адже птахи – окраса природи.</a:t>
            </a: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14357"/>
            <a:ext cx="7529538" cy="2886094"/>
          </a:xfrm>
        </p:spPr>
        <p:txBody>
          <a:bodyPr>
            <a:normAutofit/>
          </a:bodyPr>
          <a:lstStyle/>
          <a:p>
            <a:r>
              <a:rPr lang="uk-UA" sz="5400" b="1" i="1" dirty="0" smtClean="0">
                <a:solidFill>
                  <a:schemeClr val="accent2">
                    <a:lumMod val="75000"/>
                  </a:schemeClr>
                </a:solidFill>
              </a:rPr>
              <a:t>Тема уроку:</a:t>
            </a:r>
            <a:r>
              <a:rPr lang="en-US" sz="5400" b="1" i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en-US" sz="5400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uk-UA" sz="54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</a:t>
            </a:r>
            <a:r>
              <a:rPr lang="uk-UA" sz="5400" b="1" i="1" dirty="0" smtClean="0">
                <a:solidFill>
                  <a:schemeClr val="accent5">
                    <a:lumMod val="50000"/>
                  </a:schemeClr>
                </a:solidFill>
              </a:rPr>
              <a:t>Хто </a:t>
            </a:r>
            <a:r>
              <a:rPr lang="uk-UA" sz="5400" b="1" i="1" dirty="0" smtClean="0">
                <a:solidFill>
                  <a:schemeClr val="accent5">
                    <a:lumMod val="50000"/>
                  </a:schemeClr>
                </a:solidFill>
              </a:rPr>
              <a:t>такі птахи?</a:t>
            </a:r>
            <a:endParaRPr lang="uk-UA" sz="54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uk-UA" dirty="0" smtClean="0"/>
              <a:t>Різноманітність птахів</a:t>
            </a:r>
            <a:endParaRPr lang="uk-UA" dirty="0"/>
          </a:p>
        </p:txBody>
      </p:sp>
      <p:pic>
        <p:nvPicPr>
          <p:cNvPr id="2050" name="Picture 2" descr="C:\Documents and Settings\Igor\Рабочий стол\МАМА\Африканський_страус_Afrikanskiĭ_strau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3500438"/>
            <a:ext cx="2705555" cy="3071834"/>
          </a:xfrm>
          <a:prstGeom prst="rect">
            <a:avLst/>
          </a:prstGeom>
          <a:noFill/>
        </p:spPr>
      </p:pic>
      <p:pic>
        <p:nvPicPr>
          <p:cNvPr id="2052" name="Picture 4" descr="C:\Documents and Settings\Igor\Рабочий стол\МАМА\29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4000504"/>
            <a:ext cx="3000396" cy="2500330"/>
          </a:xfrm>
          <a:prstGeom prst="rect">
            <a:avLst/>
          </a:prstGeom>
          <a:noFill/>
        </p:spPr>
      </p:pic>
      <p:pic>
        <p:nvPicPr>
          <p:cNvPr id="2053" name="Picture 5" descr="C:\Documents and Settings\Igor\Рабочий стол\МАМА\1290866623_270px-emperor_penguin_manchot_empereu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1071546"/>
            <a:ext cx="2428892" cy="2643206"/>
          </a:xfrm>
          <a:prstGeom prst="rect">
            <a:avLst/>
          </a:prstGeom>
          <a:noFill/>
        </p:spPr>
      </p:pic>
      <p:pic>
        <p:nvPicPr>
          <p:cNvPr id="1026" name="Picture 2" descr="C:\Documents and Settings\Igor\Рабочий стол\МАМА\Kolibri In Fligh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1071546"/>
            <a:ext cx="3429024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66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357290" y="214290"/>
            <a:ext cx="6072230" cy="928694"/>
          </a:xfrm>
          <a:prstGeom prst="rect">
            <a:avLst/>
          </a:prstGeom>
        </p:spPr>
        <p:txBody>
          <a:bodyPr vert="horz" numCol="1" anchor="ctr">
            <a:prstTxWarp prst="textChevronInverted">
              <a:avLst/>
            </a:prstTxWarp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err="1" smtClean="0">
                <a:ln w="6350"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Пташин</a:t>
            </a:r>
            <a:r>
              <a:rPr lang="en-US" sz="5400" b="1" noProof="0" dirty="0" smtClean="0">
                <a:ln w="6350"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e</a:t>
            </a:r>
            <a:r>
              <a:rPr kumimoji="0" lang="uk-UA" sz="54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гнізд</a:t>
            </a:r>
            <a:r>
              <a:rPr lang="en-US" sz="5400" b="1" dirty="0" smtClean="0">
                <a:ln w="6350"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o</a:t>
            </a:r>
            <a:endParaRPr kumimoji="0" lang="uk-UA" sz="5400" b="1" i="0" u="none" strike="noStrike" kern="1200" cap="none" spc="0" normalizeH="0" baseline="0" noProof="0" dirty="0">
              <a:ln w="6350">
                <a:noFill/>
              </a:ln>
              <a:solidFill>
                <a:schemeClr val="accent5">
                  <a:lumMod val="50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Рисунок 4" descr="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1538" y="1214422"/>
            <a:ext cx="6786610" cy="4929222"/>
          </a:xfrm>
          <a:prstGeom prst="rect">
            <a:avLst/>
          </a:prstGeo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01080" cy="4083056"/>
          </a:xfrm>
        </p:spPr>
        <p:txBody>
          <a:bodyPr>
            <a:normAutofit/>
          </a:bodyPr>
          <a:lstStyle/>
          <a:p>
            <a:r>
              <a:rPr lang="uk-UA" i="1" dirty="0" err="1" smtClean="0"/>
              <a:t>Продовжіть</a:t>
            </a:r>
            <a:r>
              <a:rPr lang="uk-UA" i="1" dirty="0" smtClean="0"/>
              <a:t> речення</a:t>
            </a:r>
            <a:br>
              <a:rPr lang="uk-UA" i="1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Птахи – це тварини, тіло яких</a:t>
            </a:r>
            <a:r>
              <a:rPr lang="en-US" dirty="0" smtClean="0"/>
              <a:t> …</a:t>
            </a:r>
            <a:r>
              <a:rPr lang="uk-UA" dirty="0" smtClean="0"/>
              <a:t>       </a:t>
            </a:r>
            <a:endParaRPr lang="uk-UA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6429356" y="500042"/>
            <a:ext cx="2714644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5400" dirty="0" smtClean="0">
                <a:solidFill>
                  <a:srgbClr val="FFFF00"/>
                </a:solidFill>
              </a:rPr>
              <a:t>     </a:t>
            </a:r>
            <a:r>
              <a:rPr lang="ru-RU" sz="5400" dirty="0" err="1" smtClean="0">
                <a:solidFill>
                  <a:srgbClr val="FFFF00"/>
                </a:solidFill>
              </a:rPr>
              <a:t>Ліс</a:t>
            </a:r>
            <a:endParaRPr lang="ru-RU" sz="6000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86446" y="274638"/>
            <a:ext cx="2900354" cy="1143000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uk-UA" dirty="0" smtClean="0">
                <a:solidFill>
                  <a:srgbClr val="FFFF00"/>
                </a:solidFill>
              </a:rPr>
              <a:t>Болото</a:t>
            </a:r>
            <a:endParaRPr lang="uk-UA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86380" y="214290"/>
            <a:ext cx="3186106" cy="1143000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uk-UA" dirty="0" smtClean="0">
                <a:solidFill>
                  <a:srgbClr val="FFFF00"/>
                </a:solidFill>
              </a:rPr>
              <a:t>Водойма</a:t>
            </a:r>
            <a:endParaRPr lang="uk-UA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5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Птахи занесені до Червоної книги України</a:t>
            </a:r>
            <a:endParaRPr lang="uk-UA" dirty="0"/>
          </a:p>
        </p:txBody>
      </p:sp>
      <p:pic>
        <p:nvPicPr>
          <p:cNvPr id="2050" name="Picture 2" descr="C:\Documents and Settings\Igor\Рабочий стол\МАМА\Ciconia_nigra_1_(Marek_Szczepanek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857364"/>
            <a:ext cx="2687193" cy="1857388"/>
          </a:xfrm>
          <a:prstGeom prst="rect">
            <a:avLst/>
          </a:prstGeom>
          <a:noFill/>
        </p:spPr>
      </p:pic>
      <p:pic>
        <p:nvPicPr>
          <p:cNvPr id="2052" name="Picture 4" descr="C:\Documents and Settings\Igor\Рабочий стол\МАМА\0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4214818"/>
            <a:ext cx="3223069" cy="2143140"/>
          </a:xfrm>
          <a:prstGeom prst="rect">
            <a:avLst/>
          </a:prstGeom>
          <a:noFill/>
        </p:spPr>
      </p:pic>
      <p:pic>
        <p:nvPicPr>
          <p:cNvPr id="2053" name="Picture 5" descr="C:\Documents and Settings\Igor\Рабочий стол\МАМА\449px-Bubo_bubo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0892" y="4071942"/>
            <a:ext cx="1785950" cy="2382593"/>
          </a:xfrm>
          <a:prstGeom prst="rect">
            <a:avLst/>
          </a:prstGeom>
          <a:noFill/>
        </p:spPr>
      </p:pic>
      <p:pic>
        <p:nvPicPr>
          <p:cNvPr id="10" name="Picture 4" descr="26802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2066" y="1714488"/>
            <a:ext cx="285752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Documents and Settings\Igor\Рабочий стол\МАМА\droxva_holovn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10" y="4000504"/>
            <a:ext cx="2643206" cy="2676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289</TotalTime>
  <Words>105</Words>
  <Application>Microsoft Office PowerPoint</Application>
  <PresentationFormat>Экран (4:3)</PresentationFormat>
  <Paragraphs>17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Тема уроку:             Хто такі птахи?</vt:lpstr>
      <vt:lpstr>Різноманітність птахів</vt:lpstr>
      <vt:lpstr>Слайд 4</vt:lpstr>
      <vt:lpstr>Продовжіть речення  Птахи – це тварини, тіло яких …       </vt:lpstr>
      <vt:lpstr>Слайд 6</vt:lpstr>
      <vt:lpstr>Болото</vt:lpstr>
      <vt:lpstr>Водойма</vt:lpstr>
      <vt:lpstr>Птахи занесені до Червоної книги України</vt:lpstr>
      <vt:lpstr>Пам’ятка друзів пернатих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Хто такі птахи?</dc:title>
  <cp:lastModifiedBy>Iгор</cp:lastModifiedBy>
  <cp:revision>47</cp:revision>
  <dcterms:modified xsi:type="dcterms:W3CDTF">2016-10-28T19:17:41Z</dcterms:modified>
</cp:coreProperties>
</file>