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autoCompressPictures="0" embedTrueTypeFonts="1" strictFirstAndLastChars="0" saveSubsetFonts="1">
  <p:sldMasterIdLst>
    <p:sldMasterId id="2147483659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</p:sldIdLst>
  <p:sldSz cy="6858000" cx="9144000"/>
  <p:notesSz cx="6858000" cy="9144000"/>
  <p:embeddedFontLst>
    <p:embeddedFont>
      <p:font typeface="Arial Black"/>
      <p:regular r:id="rId2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None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11" Type="http://schemas.openxmlformats.org/officeDocument/2006/relationships/slide" Target="slides/slide7.xml"/><Relationship Id="rId22" Type="http://schemas.openxmlformats.org/officeDocument/2006/relationships/slide" Target="slides/slide18.xml"/><Relationship Id="rId10" Type="http://schemas.openxmlformats.org/officeDocument/2006/relationships/slide" Target="slides/slide6.xml"/><Relationship Id="rId21" Type="http://schemas.openxmlformats.org/officeDocument/2006/relationships/slide" Target="slides/slide17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23" Type="http://schemas.openxmlformats.org/officeDocument/2006/relationships/font" Target="fonts/ArialBlack-regular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slide" Target="slides/slide15.xml"/><Relationship Id="rId6" Type="http://schemas.openxmlformats.org/officeDocument/2006/relationships/slide" Target="slides/slide2.xml"/><Relationship Id="rId18" Type="http://schemas.openxmlformats.org/officeDocument/2006/relationships/slide" Target="slides/slide14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4" name="Shape 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lvl="0">
              <a:spcBef>
                <a:spcPts val="0"/>
              </a:spcBef>
              <a:defRPr sz="1100"/>
            </a:lvl1pPr>
            <a:lvl2pPr lvl="1">
              <a:spcBef>
                <a:spcPts val="0"/>
              </a:spcBef>
              <a:defRPr sz="1100"/>
            </a:lvl2pPr>
            <a:lvl3pPr lvl="2">
              <a:spcBef>
                <a:spcPts val="0"/>
              </a:spcBef>
              <a:defRPr sz="1100"/>
            </a:lvl3pPr>
            <a:lvl4pPr lvl="3">
              <a:spcBef>
                <a:spcPts val="0"/>
              </a:spcBef>
              <a:defRPr sz="1100"/>
            </a:lvl4pPr>
            <a:lvl5pPr lvl="4">
              <a:spcBef>
                <a:spcPts val="0"/>
              </a:spcBef>
              <a:defRPr sz="1100"/>
            </a:lvl5pPr>
            <a:lvl6pPr lvl="5">
              <a:spcBef>
                <a:spcPts val="0"/>
              </a:spcBef>
              <a:defRPr sz="1100"/>
            </a:lvl6pPr>
            <a:lvl7pPr lvl="6">
              <a:spcBef>
                <a:spcPts val="0"/>
              </a:spcBef>
              <a:defRPr sz="1100"/>
            </a:lvl7pPr>
            <a:lvl8pPr lvl="7">
              <a:spcBef>
                <a:spcPts val="0"/>
              </a:spcBef>
              <a:defRPr sz="1100"/>
            </a:lvl8pPr>
            <a:lvl9pPr lvl="8">
              <a:spcBef>
                <a:spcPts val="0"/>
              </a:spcBef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2" name="Shape 82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61" name="Shape 16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76" name="Shape 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Shape 177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78" name="Shape 178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88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Shape 18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90" name="Shape 19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Shape 21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11" name="Shape 21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Shape 22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25" name="Shape 22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33" name="Shape 2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35" name="Shape 23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59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61" name="Shape 261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68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Shape 26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70" name="Shape 27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278" name="Shape 2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Shape 27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280" name="Shape 28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Shape 88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89" name="Shape 89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Shape 94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95" name="Shape 95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Shape 10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04" name="Shape 10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2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Shape 11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14" name="Shape 11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Shape 119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0" name="Shape 120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27" name="Shape 127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32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34" name="Shape 13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showMasterPhAnim="0" showMasterSp="0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Shape 153"/>
          <p:cNvSpPr txBox="1"/>
          <p:nvPr>
            <p:ph idx="1" type="body"/>
          </p:nvPr>
        </p:nvSpPr>
        <p:spPr>
          <a:xfrm>
            <a:off x="685800" y="4343400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>
            <a:noAutofit/>
          </a:bodyPr>
          <a:lstStyle/>
          <a:p>
            <a:pPr lvl="0">
              <a:spcBef>
                <a:spcPts val="0"/>
              </a:spcBef>
              <a:buNone/>
            </a:pPr>
            <a:r>
              <a:t/>
            </a:r>
            <a:endParaRPr/>
          </a:p>
        </p:txBody>
      </p:sp>
      <p:sp>
        <p:nvSpPr>
          <p:cNvPr id="154" name="Shape 154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">
  <p:cSld name="Титульный слайд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 txBox="1"/>
          <p:nvPr>
            <p:ph type="ctrTitle"/>
          </p:nvPr>
        </p:nvSpPr>
        <p:spPr>
          <a:xfrm>
            <a:off x="685800" y="2130425"/>
            <a:ext cx="7772400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13" name="Shape 13"/>
          <p:cNvSpPr txBox="1"/>
          <p:nvPr>
            <p:ph idx="1" type="subTitle"/>
          </p:nvPr>
        </p:nvSpPr>
        <p:spPr>
          <a:xfrm>
            <a:off x="1371600" y="3886200"/>
            <a:ext cx="6400799" cy="1752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ctr">
              <a:spcBef>
                <a:spcPts val="640"/>
              </a:spcBef>
              <a:buClr>
                <a:srgbClr val="888888"/>
              </a:buClr>
              <a:buFont typeface="Arial"/>
              <a:buNone/>
              <a:defRPr b="0" i="0" sz="3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ctr">
              <a:spcBef>
                <a:spcPts val="560"/>
              </a:spcBef>
              <a:buClr>
                <a:srgbClr val="888888"/>
              </a:buClr>
              <a:buFont typeface="Arial"/>
              <a:buNone/>
              <a:defRPr b="0" i="0" sz="28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ctr">
              <a:spcBef>
                <a:spcPts val="480"/>
              </a:spcBef>
              <a:buClr>
                <a:srgbClr val="888888"/>
              </a:buClr>
              <a:buFont typeface="Arial"/>
              <a:buNone/>
              <a:defRPr b="0" i="0" sz="24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ctr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14" name="Shape 1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15" name="Shape 1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16" name="Shape 1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x">
  <p:cSld name="Заголовок и вертикальный текст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0" name="Shape 70"/>
          <p:cNvSpPr txBox="1"/>
          <p:nvPr>
            <p:ph idx="1" type="body"/>
          </p:nvPr>
        </p:nvSpPr>
        <p:spPr>
          <a:xfrm rot="5400000">
            <a:off x="2309018" y="-251618"/>
            <a:ext cx="4525963" cy="822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71" name="Shape 7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72" name="Shape 7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73" name="Shape 7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vertTitleAndTx">
  <p:cSld name="Вертикальный заголовок и текст"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 txBox="1"/>
          <p:nvPr>
            <p:ph type="title"/>
          </p:nvPr>
        </p:nvSpPr>
        <p:spPr>
          <a:xfrm rot="5400000">
            <a:off x="4732337" y="2171700"/>
            <a:ext cx="5851525" cy="2057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6" name="Shape 76"/>
          <p:cNvSpPr txBox="1"/>
          <p:nvPr>
            <p:ph idx="1" type="body"/>
          </p:nvPr>
        </p:nvSpPr>
        <p:spPr>
          <a:xfrm rot="5400000">
            <a:off x="541337" y="190500"/>
            <a:ext cx="5851525" cy="6019799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77" name="Shape 7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78" name="Shape 7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79" name="Shape 7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blank">
  <p:cSld name="Пустой слайд">
    <p:spTree>
      <p:nvGrpSpPr>
        <p:cNvPr id="17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19" name="Shape 1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20" name="Shape 2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">
  <p:cSld name="Заголовок и объект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3" name="Shape 23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24" name="Shape 24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25" name="Shape 25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26" name="Shape 26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secHead">
  <p:cSld name="Заголовок раздела">
    <p:spTree>
      <p:nvGrpSpPr>
        <p:cNvPr id="27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hape 28"/>
          <p:cNvSpPr txBox="1"/>
          <p:nvPr>
            <p:ph type="title"/>
          </p:nvPr>
        </p:nvSpPr>
        <p:spPr>
          <a:xfrm>
            <a:off x="722312" y="4406900"/>
            <a:ext cx="7772400" cy="1362075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 b="1" i="0" sz="4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29" name="Shape 29"/>
          <p:cNvSpPr txBox="1"/>
          <p:nvPr>
            <p:ph idx="1" type="body"/>
          </p:nvPr>
        </p:nvSpPr>
        <p:spPr>
          <a:xfrm>
            <a:off x="722312" y="2906713"/>
            <a:ext cx="7772400" cy="150018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00"/>
              </a:spcBef>
              <a:buClr>
                <a:srgbClr val="888888"/>
              </a:buClr>
              <a:buFont typeface="Arial"/>
              <a:buNone/>
              <a:defRPr b="0" i="0" sz="20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360"/>
              </a:spcBef>
              <a:buClr>
                <a:srgbClr val="888888"/>
              </a:buClr>
              <a:buFont typeface="Arial"/>
              <a:buNone/>
              <a:defRPr b="0" i="0" sz="18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320"/>
              </a:spcBef>
              <a:buClr>
                <a:srgbClr val="888888"/>
              </a:buClr>
              <a:buFont typeface="Arial"/>
              <a:buNone/>
              <a:defRPr b="0" i="0" sz="16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280"/>
              </a:spcBef>
              <a:buClr>
                <a:srgbClr val="888888"/>
              </a:buClr>
              <a:buFont typeface="Arial"/>
              <a:buNone/>
              <a:defRPr b="0" i="0" sz="14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30" name="Shape 30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31" name="Shape 31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32" name="Shape 32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Obj">
  <p:cSld name="Два объекта">
    <p:spTree>
      <p:nvGrpSpPr>
        <p:cNvPr id="33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35" name="Shape 35"/>
          <p:cNvSpPr txBox="1"/>
          <p:nvPr>
            <p:ph idx="1" type="body"/>
          </p:nvPr>
        </p:nvSpPr>
        <p:spPr>
          <a:xfrm>
            <a:off x="457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36" name="Shape 36"/>
          <p:cNvSpPr txBox="1"/>
          <p:nvPr>
            <p:ph idx="2" type="body"/>
          </p:nvPr>
        </p:nvSpPr>
        <p:spPr>
          <a:xfrm>
            <a:off x="4648200" y="1600200"/>
            <a:ext cx="4038599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65100" lvl="0" marL="34290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133350" lvl="1" marL="74295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101600" lvl="2" marL="1143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114300" lvl="3" marL="1600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-114300" lvl="4" marL="20574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-114300" lvl="5" marL="25146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-114300" lvl="6" marL="29718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-114300" lvl="7" marL="3429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-114300" lvl="8" marL="38862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37" name="Shape 37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38" name="Shape 38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39" name="Shape 39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woTxTwoObj">
  <p:cSld name="Сравнение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Shape 41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42" name="Shape 42"/>
          <p:cNvSpPr txBox="1"/>
          <p:nvPr>
            <p:ph idx="1" type="body"/>
          </p:nvPr>
        </p:nvSpPr>
        <p:spPr>
          <a:xfrm>
            <a:off x="457200" y="1535112"/>
            <a:ext cx="4040187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43" name="Shape 43"/>
          <p:cNvSpPr txBox="1"/>
          <p:nvPr>
            <p:ph idx="2" type="body"/>
          </p:nvPr>
        </p:nvSpPr>
        <p:spPr>
          <a:xfrm>
            <a:off x="457200" y="2174875"/>
            <a:ext cx="4040187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44" name="Shape 44"/>
          <p:cNvSpPr txBox="1"/>
          <p:nvPr>
            <p:ph idx="3" type="body"/>
          </p:nvPr>
        </p:nvSpPr>
        <p:spPr>
          <a:xfrm>
            <a:off x="4645025" y="1535112"/>
            <a:ext cx="4041774" cy="639762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1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360"/>
              </a:spcBef>
              <a:buClr>
                <a:schemeClr val="dk1"/>
              </a:buClr>
              <a:buFont typeface="Arial"/>
              <a:buNone/>
              <a:defRPr b="1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320"/>
              </a:spcBef>
              <a:buClr>
                <a:schemeClr val="dk1"/>
              </a:buClr>
              <a:buFont typeface="Arial"/>
              <a:buNone/>
              <a:defRPr b="1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45" name="Shape 45"/>
          <p:cNvSpPr txBox="1"/>
          <p:nvPr>
            <p:ph idx="4" type="body"/>
          </p:nvPr>
        </p:nvSpPr>
        <p:spPr>
          <a:xfrm>
            <a:off x="4645025" y="2174875"/>
            <a:ext cx="4041774" cy="3951287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90500" lvl="0" marL="3429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158750" lvl="1" marL="74295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114300" lvl="2" marL="1143000" marR="0" rtl="0" algn="l">
              <a:spcBef>
                <a:spcPts val="36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127000" lvl="3" marL="1600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-127000" lvl="4" marL="20574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-127000" lvl="5" marL="25146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-127000" lvl="6" marL="29718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-127000" lvl="7" marL="34290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-127000" lvl="8" marL="3886200" marR="0" rtl="0" algn="l">
              <a:spcBef>
                <a:spcPts val="32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16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46" name="Shape 46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47" name="Shape 47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48" name="Shape 48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titleOnly">
  <p:cSld name="Только заголовок"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Shape 50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1" name="Shape 51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52" name="Shape 52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53" name="Shape 53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objTx">
  <p:cSld name="Объект с подписью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Shape 55"/>
          <p:cNvSpPr txBox="1"/>
          <p:nvPr>
            <p:ph type="title"/>
          </p:nvPr>
        </p:nvSpPr>
        <p:spPr>
          <a:xfrm>
            <a:off x="457200" y="273050"/>
            <a:ext cx="3008313" cy="1162049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56" name="Shape 56"/>
          <p:cNvSpPr txBox="1"/>
          <p:nvPr>
            <p:ph idx="1" type="body"/>
          </p:nvPr>
        </p:nvSpPr>
        <p:spPr>
          <a:xfrm>
            <a:off x="3575050" y="273050"/>
            <a:ext cx="5111750" cy="5853112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57" name="Shape 57"/>
          <p:cNvSpPr txBox="1"/>
          <p:nvPr>
            <p:ph idx="2" type="body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58" name="Shape 5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59" name="Shape 5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60" name="Shape 6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type="picTx">
  <p:cSld name="Рисунок с подписью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 txBox="1"/>
          <p:nvPr>
            <p:ph type="title"/>
          </p:nvPr>
        </p:nvSpPr>
        <p:spPr>
          <a:xfrm>
            <a:off x="1792288" y="4800600"/>
            <a:ext cx="5486399" cy="566737"/>
          </a:xfrm>
          <a:prstGeom prst="rect">
            <a:avLst/>
          </a:prstGeom>
          <a:noFill/>
          <a:ln>
            <a:noFill/>
          </a:ln>
        </p:spPr>
        <p:txBody>
          <a:bodyPr anchorCtr="0" anchor="b" bIns="91425" lIns="91425" rIns="91425" tIns="91425"/>
          <a:lstStyle>
            <a:lvl1pPr indent="0" lvl="0" marL="0" marR="0" rtl="0" algn="l">
              <a:spcBef>
                <a:spcPts val="0"/>
              </a:spcBef>
              <a:buClr>
                <a:schemeClr val="dk1"/>
              </a:buClr>
              <a:buFont typeface="Arial"/>
              <a:buNone/>
              <a:defRPr b="1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63" name="Shape 63"/>
          <p:cNvSpPr/>
          <p:nvPr>
            <p:ph idx="2" type="pic"/>
          </p:nvPr>
        </p:nvSpPr>
        <p:spPr>
          <a:xfrm>
            <a:off x="1792288" y="612775"/>
            <a:ext cx="5486399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640"/>
              </a:spcBef>
              <a:buClr>
                <a:schemeClr val="dk1"/>
              </a:buClr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560"/>
              </a:spcBef>
              <a:buClr>
                <a:schemeClr val="dk1"/>
              </a:buClr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480"/>
              </a:spcBef>
              <a:buClr>
                <a:schemeClr val="dk1"/>
              </a:buClr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400"/>
              </a:spcBef>
              <a:buClr>
                <a:schemeClr val="dk1"/>
              </a:buClr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64" name="Shape 64"/>
          <p:cNvSpPr txBox="1"/>
          <p:nvPr>
            <p:ph idx="1" type="body"/>
          </p:nvPr>
        </p:nvSpPr>
        <p:spPr>
          <a:xfrm>
            <a:off x="1792288" y="5367337"/>
            <a:ext cx="5486399" cy="804861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0" lvl="0" marL="0" marR="0" rtl="0" algn="l">
              <a:spcBef>
                <a:spcPts val="280"/>
              </a:spcBef>
              <a:buClr>
                <a:schemeClr val="dk1"/>
              </a:buClr>
              <a:buFont typeface="Arial"/>
              <a:buNone/>
              <a:defRPr b="0" i="0" sz="1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240"/>
              </a:spcBef>
              <a:buClr>
                <a:schemeClr val="dk1"/>
              </a:buClr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200"/>
              </a:spcBef>
              <a:buClr>
                <a:schemeClr val="dk1"/>
              </a:buClr>
              <a:buFont typeface="Arial"/>
              <a:buNone/>
              <a:defRPr b="0" i="0" sz="1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180"/>
              </a:spcBef>
              <a:buClr>
                <a:schemeClr val="dk1"/>
              </a:buClr>
              <a:buFont typeface="Arial"/>
              <a:buNone/>
              <a:defRPr b="0" i="0" sz="9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65" name="Shape 65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66" name="Shape 66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67" name="Shape 67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lang="ru-RU" sz="1200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/>
          <p:nvPr>
            <p:ph type="title"/>
          </p:nvPr>
        </p:nvSpPr>
        <p:spPr>
          <a:xfrm>
            <a:off x="457200" y="274637"/>
            <a:ext cx="8229600" cy="1143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Clr>
                <a:schemeClr val="dk1"/>
              </a:buClr>
              <a:buFont typeface="Arial"/>
              <a:buNone/>
              <a:defRPr b="0" i="0" sz="4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>
              <a:spcBef>
                <a:spcPts val="0"/>
              </a:spcBef>
              <a:buNone/>
              <a:defRPr sz="1800"/>
            </a:lvl2pPr>
            <a:lvl3pPr indent="0" lvl="2">
              <a:spcBef>
                <a:spcPts val="0"/>
              </a:spcBef>
              <a:buNone/>
              <a:defRPr sz="1800"/>
            </a:lvl3pPr>
            <a:lvl4pPr indent="0" lvl="3">
              <a:spcBef>
                <a:spcPts val="0"/>
              </a:spcBef>
              <a:buNone/>
              <a:defRPr sz="1800"/>
            </a:lvl4pPr>
            <a:lvl5pPr indent="0" lvl="4">
              <a:spcBef>
                <a:spcPts val="0"/>
              </a:spcBef>
              <a:buNone/>
              <a:defRPr sz="1800"/>
            </a:lvl5pPr>
            <a:lvl6pPr indent="0" lvl="5">
              <a:spcBef>
                <a:spcPts val="0"/>
              </a:spcBef>
              <a:buNone/>
              <a:defRPr sz="1800"/>
            </a:lvl6pPr>
            <a:lvl7pPr indent="0" lvl="6">
              <a:spcBef>
                <a:spcPts val="0"/>
              </a:spcBef>
              <a:buNone/>
              <a:defRPr sz="1800"/>
            </a:lvl7pPr>
            <a:lvl8pPr indent="0" lvl="7">
              <a:spcBef>
                <a:spcPts val="0"/>
              </a:spcBef>
              <a:buNone/>
              <a:defRPr sz="1800"/>
            </a:lvl8pPr>
            <a:lvl9pPr indent="0" lvl="8">
              <a:spcBef>
                <a:spcPts val="0"/>
              </a:spcBef>
              <a:buNone/>
              <a:defRPr sz="1800"/>
            </a:lvl9pPr>
          </a:lstStyle>
          <a:p/>
        </p:txBody>
      </p:sp>
      <p:sp>
        <p:nvSpPr>
          <p:cNvPr id="7" name="Shape 7"/>
          <p:cNvSpPr txBox="1"/>
          <p:nvPr>
            <p:ph idx="1" type="body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rIns="91425" tIns="91425"/>
          <a:lstStyle>
            <a:lvl1pPr indent="-139700" lvl="0" marL="342900" marR="0" rtl="0" algn="l">
              <a:spcBef>
                <a:spcPts val="64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32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-107950" lvl="1" marL="742950" marR="0" rtl="0" algn="l">
              <a:spcBef>
                <a:spcPts val="56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-76200" lvl="2" marL="1143000" marR="0" rtl="0" algn="l">
              <a:spcBef>
                <a:spcPts val="48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-101600" lvl="3" marL="1600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–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-101600" lvl="4" marL="20574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»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-101600" lvl="5" marL="25146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-101600" lvl="6" marL="29718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-101600" lvl="7" marL="34290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-101600" lvl="8" marL="3886200" marR="0" rtl="0" algn="l">
              <a:spcBef>
                <a:spcPts val="400"/>
              </a:spcBef>
              <a:buClr>
                <a:schemeClr val="dk1"/>
              </a:buClr>
              <a:buSzPct val="100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8" name="Shape 8"/>
          <p:cNvSpPr txBox="1"/>
          <p:nvPr>
            <p:ph idx="10" type="dt"/>
          </p:nvPr>
        </p:nvSpPr>
        <p:spPr>
          <a:xfrm>
            <a:off x="457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l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9" name="Shape 9"/>
          <p:cNvSpPr txBox="1"/>
          <p:nvPr>
            <p:ph idx="11" type="ftr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rIns="91425" tIns="91425"/>
          <a:lstStyle>
            <a:lvl1pPr indent="0" lvl="0" marL="0" marR="0" rtl="0" algn="ctr">
              <a:spcBef>
                <a:spcPts val="0"/>
              </a:spcBef>
              <a:buNone/>
              <a:defRPr b="0" i="0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defRPr>
            </a:lvl1pPr>
            <a:lvl2pPr indent="0" lvl="1" marL="457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2pPr>
            <a:lvl3pPr indent="0" lvl="2" marL="914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3pPr>
            <a:lvl4pPr indent="0" lvl="3" marL="1371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4pPr>
            <a:lvl5pPr indent="0" lvl="4" marL="18288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5pPr>
            <a:lvl6pPr indent="0" lvl="5" marL="22860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6pPr>
            <a:lvl7pPr indent="0" lvl="6" marL="27432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7pPr>
            <a:lvl8pPr indent="0" lvl="7" marL="32004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8pPr>
            <a:lvl9pPr indent="0" lvl="8" marL="3657600" marR="0" rtl="0" algn="l">
              <a:spcBef>
                <a:spcPts val="0"/>
              </a:spcBef>
              <a:buNone/>
              <a:defRPr b="0" i="0" sz="1800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defRPr>
            </a:lvl9pPr>
          </a:lstStyle>
          <a:p/>
        </p:txBody>
      </p:sp>
      <p:sp>
        <p:nvSpPr>
          <p:cNvPr id="10" name="Shape 10"/>
          <p:cNvSpPr txBox="1"/>
          <p:nvPr>
            <p:ph idx="12" type="sldNum"/>
          </p:nvPr>
        </p:nvSpPr>
        <p:spPr>
          <a:xfrm>
            <a:off x="6553200" y="6356350"/>
            <a:ext cx="2133599" cy="36512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buSzPct val="25000"/>
              <a:buNone/>
            </a:pPr>
            <a:fld id="{00000000-1234-1234-1234-123412341234}" type="slidenum">
              <a:rPr b="0" i="0" lang="ru-RU" sz="1200" u="none" cap="none" strike="noStrike">
                <a:solidFill>
                  <a:srgbClr val="888888"/>
                </a:solidFill>
                <a:latin typeface="Impact"/>
                <a:ea typeface="Impact"/>
                <a:cs typeface="Impact"/>
                <a:sym typeface="Impact"/>
              </a:rPr>
              <a:t>‹#›</a:t>
            </a:fld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None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00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01.jpg"/><Relationship Id="rId4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01.jpg"/><Relationship Id="rId4" Type="http://schemas.openxmlformats.org/officeDocument/2006/relationships/image" Target="../media/image28.jpg"/><Relationship Id="rId5" Type="http://schemas.openxmlformats.org/officeDocument/2006/relationships/image" Target="../media/image29.jpg"/><Relationship Id="rId6" Type="http://schemas.openxmlformats.org/officeDocument/2006/relationships/image" Target="../media/image35.jpg"/><Relationship Id="rId7" Type="http://schemas.openxmlformats.org/officeDocument/2006/relationships/image" Target="../media/image30.png"/></Relationships>
</file>

<file path=ppt/slides/_rels/slide12.xml.rels><?xml version="1.0" encoding="UTF-8" standalone="yes"?><Relationships xmlns="http://schemas.openxmlformats.org/package/2006/relationships"><Relationship Id="rId11" Type="http://schemas.openxmlformats.org/officeDocument/2006/relationships/image" Target="../media/image42.png"/><Relationship Id="rId10" Type="http://schemas.openxmlformats.org/officeDocument/2006/relationships/image" Target="../media/image37.png"/><Relationship Id="rId13" Type="http://schemas.openxmlformats.org/officeDocument/2006/relationships/image" Target="../media/image41.png"/><Relationship Id="rId1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01.jpg"/><Relationship Id="rId4" Type="http://schemas.openxmlformats.org/officeDocument/2006/relationships/image" Target="../media/image34.gif"/><Relationship Id="rId9" Type="http://schemas.openxmlformats.org/officeDocument/2006/relationships/image" Target="../media/image38.png"/><Relationship Id="rId5" Type="http://schemas.openxmlformats.org/officeDocument/2006/relationships/image" Target="../media/image36.png"/><Relationship Id="rId6" Type="http://schemas.openxmlformats.org/officeDocument/2006/relationships/image" Target="../media/image33.png"/><Relationship Id="rId7" Type="http://schemas.openxmlformats.org/officeDocument/2006/relationships/image" Target="../media/image39.jpg"/><Relationship Id="rId8" Type="http://schemas.openxmlformats.org/officeDocument/2006/relationships/image" Target="../media/image4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01.jpg"/><Relationship Id="rId4" Type="http://schemas.openxmlformats.org/officeDocument/2006/relationships/image" Target="../media/image43.jpg"/><Relationship Id="rId5" Type="http://schemas.openxmlformats.org/officeDocument/2006/relationships/image" Target="../media/image46.gif"/><Relationship Id="rId6" Type="http://schemas.openxmlformats.org/officeDocument/2006/relationships/image" Target="../media/image48.jpg"/><Relationship Id="rId7" Type="http://schemas.openxmlformats.org/officeDocument/2006/relationships/hyperlink" Target="https://uk.wikipedia.org/wiki/%D0%A1%D0%B2%D1%8F%D1%82%D0%B8%D0%B9_%D0%94%D1%83%D1%85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01.jpg"/><Relationship Id="rId4" Type="http://schemas.openxmlformats.org/officeDocument/2006/relationships/image" Target="../media/image50.png"/></Relationships>
</file>

<file path=ppt/slides/_rels/slide15.xml.rels><?xml version="1.0" encoding="UTF-8" standalone="yes"?><Relationships xmlns="http://schemas.openxmlformats.org/package/2006/relationships"><Relationship Id="rId20" Type="http://schemas.openxmlformats.org/officeDocument/2006/relationships/image" Target="../media/image66.jpg"/><Relationship Id="rId11" Type="http://schemas.openxmlformats.org/officeDocument/2006/relationships/image" Target="../media/image56.jpg"/><Relationship Id="rId10" Type="http://schemas.openxmlformats.org/officeDocument/2006/relationships/image" Target="../media/image53.jpg"/><Relationship Id="rId13" Type="http://schemas.openxmlformats.org/officeDocument/2006/relationships/image" Target="../media/image58.jpg"/><Relationship Id="rId12" Type="http://schemas.openxmlformats.org/officeDocument/2006/relationships/image" Target="../media/image57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01.jpg"/><Relationship Id="rId4" Type="http://schemas.openxmlformats.org/officeDocument/2006/relationships/image" Target="../media/image51.jpg"/><Relationship Id="rId9" Type="http://schemas.openxmlformats.org/officeDocument/2006/relationships/image" Target="../media/image55.jpg"/><Relationship Id="rId15" Type="http://schemas.openxmlformats.org/officeDocument/2006/relationships/image" Target="../media/image59.jpg"/><Relationship Id="rId14" Type="http://schemas.openxmlformats.org/officeDocument/2006/relationships/image" Target="../media/image61.jpg"/><Relationship Id="rId17" Type="http://schemas.openxmlformats.org/officeDocument/2006/relationships/image" Target="../media/image60.jpg"/><Relationship Id="rId16" Type="http://schemas.openxmlformats.org/officeDocument/2006/relationships/image" Target="../media/image63.jpg"/><Relationship Id="rId5" Type="http://schemas.openxmlformats.org/officeDocument/2006/relationships/image" Target="../media/image47.jpg"/><Relationship Id="rId19" Type="http://schemas.openxmlformats.org/officeDocument/2006/relationships/image" Target="../media/image64.jpg"/><Relationship Id="rId6" Type="http://schemas.openxmlformats.org/officeDocument/2006/relationships/image" Target="../media/image49.jpg"/><Relationship Id="rId18" Type="http://schemas.openxmlformats.org/officeDocument/2006/relationships/image" Target="../media/image65.jpg"/><Relationship Id="rId7" Type="http://schemas.openxmlformats.org/officeDocument/2006/relationships/image" Target="../media/image52.jpg"/><Relationship Id="rId8" Type="http://schemas.openxmlformats.org/officeDocument/2006/relationships/image" Target="../media/image54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01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01.jpg"/><Relationship Id="rId4" Type="http://schemas.openxmlformats.org/officeDocument/2006/relationships/image" Target="../media/image62.pn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01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01.jpg"/><Relationship Id="rId4" Type="http://schemas.openxmlformats.org/officeDocument/2006/relationships/image" Target="../media/image1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01.jpg"/><Relationship Id="rId4" Type="http://schemas.openxmlformats.org/officeDocument/2006/relationships/image" Target="../media/image02.jpg"/><Relationship Id="rId5" Type="http://schemas.openxmlformats.org/officeDocument/2006/relationships/image" Target="../media/image07.jpg"/><Relationship Id="rId6" Type="http://schemas.openxmlformats.org/officeDocument/2006/relationships/image" Target="../media/image05.png"/><Relationship Id="rId7" Type="http://schemas.openxmlformats.org/officeDocument/2006/relationships/image" Target="../media/image04.gif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01.jpg"/><Relationship Id="rId4" Type="http://schemas.openxmlformats.org/officeDocument/2006/relationships/image" Target="../media/image03.jpg"/><Relationship Id="rId5" Type="http://schemas.openxmlformats.org/officeDocument/2006/relationships/image" Target="../media/image09.jpg"/><Relationship Id="rId6" Type="http://schemas.openxmlformats.org/officeDocument/2006/relationships/image" Target="../media/image19.jpg"/><Relationship Id="rId7" Type="http://schemas.openxmlformats.org/officeDocument/2006/relationships/image" Target="../media/image06.jpg"/><Relationship Id="rId8" Type="http://schemas.openxmlformats.org/officeDocument/2006/relationships/image" Target="../media/image11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01.jpg"/><Relationship Id="rId4" Type="http://schemas.openxmlformats.org/officeDocument/2006/relationships/image" Target="../media/image10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01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01.jpg"/><Relationship Id="rId4" Type="http://schemas.openxmlformats.org/officeDocument/2006/relationships/image" Target="../media/image08.png"/></Relationships>
</file>

<file path=ppt/slides/_rels/slide8.xml.rels><?xml version="1.0" encoding="UTF-8" standalone="yes"?><Relationships xmlns="http://schemas.openxmlformats.org/package/2006/relationships"><Relationship Id="rId11" Type="http://schemas.openxmlformats.org/officeDocument/2006/relationships/image" Target="../media/image21.png"/><Relationship Id="rId10" Type="http://schemas.openxmlformats.org/officeDocument/2006/relationships/image" Target="../media/image16.png"/><Relationship Id="rId13" Type="http://schemas.openxmlformats.org/officeDocument/2006/relationships/image" Target="../media/image24.jpg"/><Relationship Id="rId12" Type="http://schemas.openxmlformats.org/officeDocument/2006/relationships/image" Target="../media/image20.jpg"/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01.jpg"/><Relationship Id="rId4" Type="http://schemas.openxmlformats.org/officeDocument/2006/relationships/image" Target="../media/image22.jpg"/><Relationship Id="rId9" Type="http://schemas.openxmlformats.org/officeDocument/2006/relationships/image" Target="../media/image17.jpg"/><Relationship Id="rId15" Type="http://schemas.openxmlformats.org/officeDocument/2006/relationships/image" Target="../media/image23.jpg"/><Relationship Id="rId14" Type="http://schemas.openxmlformats.org/officeDocument/2006/relationships/image" Target="../media/image26.jpg"/><Relationship Id="rId17" Type="http://schemas.openxmlformats.org/officeDocument/2006/relationships/image" Target="../media/image31.png"/><Relationship Id="rId16" Type="http://schemas.openxmlformats.org/officeDocument/2006/relationships/image" Target="../media/image45.png"/><Relationship Id="rId5" Type="http://schemas.openxmlformats.org/officeDocument/2006/relationships/image" Target="../media/image14.png"/><Relationship Id="rId19" Type="http://schemas.openxmlformats.org/officeDocument/2006/relationships/image" Target="../media/image27.png"/><Relationship Id="rId6" Type="http://schemas.openxmlformats.org/officeDocument/2006/relationships/image" Target="../media/image15.png"/><Relationship Id="rId18" Type="http://schemas.openxmlformats.org/officeDocument/2006/relationships/image" Target="../media/image32.png"/><Relationship Id="rId7" Type="http://schemas.openxmlformats.org/officeDocument/2006/relationships/image" Target="../media/image18.png"/><Relationship Id="rId8" Type="http://schemas.openxmlformats.org/officeDocument/2006/relationships/image" Target="../media/image13.gif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01.jpg"/><Relationship Id="rId4" Type="http://schemas.openxmlformats.org/officeDocument/2006/relationships/image" Target="../media/image25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Shape 84"/>
          <p:cNvSpPr txBox="1"/>
          <p:nvPr>
            <p:ph type="ctrTitle"/>
          </p:nvPr>
        </p:nvSpPr>
        <p:spPr>
          <a:xfrm>
            <a:off x="1871191" y="620687"/>
            <a:ext cx="7272808" cy="147002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Arial"/>
              <a:buNone/>
            </a:pPr>
            <a:r>
              <a:rPr b="0" i="0" lang="ru-RU" sz="432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Урок позакласного читання</a:t>
            </a:r>
          </a:p>
        </p:txBody>
      </p:sp>
      <p:sp>
        <p:nvSpPr>
          <p:cNvPr id="85" name="Shape 85"/>
          <p:cNvSpPr txBox="1"/>
          <p:nvPr>
            <p:ph idx="1" type="subTitle"/>
          </p:nvPr>
        </p:nvSpPr>
        <p:spPr>
          <a:xfrm>
            <a:off x="2447256" y="2132856"/>
            <a:ext cx="6696744" cy="237626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DF322D"/>
              </a:buClr>
              <a:buSzPct val="25000"/>
              <a:buFont typeface="Arial"/>
              <a:buNone/>
            </a:pPr>
            <a:r>
              <a:rPr b="1" i="0" lang="ru-RU" sz="4800" u="none" cap="none" strike="noStrike">
                <a:solidFill>
                  <a:srgbClr val="DF322D"/>
                </a:solidFill>
                <a:latin typeface="Impact"/>
                <a:ea typeface="Impact"/>
                <a:cs typeface="Impact"/>
                <a:sym typeface="Impact"/>
              </a:rPr>
              <a:t>Державні символи</a:t>
            </a:r>
          </a:p>
          <a:p>
            <a:pPr indent="0" lvl="0" marL="0" marR="0" rtl="0" algn="ctr">
              <a:spcBef>
                <a:spcPts val="960"/>
              </a:spcBef>
              <a:spcAft>
                <a:spcPts val="0"/>
              </a:spcAft>
              <a:buClr>
                <a:srgbClr val="DF322D"/>
              </a:buClr>
              <a:buSzPct val="25000"/>
              <a:buFont typeface="Arial"/>
              <a:buNone/>
            </a:pPr>
            <a:r>
              <a:rPr b="1" i="0" lang="ru-RU" sz="4800" u="none" cap="none" strike="noStrike">
                <a:solidFill>
                  <a:srgbClr val="DF322D"/>
                </a:solidFill>
                <a:latin typeface="Impact"/>
                <a:ea typeface="Impact"/>
                <a:cs typeface="Impact"/>
                <a:sym typeface="Impact"/>
              </a:rPr>
              <a:t>у творах</a:t>
            </a:r>
          </a:p>
          <a:p>
            <a:pPr indent="0" lvl="0" marL="0" marR="0" rtl="0" algn="ctr">
              <a:spcBef>
                <a:spcPts val="960"/>
              </a:spcBef>
              <a:buClr>
                <a:srgbClr val="DF322D"/>
              </a:buClr>
              <a:buSzPct val="25000"/>
              <a:buFont typeface="Arial"/>
              <a:buNone/>
            </a:pPr>
            <a:r>
              <a:rPr b="1" i="0" lang="ru-RU" sz="4800" u="none" cap="none" strike="noStrike">
                <a:solidFill>
                  <a:srgbClr val="DF322D"/>
                </a:solidFill>
                <a:latin typeface="Impact"/>
                <a:ea typeface="Impact"/>
                <a:cs typeface="Impact"/>
                <a:sym typeface="Impact"/>
              </a:rPr>
              <a:t>українських поетів</a:t>
            </a:r>
          </a:p>
        </p:txBody>
      </p:sp>
      <p:sp>
        <p:nvSpPr>
          <p:cNvPr id="86" name="Shape 86"/>
          <p:cNvSpPr txBox="1"/>
          <p:nvPr/>
        </p:nvSpPr>
        <p:spPr>
          <a:xfrm>
            <a:off x="5768007" y="5517232"/>
            <a:ext cx="3375992" cy="1143743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>
                <a:srgbClr val="31859B"/>
              </a:buClr>
              <a:buSzPct val="25000"/>
              <a:buFont typeface="Arial"/>
              <a:buNone/>
            </a:pPr>
            <a:r>
              <a:rPr b="0" i="0" lang="ru-RU" sz="1760" u="none" cap="none" strike="noStrike">
                <a:solidFill>
                  <a:srgbClr val="31859B"/>
                </a:solidFill>
                <a:latin typeface="Impact"/>
                <a:ea typeface="Impact"/>
                <a:cs typeface="Impact"/>
                <a:sym typeface="Impact"/>
              </a:rPr>
              <a:t>Підготувала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rgbClr val="31859B"/>
              </a:buClr>
              <a:buSzPct val="25000"/>
              <a:buFont typeface="Arial"/>
              <a:buNone/>
            </a:pPr>
            <a:r>
              <a:rPr b="0" i="0" lang="ru-RU" sz="1760" u="none" cap="none" strike="noStrike">
                <a:solidFill>
                  <a:srgbClr val="31859B"/>
                </a:solidFill>
                <a:latin typeface="Impact"/>
                <a:ea typeface="Impact"/>
                <a:cs typeface="Impact"/>
                <a:sym typeface="Impact"/>
              </a:rPr>
              <a:t>вчитель початкових класів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rgbClr val="31859B"/>
              </a:buClr>
              <a:buSzPct val="25000"/>
              <a:buFont typeface="Arial"/>
              <a:buNone/>
            </a:pPr>
            <a:r>
              <a:rPr b="0" i="0" lang="ru-RU" sz="1760" u="none" cap="none" strike="noStrike">
                <a:solidFill>
                  <a:srgbClr val="31859B"/>
                </a:solidFill>
                <a:latin typeface="Impact"/>
                <a:ea typeface="Impact"/>
                <a:cs typeface="Impact"/>
                <a:sym typeface="Impact"/>
              </a:rPr>
              <a:t>Перещепинського НВК «Родина»</a:t>
            </a:r>
          </a:p>
          <a:p>
            <a:pPr indent="0" lvl="0" marL="0" marR="0" rtl="0" algn="ctr">
              <a:lnSpc>
                <a:spcPct val="80000"/>
              </a:lnSpc>
              <a:spcBef>
                <a:spcPts val="352"/>
              </a:spcBef>
              <a:spcAft>
                <a:spcPts val="0"/>
              </a:spcAft>
              <a:buClr>
                <a:srgbClr val="31859B"/>
              </a:buClr>
              <a:buSzPct val="25000"/>
              <a:buFont typeface="Arial"/>
              <a:buNone/>
            </a:pPr>
            <a:r>
              <a:rPr b="0" i="0" lang="ru-RU" sz="1760" u="none" cap="none" strike="noStrike">
                <a:solidFill>
                  <a:srgbClr val="31859B"/>
                </a:solidFill>
                <a:latin typeface="Impact"/>
                <a:ea typeface="Impact"/>
                <a:cs typeface="Impact"/>
                <a:sym typeface="Impact"/>
              </a:rPr>
              <a:t>Козина О.О.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5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5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85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162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" name="Shape 163"/>
          <p:cNvGrpSpPr/>
          <p:nvPr/>
        </p:nvGrpSpPr>
        <p:grpSpPr>
          <a:xfrm>
            <a:off x="914400" y="764704"/>
            <a:ext cx="8229600" cy="2724561"/>
            <a:chOff x="0" y="0"/>
            <a:chExt cx="8229600" cy="2724561"/>
          </a:xfrm>
        </p:grpSpPr>
        <p:sp>
          <p:nvSpPr>
            <p:cNvPr id="164" name="Shape 164"/>
            <p:cNvSpPr/>
            <p:nvPr/>
          </p:nvSpPr>
          <p:spPr>
            <a:xfrm>
              <a:off x="0" y="0"/>
              <a:ext cx="8229600" cy="1500425"/>
            </a:xfrm>
            <a:prstGeom prst="rect">
              <a:avLst/>
            </a:prstGeom>
            <a:gradFill>
              <a:gsLst>
                <a:gs pos="0">
                  <a:srgbClr val="29859E"/>
                </a:gs>
                <a:gs pos="80000">
                  <a:srgbClr val="36B0D0"/>
                </a:gs>
                <a:gs pos="100000">
                  <a:srgbClr val="33B3D5"/>
                </a:gs>
              </a:gsLst>
              <a:lin ang="16200000" scaled="0"/>
            </a:gradFill>
            <a:ln cap="flat" cmpd="sng" w="9525">
              <a:solidFill>
                <a:srgbClr val="45A9C4"/>
              </a:solidFill>
              <a:prstDash val="solid"/>
              <a:round/>
              <a:headEnd len="med" w="med" type="none"/>
              <a:tailEnd len="med" w="med" type="none"/>
            </a:ln>
            <a:effectLst>
              <a:outerShdw blurRad="39999" rotWithShape="0" dir="5400000" dist="23000">
                <a:srgbClr val="000000">
                  <a:alpha val="34901"/>
                </a:srgbClr>
              </a:outerShdw>
            </a:effectLst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65" name="Shape 165"/>
            <p:cNvSpPr/>
            <p:nvPr/>
          </p:nvSpPr>
          <p:spPr>
            <a:xfrm>
              <a:off x="0" y="1224136"/>
              <a:ext cx="8229600" cy="1500425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56200" lIns="156200" rIns="156200" tIns="156200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1" i="1" lang="ru-RU" sz="4100" u="none" cap="none" strike="noStrike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Згідно статті 20 Конституції України державними символами України є:</a:t>
              </a:r>
            </a:p>
          </p:txBody>
        </p:sp>
      </p:grpSp>
      <p:grpSp>
        <p:nvGrpSpPr>
          <p:cNvPr id="166" name="Shape 166"/>
          <p:cNvGrpSpPr/>
          <p:nvPr/>
        </p:nvGrpSpPr>
        <p:grpSpPr>
          <a:xfrm>
            <a:off x="467543" y="3429000"/>
            <a:ext cx="2740520" cy="3222900"/>
            <a:chOff x="-212006" y="1500425"/>
            <a:chExt cx="2740520" cy="3222900"/>
          </a:xfrm>
        </p:grpSpPr>
        <p:sp>
          <p:nvSpPr>
            <p:cNvPr id="167" name="Shape 167"/>
            <p:cNvSpPr/>
            <p:nvPr/>
          </p:nvSpPr>
          <p:spPr>
            <a:xfrm>
              <a:off x="-212006" y="1572433"/>
              <a:ext cx="2740520" cy="3150892"/>
            </a:xfrm>
            <a:prstGeom prst="rect">
              <a:avLst/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  <a:effectLst>
              <a:outerShdw blurRad="39999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68" name="Shape 168"/>
            <p:cNvSpPr/>
            <p:nvPr/>
          </p:nvSpPr>
          <p:spPr>
            <a:xfrm>
              <a:off x="-212006" y="1500425"/>
              <a:ext cx="2740520" cy="31508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8575" lIns="148575" rIns="148575" tIns="14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0" i="0" lang="ru-RU" sz="39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Державний прапор України</a:t>
              </a:r>
            </a:p>
          </p:txBody>
        </p:sp>
      </p:grpSp>
      <p:grpSp>
        <p:nvGrpSpPr>
          <p:cNvPr id="169" name="Shape 169"/>
          <p:cNvGrpSpPr/>
          <p:nvPr/>
        </p:nvGrpSpPr>
        <p:grpSpPr>
          <a:xfrm>
            <a:off x="3347864" y="3275058"/>
            <a:ext cx="2740520" cy="3582940"/>
            <a:chOff x="2744539" y="1500425"/>
            <a:chExt cx="2740520" cy="3582940"/>
          </a:xfrm>
        </p:grpSpPr>
        <p:sp>
          <p:nvSpPr>
            <p:cNvPr id="170" name="Shape 170"/>
            <p:cNvSpPr/>
            <p:nvPr/>
          </p:nvSpPr>
          <p:spPr>
            <a:xfrm>
              <a:off x="2744539" y="1932473"/>
              <a:ext cx="2740520" cy="3150892"/>
            </a:xfrm>
            <a:prstGeom prst="rect">
              <a:avLst/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  <a:effectLst>
              <a:outerShdw blurRad="39999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71" name="Shape 171"/>
            <p:cNvSpPr/>
            <p:nvPr/>
          </p:nvSpPr>
          <p:spPr>
            <a:xfrm>
              <a:off x="2744539" y="1500425"/>
              <a:ext cx="2740520" cy="31508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8575" lIns="148575" rIns="148575" tIns="14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0" i="0" lang="ru-RU" sz="39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Державний герб України</a:t>
              </a:r>
            </a:p>
          </p:txBody>
        </p:sp>
      </p:grpSp>
      <p:grpSp>
        <p:nvGrpSpPr>
          <p:cNvPr id="172" name="Shape 172"/>
          <p:cNvGrpSpPr/>
          <p:nvPr/>
        </p:nvGrpSpPr>
        <p:grpSpPr>
          <a:xfrm>
            <a:off x="6228184" y="3428999"/>
            <a:ext cx="2740520" cy="3222900"/>
            <a:chOff x="5485060" y="2580544"/>
            <a:chExt cx="2740520" cy="3222900"/>
          </a:xfrm>
        </p:grpSpPr>
        <p:sp>
          <p:nvSpPr>
            <p:cNvPr id="173" name="Shape 173"/>
            <p:cNvSpPr/>
            <p:nvPr/>
          </p:nvSpPr>
          <p:spPr>
            <a:xfrm>
              <a:off x="5485060" y="2652552"/>
              <a:ext cx="2740520" cy="3150892"/>
            </a:xfrm>
            <a:prstGeom prst="rect">
              <a:avLst/>
            </a:prstGeom>
            <a:gradFill>
              <a:gsLst>
                <a:gs pos="0">
                  <a:srgbClr val="9FC3FF"/>
                </a:gs>
                <a:gs pos="35000">
                  <a:srgbClr val="BDD5FF"/>
                </a:gs>
                <a:gs pos="100000">
                  <a:srgbClr val="E4EEFF"/>
                </a:gs>
              </a:gsLst>
              <a:lin ang="16200000" scaled="0"/>
            </a:gradFill>
            <a:ln>
              <a:noFill/>
            </a:ln>
            <a:effectLst>
              <a:outerShdw blurRad="39999" rotWithShape="0" dir="5400000" dist="20000">
                <a:srgbClr val="000000">
                  <a:alpha val="37647"/>
                </a:srgbClr>
              </a:outerShdw>
            </a:effectLst>
          </p:spPr>
          <p:txBody>
            <a:bodyPr anchorCtr="0" anchor="ctr" bIns="91425" lIns="91425" rIns="91425" tIns="91425">
              <a:noAutofit/>
            </a:bodyPr>
            <a:lstStyle/>
            <a:p>
              <a:pPr lvl="0">
                <a:spcBef>
                  <a:spcPts val="0"/>
                </a:spcBef>
                <a:buNone/>
              </a:pPr>
              <a:r>
                <a:t/>
              </a:r>
              <a:endParaRPr/>
            </a:p>
          </p:txBody>
        </p:sp>
        <p:sp>
          <p:nvSpPr>
            <p:cNvPr id="174" name="Shape 174"/>
            <p:cNvSpPr/>
            <p:nvPr/>
          </p:nvSpPr>
          <p:spPr>
            <a:xfrm>
              <a:off x="5485060" y="2580544"/>
              <a:ext cx="2740520" cy="3150892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148575" lIns="148575" rIns="148575" tIns="148575">
              <a:noAutofit/>
            </a:bodyPr>
            <a:lstStyle/>
            <a:p>
              <a:pPr indent="0" lvl="0" marL="0" marR="0" rtl="0" algn="ctr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SzPct val="25000"/>
                <a:buNone/>
              </a:pPr>
              <a:r>
                <a:rPr b="0" i="0" lang="ru-RU" sz="3900" u="none" cap="none" strike="noStrike">
                  <a:solidFill>
                    <a:schemeClr val="dk1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Державний гімн України</a:t>
              </a:r>
            </a:p>
          </p:txBody>
        </p:sp>
      </p:grpSp>
      <p:pic>
        <p:nvPicPr>
          <p:cNvPr descr="http://www.prestizh.rv.ua/images/biblioteka/biblio.png" id="175" name="Shape 17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483767" y="0"/>
            <a:ext cx="5616623" cy="18448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Shape 180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81" name="Shape 181"/>
          <p:cNvSpPr/>
          <p:nvPr/>
        </p:nvSpPr>
        <p:spPr>
          <a:xfrm>
            <a:off x="971600" y="0"/>
            <a:ext cx="8172399" cy="923329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1" lang="ru-RU" sz="5400" u="none" cap="none" strike="noStrike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Державний Гімн України</a:t>
            </a:r>
          </a:p>
        </p:txBody>
      </p:sp>
      <p:pic>
        <p:nvPicPr>
          <p:cNvPr descr="Pavlo.jpg" id="182" name="Shape 182"/>
          <p:cNvPicPr preferRelativeResize="0"/>
          <p:nvPr>
            <p:ph idx="1" type="body"/>
          </p:nvPr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39552" y="1340767"/>
            <a:ext cx="2440805" cy="3744415"/>
          </a:xfrm>
          <a:prstGeom prst="rect">
            <a:avLst/>
          </a:prstGeom>
          <a:noFill/>
          <a:ln>
            <a:noFill/>
          </a:ln>
        </p:spPr>
      </p:pic>
      <p:sp>
        <p:nvSpPr>
          <p:cNvPr id="183" name="Shape 183"/>
          <p:cNvSpPr txBox="1"/>
          <p:nvPr>
            <p:ph type="title"/>
          </p:nvPr>
        </p:nvSpPr>
        <p:spPr>
          <a:xfrm>
            <a:off x="323528" y="6131123"/>
            <a:ext cx="8820472" cy="7109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Clr>
                <a:schemeClr val="dk1"/>
              </a:buClr>
              <a:buSzPct val="25000"/>
              <a:buFont typeface="Impact"/>
              <a:buNone/>
            </a:pPr>
            <a:r>
              <a:rPr b="0" i="0" lang="ru-RU" sz="3959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П.Чубинський                     М. Вербицький</a:t>
            </a:r>
          </a:p>
        </p:txBody>
      </p:sp>
      <p:pic>
        <p:nvPicPr>
          <p:cNvPr descr="412px-Mykhaylo_Verbytsky.jpg" id="184" name="Shape 184"/>
          <p:cNvPicPr preferRelativeResize="0"/>
          <p:nvPr>
            <p:ph idx="1" type="body"/>
          </p:nvPr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572421" y="1412775"/>
            <a:ext cx="2571578" cy="37444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&amp;Scy;&amp;icy;&amp;mcy;&amp;vcy;&amp;ocy;&amp;lcy;&amp;icy;&amp;kcy;&amp;acy; &amp;Ucy;&amp;kcy;&amp;rcy;&amp;acy;&amp;icy;&amp;ncy;&amp;ycy;" id="185" name="Shape 185"/>
          <p:cNvPicPr preferRelativeResize="0"/>
          <p:nvPr/>
        </p:nvPicPr>
        <p:blipFill rotWithShape="1">
          <a:blip r:embed="rId6">
            <a:alphaModFix/>
          </a:blip>
          <a:srcRect b="1947" l="4166" r="6250" t="3113"/>
          <a:stretch/>
        </p:blipFill>
        <p:spPr>
          <a:xfrm>
            <a:off x="3131840" y="1052736"/>
            <a:ext cx="3248024" cy="4608512"/>
          </a:xfrm>
          <a:prstGeom prst="rect">
            <a:avLst/>
          </a:prstGeom>
          <a:noFill/>
          <a:ln>
            <a:noFill/>
          </a:ln>
        </p:spPr>
      </p:pic>
      <p:sp>
        <p:nvSpPr>
          <p:cNvPr id="186" name="Shape 186"/>
          <p:cNvSpPr txBox="1"/>
          <p:nvPr/>
        </p:nvSpPr>
        <p:spPr>
          <a:xfrm>
            <a:off x="557808" y="5490355"/>
            <a:ext cx="8532440" cy="71095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25000"/>
              <a:buFont typeface="Impact"/>
              <a:buNone/>
            </a:pPr>
            <a:r>
              <a:rPr lang="ru-RU" sz="3509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Автор с</a:t>
            </a:r>
            <a:r>
              <a:rPr b="0" i="0" lang="ru-RU" sz="3509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лів                                          </a:t>
            </a:r>
            <a:r>
              <a:rPr lang="ru-RU" sz="3509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Автор м</a:t>
            </a:r>
            <a:r>
              <a:rPr b="0" i="0" lang="ru-RU" sz="3509" u="none" cap="none" strike="noStrike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узики</a:t>
            </a:r>
          </a:p>
        </p:txBody>
      </p:sp>
      <p:pic>
        <p:nvPicPr>
          <p:cNvPr id="187" name="Shape 18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355976" y="5805264"/>
            <a:ext cx="936103" cy="79208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Shape 192"/>
          <p:cNvSpPr/>
          <p:nvPr/>
        </p:nvSpPr>
        <p:spPr>
          <a:xfrm>
            <a:off x="0" y="4293094"/>
            <a:ext cx="9144000" cy="2564904"/>
          </a:xfrm>
          <a:prstGeom prst="roundRect">
            <a:avLst>
              <a:gd fmla="val 16667" name="adj"/>
            </a:avLst>
          </a:prstGeom>
          <a:solidFill>
            <a:schemeClr val="lt1"/>
          </a:solidFill>
          <a:ln cap="flat" cmpd="sng" w="254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93" name="Shape 193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194" name="Shape 194"/>
          <p:cNvSpPr/>
          <p:nvPr/>
        </p:nvSpPr>
        <p:spPr>
          <a:xfrm>
            <a:off x="920148" y="260646"/>
            <a:ext cx="8388424" cy="877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1" lang="ru-RU" sz="51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Державний Прапор України</a:t>
            </a:r>
          </a:p>
        </p:txBody>
      </p:sp>
      <p:pic>
        <p:nvPicPr>
          <p:cNvPr descr="http://zacheposvita.ucoz.ua/DOC/1397633871_ukrb.gif" id="195" name="Shape 19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915816" y="1052736"/>
            <a:ext cx="4048125" cy="3210403"/>
          </a:xfrm>
          <a:prstGeom prst="rect">
            <a:avLst/>
          </a:prstGeom>
          <a:noFill/>
          <a:ln>
            <a:noFill/>
          </a:ln>
        </p:spPr>
      </p:pic>
      <p:sp>
        <p:nvSpPr>
          <p:cNvPr descr="http://%D0%BF%D1%82%D0%BD-%D0%BF%D0%BD%D1%85.com.ua/upload/gif/flazhok.gif" id="196" name="Shape 196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197" name="Shape 197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198" name="Shape 198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descr="http://ua.convdocs.org/pars_docs/refs/221/220624/220624_html_9bcbbcd.png" id="199" name="Shape 19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437018" y="4316600"/>
            <a:ext cx="2277742" cy="12961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g0.liveinternet.ru/images/attach/c/2/69/310/69310445_1295166210_4f24ff67d0e8.png" id="200" name="Shape 20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884658" y="4448044"/>
            <a:ext cx="1127501" cy="11275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grafamania.net/uploads/posts/2009-07/1246951794_7-clouds.jpg" id="201" name="Shape 20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76256" y="4448044"/>
            <a:ext cx="1781943" cy="114343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pureleverage.com/vavrav/wp-content/uploads/sites/90179/2016/02/Kingy9B5T-1024x1024.png" id="202" name="Shape 20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712416" y="5733255"/>
            <a:ext cx="1269109" cy="12691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g0.liveinternet.ru/images/attach/d/0/129/591/129591002_9146517.png" id="203" name="Shape 20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51700" y="3831630"/>
            <a:ext cx="2376263" cy="237626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g-fotki.yandex.ru/get/5819/39663434.84c/0_a9694_c5e46b7b_M.png" id="204" name="Shape 204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2915816" y="5560001"/>
            <a:ext cx="1008112" cy="12979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g0.liveinternet.ru/images/attach/c/8/102/707/102707416_09.png" id="205" name="Shape 205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4871382" y="5617310"/>
            <a:ext cx="1368151" cy="126651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niceimage.ru/large/201304/1523.jpg" id="206" name="Shape 206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6876256" y="5733255"/>
            <a:ext cx="1656183" cy="10346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s4.pic4you.ru/y2015/07-08/24687/5143446-thumb.png" id="207" name="Shape 207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926924" y="4624126"/>
            <a:ext cx="840093" cy="1008112"/>
          </a:xfrm>
          <a:prstGeom prst="rect">
            <a:avLst/>
          </a:prstGeom>
          <a:noFill/>
          <a:ln>
            <a:noFill/>
          </a:ln>
        </p:spPr>
      </p:pic>
      <p:sp>
        <p:nvSpPr>
          <p:cNvPr id="208" name="Shape 208"/>
          <p:cNvSpPr/>
          <p:nvPr/>
        </p:nvSpPr>
        <p:spPr>
          <a:xfrm>
            <a:off x="-15305" y="4263139"/>
            <a:ext cx="9144000" cy="2593722"/>
          </a:xfrm>
          <a:prstGeom prst="roundRect">
            <a:avLst>
              <a:gd fmla="val 16667" name="adj"/>
            </a:avLst>
          </a:prstGeom>
          <a:solidFill>
            <a:srgbClr val="00B0F0"/>
          </a:solidFill>
          <a:ln cap="flat" cmpd="sng" w="25400">
            <a:solidFill>
              <a:schemeClr val="accent1"/>
            </a:solidFill>
            <a:prstDash val="solid"/>
            <a:round/>
            <a:headEnd len="med" w="med" type="none"/>
            <a:tailEnd len="med" w="med" type="none"/>
          </a:ln>
        </p:spPr>
        <p:txBody>
          <a:bodyPr anchorCtr="0" anchor="ctr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212" name="Shape 2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ar25.org/sites/default/files/node/2014/01/24243/140131-sokil.jpg" id="213" name="Shape 2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860032" y="1844824"/>
            <a:ext cx="3476990" cy="1512167"/>
          </a:xfrm>
          <a:prstGeom prst="rect">
            <a:avLst/>
          </a:prstGeom>
          <a:noFill/>
          <a:ln>
            <a:noFill/>
          </a:ln>
        </p:spPr>
      </p:pic>
      <p:sp>
        <p:nvSpPr>
          <p:cNvPr id="214" name="Shape 214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15" name="Shape 215"/>
          <p:cNvSpPr/>
          <p:nvPr/>
        </p:nvSpPr>
        <p:spPr>
          <a:xfrm>
            <a:off x="971600" y="46163"/>
            <a:ext cx="8388424" cy="877162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b="1" i="1" lang="ru-RU" sz="510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Державний Герб України</a:t>
            </a:r>
          </a:p>
        </p:txBody>
      </p:sp>
      <p:sp>
        <p:nvSpPr>
          <p:cNvPr descr="http://%D0%BF%D1%82%D0%BD-%D0%BF%D0%BD%D1%85.com.ua/upload/gif/flazhok.gif" id="216" name="Shape 216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17" name="Shape 217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18" name="Shape 218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descr="http://www.bilatserkva-dnz23.edukit.kiev.ua/files2/images/image001.gif?size=3" id="219" name="Shape 2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79511" y="1196751"/>
            <a:ext cx="3600399" cy="37444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s00.yaplakal.com/pics/pics_original/2/3/6/2875632.jpg" id="220" name="Shape 2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796135" y="4221087"/>
            <a:ext cx="1944216" cy="2393702"/>
          </a:xfrm>
          <a:prstGeom prst="rect">
            <a:avLst/>
          </a:prstGeom>
          <a:noFill/>
          <a:ln>
            <a:noFill/>
          </a:ln>
        </p:spPr>
      </p:pic>
      <p:sp>
        <p:nvSpPr>
          <p:cNvPr id="221" name="Shape 221"/>
          <p:cNvSpPr/>
          <p:nvPr/>
        </p:nvSpPr>
        <p:spPr>
          <a:xfrm>
            <a:off x="4211960" y="1196751"/>
            <a:ext cx="4572000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ru-RU" sz="18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Є понад  40 версій, які пояснюють походження та тлумачать суть тризуба.</a:t>
            </a:r>
          </a:p>
        </p:txBody>
      </p:sp>
      <p:sp>
        <p:nvSpPr>
          <p:cNvPr id="222" name="Shape 222"/>
          <p:cNvSpPr/>
          <p:nvPr/>
        </p:nvSpPr>
        <p:spPr>
          <a:xfrm>
            <a:off x="4067944" y="3356992"/>
            <a:ext cx="4824535" cy="64633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SzPct val="25000"/>
              <a:buNone/>
            </a:pPr>
            <a:r>
              <a:rPr lang="ru-RU" sz="18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Тризуб нагадує обриси птаха, уособлюючи слов'янського сокола або голуба </a:t>
            </a:r>
            <a:r>
              <a:rPr lang="ru-RU" sz="1800" u="sng">
                <a:solidFill>
                  <a:schemeClr val="hlink"/>
                </a:solidFill>
                <a:latin typeface="Impact"/>
                <a:ea typeface="Impact"/>
                <a:cs typeface="Impact"/>
                <a:sym typeface="Impact"/>
                <a:hlinkClick r:id="rId7"/>
              </a:rPr>
              <a:t>Святого Духа</a:t>
            </a:r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Shape 227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28" name="Shape 228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29" name="Shape 229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30" name="Shape 230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Фиолетовый узор" id="231" name="Shape 231"/>
          <p:cNvSpPr/>
          <p:nvPr/>
        </p:nvSpPr>
        <p:spPr>
          <a:xfrm>
            <a:off x="1979711" y="188641"/>
            <a:ext cx="6246811" cy="792087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FF0000"/>
                  </a:solidFill>
                  <a:prstDash val="solid"/>
                  <a:round/>
                  <a:headEnd len="med" w="med" type="none"/>
                  <a:tailEnd len="med" w="med" type="none"/>
                </a:ln>
                <a:noFill/>
                <a:latin typeface="Arial Black"/>
              </a:rPr>
              <a:t>Фізкультхвилинка</a:t>
            </a:r>
          </a:p>
        </p:txBody>
      </p:sp>
      <p:pic>
        <p:nvPicPr>
          <p:cNvPr id="232" name="Shape 2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 flipH="1">
            <a:off x="0" y="980729"/>
            <a:ext cx="9144000" cy="589702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236" name="Shape 2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38" name="Shape 238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39" name="Shape 239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40" name="Shape 240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Фиолетовый узор" id="241" name="Shape 241"/>
          <p:cNvSpPr/>
          <p:nvPr/>
        </p:nvSpPr>
        <p:spPr>
          <a:xfrm>
            <a:off x="683568" y="0"/>
            <a:ext cx="8460432" cy="1224134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FF0000"/>
                  </a:solidFill>
                  <a:prstDash val="solid"/>
                  <a:round/>
                  <a:headEnd len="med" w="med" type="none"/>
                  <a:tailEnd len="med" w="med" type="none"/>
                </a:ln>
                <a:noFill/>
                <a:latin typeface="Arial Black"/>
              </a:rPr>
              <a:t>Вікторина “Моя славна Україна” </a:t>
            </a:r>
          </a:p>
        </p:txBody>
      </p:sp>
      <p:pic>
        <p:nvPicPr>
          <p:cNvPr descr="http://www.magput.ru/pics/large/87743.jpg" id="242" name="Shape 24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051719" y="1268759"/>
            <a:ext cx="6804699" cy="43924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v1.std3.ru/ac/5c/1415169103-ac5c20aacf7bc9623291f10c216d3bc7.jpg" id="243" name="Shape 24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051719" y="1268759"/>
            <a:ext cx="6811566" cy="453650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1000listnik.ru/wp-content/uploads/2016/03/zarnica1.jpg" id="244" name="Shape 24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123727" y="1340766"/>
            <a:ext cx="6696744" cy="44644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ebmandry.com/images/stories/2012/3/varchava/kyjiv/kyjiv-gorod-3.jpg" id="245" name="Shape 24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051719" y="1268761"/>
            <a:ext cx="6840760" cy="468052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eenu.edu.ua/sites/default/files/field/image/grafik-den-konstitucii.jpg" id="246" name="Shape 24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051719" y="1268759"/>
            <a:ext cx="6840760" cy="481653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4.bp.blogspot.com/-zpGhlnyTFz8/VcTcHITEwII/AAAAAAAAAMo/sXgmq8BppcQ/s1600/img2.jpg" id="247" name="Shape 247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2051719" y="1268759"/>
            <a:ext cx="6840760" cy="48245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ar.volyn.ua/wp-content/uploads/2016/01/%D0%B3%D1%80-1.jpg" id="248" name="Shape 248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1907703" y="1484783"/>
            <a:ext cx="6984774" cy="403244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laskavushka.com.ua/uploads/images/Gallery/patriotichne/44189141.jpg" id="249" name="Shape 249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1907703" y="1268759"/>
            <a:ext cx="6984776" cy="475252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coollady.ru/pic/0003/003/14_1.jpg" id="250" name="Shape 250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1979711" y="1340767"/>
            <a:ext cx="2232248" cy="309587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vkuluarah.com.ua/wp-content/uploads/2016/08/ukraina-futzal.jpeg.pagespeed.ce.Cyb7OYSh68.jpg" id="251" name="Shape 251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4788023" y="1196751"/>
            <a:ext cx="4147661" cy="25922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obxtv.org.ua/wp-content/uploads/2016/06/f_4381155191368435810.jpg" id="252" name="Shape 252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3923926" y="3645023"/>
            <a:ext cx="4517868" cy="25381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paramoloda.ua/photos/heading8333/32515_1.jpg" id="253" name="Shape 253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1547663" y="1196751"/>
            <a:ext cx="7416824" cy="504055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etnoxata.com.ua/image/data/stat/2/10.jpg" id="254" name="Shape 254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1547663" y="1196751"/>
            <a:ext cx="7416824" cy="500062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proxy10.media.online.ua/photo/r3-c321c3b0eb/1182548_640.jpg" id="255" name="Shape 255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1547663" y="1196751"/>
            <a:ext cx="7446661" cy="496855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s020.radikal.ru/i722/1411/69/416d6c1bc36e.jpg" id="256" name="Shape 256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1524000" y="1196751"/>
            <a:ext cx="7440487" cy="508634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az-buka.ru/sites/default/files/vareniki_0.jpg" id="257" name="Shape 257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 rot="-1226787">
            <a:off x="820583" y="1769394"/>
            <a:ext cx="5120708" cy="3356991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00"/>
            </a:solidFill>
            <a:prstDash val="solid"/>
            <a:miter/>
            <a:headEnd len="med" w="med" type="none"/>
            <a:tailEnd len="med" w="med" type="none"/>
          </a:ln>
          <a:effectLst>
            <a:outerShdw blurRad="54999" rotWithShape="0" algn="tl" dir="5400000" dist="18000">
              <a:srgbClr val="000000">
                <a:alpha val="40000"/>
              </a:srgbClr>
            </a:outerShdw>
          </a:effectLst>
        </p:spPr>
      </p:pic>
      <p:pic>
        <p:nvPicPr>
          <p:cNvPr descr="http://brightwallpapers.com.ua/Uploads/4-5-2013/6146ae4d-8090-4090-9d94-f985765135ec/thumb2-cb667bdb490f5f974ce318ee7f983a12.jpg" id="258" name="Shape 258"/>
          <p:cNvPicPr preferRelativeResize="0"/>
          <p:nvPr/>
        </p:nvPicPr>
        <p:blipFill rotWithShape="1">
          <a:blip r:embed="rId20">
            <a:alphaModFix/>
          </a:blip>
          <a:srcRect b="0" l="0" r="0" t="0"/>
          <a:stretch/>
        </p:blipFill>
        <p:spPr>
          <a:xfrm rot="1342536">
            <a:off x="4334123" y="3045572"/>
            <a:ext cx="5040329" cy="3151982"/>
          </a:xfrm>
          <a:prstGeom prst="rect">
            <a:avLst/>
          </a:prstGeom>
          <a:solidFill>
            <a:srgbClr val="ECECEC"/>
          </a:solidFill>
          <a:ln cap="sq" cmpd="sng" w="88900">
            <a:solidFill>
              <a:srgbClr val="FFFF00"/>
            </a:solidFill>
            <a:prstDash val="solid"/>
            <a:miter/>
            <a:headEnd len="med" w="med" type="none"/>
            <a:tailEnd len="med" w="med" type="none"/>
          </a:ln>
          <a:effectLst>
            <a:outerShdw blurRad="54999" rotWithShape="0" algn="tl" dir="5400000" dist="1800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mc:AlternateContent>
    <mc:Choice Requires="p14">
      <p:transition spd="slow">
        <p14:prism dir="l"/>
      </p:transition>
    </mc:Choice>
    <mc:Fallback>
      <p:transition spd="slow">
        <p:fade/>
      </p:transition>
    </mc:Fallback>
  </mc:AlternateContent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2" presetSubtype="4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1000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y+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Shape 263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64" name="Shape 264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65" name="Shape 265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66" name="Shape 266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Фиолетовый узор" id="267" name="Shape 267"/>
          <p:cNvSpPr/>
          <p:nvPr/>
        </p:nvSpPr>
        <p:spPr>
          <a:xfrm>
            <a:off x="2051719" y="1556791"/>
            <a:ext cx="6156176" cy="1539550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FF0000"/>
                  </a:solidFill>
                  <a:prstDash val="solid"/>
                  <a:round/>
                  <a:headEnd len="med" w="med" type="none"/>
                  <a:tailEnd len="med" w="med" type="none"/>
                </a:ln>
                <a:noFill/>
                <a:latin typeface="Arial Black"/>
              </a:rPr>
              <a:t>Молодці !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271" name="Shape 2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Shape 272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73" name="Shape 273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74" name="Shape 274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75" name="Shape 275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Фиолетовый узор" id="276" name="Shape 276"/>
          <p:cNvSpPr/>
          <p:nvPr/>
        </p:nvSpPr>
        <p:spPr>
          <a:xfrm>
            <a:off x="2051719" y="1556791"/>
            <a:ext cx="6156175" cy="1539551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FF0000"/>
                  </a:solidFill>
                  <a:prstDash val="solid"/>
                  <a:round/>
                  <a:headEnd len="med" w="med" type="none"/>
                  <a:tailEnd len="med" w="med" type="none"/>
                </a:ln>
                <a:noFill/>
                <a:latin typeface="Arial Black"/>
              </a:rPr>
              <a:t>Дякую</a:t>
            </a:r>
            <a:br>
              <a:rPr b="0" i="0">
                <a:ln cap="flat" cmpd="sng" w="38100">
                  <a:solidFill>
                    <a:srgbClr val="FF0000"/>
                  </a:solidFill>
                  <a:prstDash val="solid"/>
                  <a:round/>
                  <a:headEnd len="med" w="med" type="none"/>
                  <a:tailEnd len="med" w="med" type="none"/>
                </a:ln>
                <a:noFill/>
                <a:latin typeface="Arial Black"/>
              </a:rPr>
            </a:br>
            <a:r>
              <a:rPr b="0" i="0">
                <a:ln cap="flat" cmpd="sng" w="38100">
                  <a:solidFill>
                    <a:srgbClr val="FF0000"/>
                  </a:solidFill>
                  <a:prstDash val="solid"/>
                  <a:round/>
                  <a:headEnd len="med" w="med" type="none"/>
                  <a:tailEnd len="med" w="med" type="none"/>
                </a:ln>
                <a:noFill/>
                <a:latin typeface="Arial Black"/>
              </a:rPr>
              <a:t>за увагу! </a:t>
            </a:r>
          </a:p>
        </p:txBody>
      </p:sp>
      <p:pic>
        <p:nvPicPr>
          <p:cNvPr id="277" name="Shape 27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740352" y="4509119"/>
            <a:ext cx="656455" cy="65645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2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281" name="Shape 2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Shape 282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83" name="Shape 283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84" name="Shape 284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http://%D0%BF%D1%82%D0%BD-%D0%BF%D0%BD%D1%85.com.ua/upload/gif/flazhok.gif" id="285" name="Shape 285"/>
          <p:cNvSpPr/>
          <p:nvPr/>
        </p:nvSpPr>
        <p:spPr>
          <a:xfrm>
            <a:off x="155575" y="-144463"/>
            <a:ext cx="30479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l">
              <a:spcBef>
                <a:spcPts val="0"/>
              </a:spcBef>
              <a:buNone/>
            </a:pPr>
            <a:r>
              <a:t/>
            </a:r>
            <a:endParaRPr sz="18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id="286" name="Shape 286"/>
          <p:cNvSpPr txBox="1"/>
          <p:nvPr/>
        </p:nvSpPr>
        <p:spPr>
          <a:xfrm>
            <a:off x="611560" y="1340767"/>
            <a:ext cx="8136903" cy="193899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ru-RU" sz="24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Мультимедійний доданок  до розробки уроку </a:t>
            </a: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ru-RU" sz="24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був створений з</a:t>
            </a:r>
          </a:p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lang="ru-RU" sz="2400">
                <a:solidFill>
                  <a:schemeClr val="dk1"/>
                </a:solidFill>
                <a:latin typeface="Impact"/>
                <a:ea typeface="Impact"/>
                <a:cs typeface="Impact"/>
                <a:sym typeface="Impact"/>
              </a:rPr>
              <a:t>використанням ресурсів Інтернету.</a:t>
            </a:r>
          </a:p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sz="2400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90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posdravlu.ru/Xlebniispas/images/0_3cc7f_1fc15db2_xl.png" id="91" name="Shape 9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907703" y="260647"/>
            <a:ext cx="7465059" cy="6597352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Shape 92"/>
          <p:cNvSpPr txBox="1"/>
          <p:nvPr/>
        </p:nvSpPr>
        <p:spPr>
          <a:xfrm>
            <a:off x="755575" y="692695"/>
            <a:ext cx="8388424" cy="432048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-342900" lvl="0" marL="34290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ct val="25000"/>
              <a:buNone/>
            </a:pPr>
            <a:r>
              <a:rPr b="1" i="0" lang="ru-RU" sz="8000" u="none" cap="none" strike="noStrike">
                <a:solidFill>
                  <a:srgbClr val="DF322D"/>
                </a:solidFill>
                <a:latin typeface="Impact"/>
                <a:ea typeface="Impact"/>
                <a:cs typeface="Impact"/>
                <a:sym typeface="Impact"/>
              </a:rPr>
              <a:t>Про свій </a:t>
            </a:r>
          </a:p>
          <a:p>
            <a:pPr indent="-342900" lvl="0" marL="342900" marR="0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ct val="25000"/>
              <a:buNone/>
            </a:pPr>
            <a:r>
              <a:rPr b="1" i="0" lang="ru-RU" sz="8000" u="none" cap="none" strike="noStrike">
                <a:solidFill>
                  <a:srgbClr val="DF322D"/>
                </a:solidFill>
                <a:latin typeface="Impact"/>
                <a:ea typeface="Impact"/>
                <a:cs typeface="Impact"/>
                <a:sym typeface="Impact"/>
              </a:rPr>
              <a:t>рідний край</a:t>
            </a:r>
          </a:p>
          <a:p>
            <a:pPr indent="-342900" lvl="0" marL="342900" marR="0" rtl="0" algn="ctr">
              <a:lnSpc>
                <a:spcPct val="100000"/>
              </a:lnSpc>
              <a:spcBef>
                <a:spcPts val="1600"/>
              </a:spcBef>
              <a:spcAft>
                <a:spcPts val="0"/>
              </a:spcAft>
              <a:buSzPct val="25000"/>
              <a:buNone/>
            </a:pPr>
            <a:r>
              <a:rPr b="1" i="0" lang="ru-RU" sz="8000" u="none" cap="none" strike="noStrike">
                <a:solidFill>
                  <a:srgbClr val="DF322D"/>
                </a:solidFill>
                <a:latin typeface="Impact"/>
                <a:ea typeface="Impact"/>
                <a:cs typeface="Impact"/>
                <a:sym typeface="Impact"/>
              </a:rPr>
              <a:t>ніколи не забувай!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fill="hold">
                      <p:stCondLst>
                        <p:cond delay="indefinite"/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clickEffect" presetClass="exit" presetID="10" presetSubtype="0">
                                  <p:stCondLst>
                                    <p:cond delay="0"/>
                                  </p:stCondLst>
                                  <p:childTnLst>
                                    <p:animEffect filter="fade" transition="out">
                                      <p:cBhvr>
                                        <p:cTn dur="2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dur="1" fill="hold">
                                          <p:stCondLst>
                                            <p:cond delay="200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">
                                            <p:txEl>
                                              <p:pRg end="0" st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5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">
                                            <p:txEl>
                                              <p:pRg end="1" st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500"/>
                                        <p:tgtEl>
                                          <p:spTgt spid="92">
                                            <p:txEl>
                                              <p:pRg end="2" st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96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Shape 97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descr="http://svitppt.com.ua/images/12/11273/770/img1.jpg" id="98" name="Shape 9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67543" y="836712"/>
            <a:ext cx="3816424" cy="28598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dzyga.biz/work/sv/ids49/48096_1.jpg" id="99" name="Shape 9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3995935" y="3789039"/>
            <a:ext cx="3456385" cy="23042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artalbum.org.ua/vc_thumb/countries/Ukraine/patriotic/kalyna_blossoms_vignette.png" id="100" name="Shape 10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403648" y="-747464"/>
            <a:ext cx="2065411" cy="202410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e898f037db2b_201408050025.gif" id="101" name="Shape 10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flipH="1" rot="-594299">
            <a:off x="4718421" y="-399339"/>
            <a:ext cx="4373056" cy="375583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105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http://img0.liveinternet.ru/images/attach/c/5/87/899/87899852_interesno_politika_ukraina_hatka.jpg" id="106" name="Shape 10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92080" y="0"/>
            <a:ext cx="3851920" cy="25679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cdn.wallpapersafari.com/10/20/lFmdG8.jpg" id="107" name="Shape 10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51519" y="3645023"/>
            <a:ext cx="4536504" cy="302433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age.zn.ua/media/images/614xX/Mar2016/143123.jpg" id="108" name="Shape 10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258101" y="3645023"/>
            <a:ext cx="3885897" cy="3000003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Shape 109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descr="http://www.uezd.com.ua/wp-content/uploads/2016/08/124631625_851305_650x410.jpg" id="110" name="Shape 1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384505" y="0"/>
            <a:ext cx="3899463" cy="245966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volga.lutsk.ua/img/news/20141014095858.jpg" id="111" name="Shape 11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2411759" y="1772816"/>
            <a:ext cx="4466861" cy="335014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115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pic>
        <p:nvPicPr>
          <p:cNvPr id="117" name="Shape 1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1476671" y="-387423"/>
            <a:ext cx="12169352" cy="72454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ransition spd="slow">
    <p:fade/>
  </p:transition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Shape 122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anywalls" id="123" name="Shape 123"/>
          <p:cNvSpPr/>
          <p:nvPr/>
        </p:nvSpPr>
        <p:spPr>
          <a:xfrm>
            <a:off x="1547663" y="1052736"/>
            <a:ext cx="6912768" cy="1296143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noFill/>
                <a:latin typeface="Arial Black"/>
              </a:rPr>
              <a:t>Наша славна</a:t>
            </a:r>
          </a:p>
        </p:txBody>
      </p:sp>
      <p:sp>
        <p:nvSpPr>
          <p:cNvPr descr="anywalls" id="124" name="Shape 124"/>
          <p:cNvSpPr/>
          <p:nvPr/>
        </p:nvSpPr>
        <p:spPr>
          <a:xfrm>
            <a:off x="1403648" y="2852935"/>
            <a:ext cx="7488832" cy="2808312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000000"/>
                  </a:solidFill>
                  <a:prstDash val="solid"/>
                  <a:round/>
                  <a:headEnd len="med" w="med" type="none"/>
                  <a:tailEnd len="med" w="med" type="none"/>
                </a:ln>
                <a:noFill/>
                <a:latin typeface="Arial Black"/>
              </a:rPr>
              <a:t>Україна !</a:t>
            </a:r>
          </a:p>
        </p:txBody>
      </p:sp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455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128" name="Shape 1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Shape 129"/>
          <p:cNvSpPr txBox="1"/>
          <p:nvPr/>
        </p:nvSpPr>
        <p:spPr>
          <a:xfrm>
            <a:off x="611560" y="1340767"/>
            <a:ext cx="8208912" cy="46166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None/>
            </a:pPr>
            <a:r>
              <a:t/>
            </a:r>
            <a:endParaRPr b="0" i="0" sz="2400" u="none" cap="none" strike="noStrike">
              <a:solidFill>
                <a:schemeClr val="dk1"/>
              </a:solidFill>
              <a:latin typeface="Impact"/>
              <a:ea typeface="Impact"/>
              <a:cs typeface="Impact"/>
              <a:sym typeface="Impact"/>
            </a:endParaRPr>
          </a:p>
        </p:txBody>
      </p:sp>
      <p:sp>
        <p:nvSpPr>
          <p:cNvPr descr="Фиолетовый узор" id="130" name="Shape 130"/>
          <p:cNvSpPr/>
          <p:nvPr/>
        </p:nvSpPr>
        <p:spPr>
          <a:xfrm>
            <a:off x="1979711" y="188641"/>
            <a:ext cx="6246812" cy="792088"/>
          </a:xfrm>
          <a:prstGeom prst="rect">
            <a:avLst/>
          </a:prstGeom>
        </p:spPr>
        <p:txBody>
          <a:bodyPr>
            <a:prstTxWarp prst="textPlain"/>
          </a:bodyPr>
          <a:lstStyle/>
          <a:p>
            <a:pPr lvl="0" algn="ctr"/>
            <a:r>
              <a:rPr b="0" i="0">
                <a:ln cap="flat" cmpd="sng" w="38100">
                  <a:solidFill>
                    <a:srgbClr val="FF0000"/>
                  </a:solidFill>
                  <a:prstDash val="solid"/>
                  <a:round/>
                  <a:headEnd len="med" w="med" type="none"/>
                  <a:tailEnd len="med" w="med" type="none"/>
                </a:ln>
                <a:noFill/>
                <a:latin typeface="Arial Black"/>
              </a:rPr>
              <a:t>Карта України</a:t>
            </a:r>
          </a:p>
        </p:txBody>
      </p:sp>
      <p:pic>
        <p:nvPicPr>
          <p:cNvPr descr="&amp;Ncy;&amp;ocy;&amp;vcy;&amp;acy;&amp;yacy; &amp;vcy;&amp;iecy;&amp;rcy;&amp;scy;&amp;icy;&amp;yacy; &amp;kcy;&amp;acy;&amp;rcy;&amp;tcy;&amp;ycy; &amp;dcy;&amp;lcy;&amp;yacy; GPS-&amp;ncy;&amp;acy;&amp;vcy;&amp;icy;&amp;gcy;&amp;acy;&amp;tscy;&amp;icy;&amp;icy; &amp;Kcy;&amp;acy;&amp;rcy;&amp;tcy;&amp;Bcy;&amp;lcy;&amp;acy;&amp;ncy;&amp;shcy; &amp;Ucy;&amp;kcy;&amp;rcy;&amp;acy;&amp;icy;&amp;ncy;&amp;acy;" id="131" name="Shape 1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27583" y="1268759"/>
            <a:ext cx="8090042" cy="504055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2" presetSubtype="8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dur="2000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fmla="" tm="0">
                                          <p:val>
                                            <p:strVal val="#ppt_x-1"/>
                                          </p:val>
                                        </p:tav>
                                        <p:tav fmla=""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20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D:\школа\рисунки-интернет\україна\vishivanka2.jpg" id="136" name="Shape 1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412775"/>
            <a:ext cx="1720288" cy="265211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prestizh.rv.ua/images/biblioteka/biblio.png" id="137" name="Shape 1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2267743" y="0"/>
            <a:ext cx="4608512" cy="170080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g-fotki.yandex.ru/get/6819/276519180.46/0_f8e6b_6580bc41_XL.png" id="138" name="Shape 1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555775" y="1772816"/>
            <a:ext cx="2139229" cy="20162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g-fotki.yandex.ru/get/6733/50114850.699/0_f9ee6_1bca86dd_XL.png" id="139" name="Shape 13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 flipH="1">
            <a:off x="7631832" y="1988840"/>
            <a:ext cx="1512167" cy="21602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playcast.ru/uploads/2015/05/27/13760202.gif" id="140" name="Shape 14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3275856" y="1772816"/>
            <a:ext cx="1230906" cy="115212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coollady.ru/pic/0003/045/03_1.jpg" id="141" name="Shape 14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 rot="1965772">
            <a:off x="6704758" y="679312"/>
            <a:ext cx="1009543" cy="179193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playcast.ru/uploads/2015/10/11/15419588.png" id="142" name="Shape 14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308303" y="0"/>
            <a:ext cx="1629239" cy="161905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rembud.ru/6/img/i_194.png" id="143" name="Shape 143"/>
          <p:cNvPicPr preferRelativeResize="0"/>
          <p:nvPr/>
        </p:nvPicPr>
        <p:blipFill rotWithShape="1">
          <a:blip r:embed="rId11">
            <a:alphaModFix/>
          </a:blip>
          <a:srcRect b="0" l="0" r="0" t="0"/>
          <a:stretch/>
        </p:blipFill>
        <p:spPr>
          <a:xfrm>
            <a:off x="7654652" y="4437112"/>
            <a:ext cx="1489347" cy="24208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www.art-oboi.com.ua/img/gallery/61/thumbs/thumb_m_17009.jpg" id="144" name="Shape 144"/>
          <p:cNvPicPr preferRelativeResize="0"/>
          <p:nvPr/>
        </p:nvPicPr>
        <p:blipFill rotWithShape="1">
          <a:blip r:embed="rId12">
            <a:alphaModFix/>
          </a:blip>
          <a:srcRect b="0" l="0" r="0" t="0"/>
          <a:stretch/>
        </p:blipFill>
        <p:spPr>
          <a:xfrm>
            <a:off x="5148064" y="4725144"/>
            <a:ext cx="2605015" cy="213285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2.wp.com/voltv.com.ua/wp-content/uploads/2011/02/%D0%BB%D0%B5%D1%81%D1%8F-%D1%83%D0%BA%D1%80%D0%B0%D1%97%D0%BD%D0%BA%D0%B0-%D0%BA%D0%B0%D1%80%D1%82%D0%B8%D0%BD%D0%B0.jpg" id="145" name="Shape 145"/>
          <p:cNvPicPr preferRelativeResize="0"/>
          <p:nvPr/>
        </p:nvPicPr>
        <p:blipFill rotWithShape="1">
          <a:blip r:embed="rId13">
            <a:alphaModFix/>
          </a:blip>
          <a:srcRect b="0" l="0" r="0" t="0"/>
          <a:stretch/>
        </p:blipFill>
        <p:spPr>
          <a:xfrm>
            <a:off x="539552" y="3573016"/>
            <a:ext cx="1727101" cy="281258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lysyanka.info/images/kontent/istoria_kray/%D0%91%D0%BE%D0%B3%D0%B4%D0%B0%D0%BD_%D0%A5%D0%BC%D0%B5%D0%BB%D1%8C%D0%BD%D0%B8%D1%86%D1%8C%D0%BA%D0%B8%D0%B9.jpg" id="146" name="Shape 146"/>
          <p:cNvPicPr preferRelativeResize="0"/>
          <p:nvPr/>
        </p:nvPicPr>
        <p:blipFill rotWithShape="1">
          <a:blip r:embed="rId14">
            <a:alphaModFix/>
          </a:blip>
          <a:srcRect b="0" l="0" r="0" t="0"/>
          <a:stretch/>
        </p:blipFill>
        <p:spPr>
          <a:xfrm>
            <a:off x="2267743" y="4005064"/>
            <a:ext cx="1784134" cy="23908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pbs.twimg.com/media/B_n2IfgU0AE8Maj.jpg" id="147" name="Shape 147"/>
          <p:cNvPicPr preferRelativeResize="0"/>
          <p:nvPr/>
        </p:nvPicPr>
        <p:blipFill rotWithShape="1">
          <a:blip r:embed="rId15">
            <a:alphaModFix/>
          </a:blip>
          <a:srcRect b="0" l="0" r="0" t="0"/>
          <a:stretch/>
        </p:blipFill>
        <p:spPr>
          <a:xfrm>
            <a:off x="4716016" y="1772816"/>
            <a:ext cx="1834166" cy="25922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www.playcast.ru/uploads/2015/12/07/16213040.png" id="148" name="Shape 148"/>
          <p:cNvPicPr preferRelativeResize="0"/>
          <p:nvPr/>
        </p:nvPicPr>
        <p:blipFill rotWithShape="1">
          <a:blip r:embed="rId16">
            <a:alphaModFix/>
          </a:blip>
          <a:srcRect b="0" l="0" r="0" t="0"/>
          <a:stretch/>
        </p:blipFill>
        <p:spPr>
          <a:xfrm>
            <a:off x="1259632" y="1700808"/>
            <a:ext cx="1785880" cy="15514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s://img-fotki.yandex.ru/get/3006/65387414.7c9/0_1265a5_f4aad90d_M.png" id="149" name="Shape 149"/>
          <p:cNvPicPr preferRelativeResize="0"/>
          <p:nvPr/>
        </p:nvPicPr>
        <p:blipFill rotWithShape="1">
          <a:blip r:embed="rId17">
            <a:alphaModFix/>
          </a:blip>
          <a:srcRect b="0" l="0" r="0" t="0"/>
          <a:stretch/>
        </p:blipFill>
        <p:spPr>
          <a:xfrm>
            <a:off x="6732239" y="2780927"/>
            <a:ext cx="1235595" cy="162578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http://img1.liveinternet.ru/images/attach/c/8/102/415/102415409_048__043.png" id="150" name="Shape 150"/>
          <p:cNvPicPr preferRelativeResize="0"/>
          <p:nvPr/>
        </p:nvPicPr>
        <p:blipFill rotWithShape="1">
          <a:blip r:embed="rId18">
            <a:alphaModFix/>
          </a:blip>
          <a:srcRect b="0" l="0" r="0" t="0"/>
          <a:stretch/>
        </p:blipFill>
        <p:spPr>
          <a:xfrm>
            <a:off x="467543" y="0"/>
            <a:ext cx="2004345" cy="1944216"/>
          </a:xfrm>
          <a:prstGeom prst="rect">
            <a:avLst/>
          </a:prstGeom>
          <a:noFill/>
          <a:ln>
            <a:noFill/>
          </a:ln>
        </p:spPr>
      </p:pic>
      <p:pic>
        <p:nvPicPr>
          <p:cNvPr id="151" name="Shape 151"/>
          <p:cNvPicPr preferRelativeResize="0"/>
          <p:nvPr/>
        </p:nvPicPr>
        <p:blipFill rotWithShape="1">
          <a:blip r:embed="rId19">
            <a:alphaModFix/>
          </a:blip>
          <a:srcRect b="0" l="0" r="0" t="0"/>
          <a:stretch/>
        </p:blipFill>
        <p:spPr>
          <a:xfrm>
            <a:off x="4139951" y="4509119"/>
            <a:ext cx="1048761" cy="234887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dur="indefinite" nodeType="tmRoot" restart="never">
          <p:childTnLst>
            <p:seq concurrent="1" nextAc="seek">
              <p:cTn dur="indefinite" id="2" nodeType="mainSeq">
                <p:childTnLst>
                  <p:par>
                    <p:cTn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fill="hold">
                            <p:stCondLst>
                              <p:cond delay="0"/>
                            </p:stCondLst>
                            <p:childTnLst>
                              <p:par>
                                <p:cTn fill="hold" nodeType="with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5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6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7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8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9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0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1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2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3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fill="hold">
                            <p:stCondLst>
                              <p:cond delay="14000"/>
                            </p:stCondLst>
                            <p:childTnLst>
                              <p:par>
                                <p:cTn fill="hold" nodeType="afterEffect" presetClass="entr" presetID="10" presetSubtype="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>
                                        <p:cTn dur="10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>
  <p:cSld>
    <p:bg>
      <p:bgPr>
        <a:blipFill rotWithShape="1">
          <a:blip r:embed="rId3">
            <a:alphaModFix/>
          </a:blip>
          <a:stretch>
            <a:fillRect b="0" l="0" r="0" t="0"/>
          </a:stretch>
        </a:blipFill>
      </p:bgPr>
    </p:bg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Shape 156"/>
          <p:cNvSpPr/>
          <p:nvPr/>
        </p:nvSpPr>
        <p:spPr>
          <a:xfrm>
            <a:off x="827583" y="332656"/>
            <a:ext cx="8064896" cy="255454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spcAft>
                <a:spcPts val="0"/>
              </a:spcAft>
              <a:buClr>
                <a:srgbClr val="3A1A62"/>
              </a:buClr>
              <a:buSzPct val="25000"/>
              <a:buFont typeface="Arial"/>
              <a:buNone/>
            </a:pPr>
            <a:r>
              <a:rPr b="1" i="1" lang="ru-RU" sz="4000" u="none" cap="none" strike="noStrike">
                <a:solidFill>
                  <a:srgbClr val="3A1A62"/>
                </a:solidFill>
                <a:latin typeface="Arial Black"/>
                <a:ea typeface="Arial Black"/>
                <a:cs typeface="Arial Black"/>
                <a:sym typeface="Arial Black"/>
              </a:rPr>
              <a:t>24 СЕРПНЯ 1991 РОКУ БУЛО ПРИЙНЯТО АКТ ПРО ПРОГОЛОШЕННЯ НЕЗАЛЕЖНОСТІ УКРАЇНИ</a:t>
            </a:r>
          </a:p>
        </p:txBody>
      </p:sp>
      <p:pic>
        <p:nvPicPr>
          <p:cNvPr descr="&amp;Mcy;&amp;acy;&amp;tcy;&amp;iecy;&amp;rcy;&amp;icy;&amp;acy;&amp;lcy;&amp;ycy; &amp;zcy;&amp;acy; &amp;Mcy;&amp;acy;&amp;rcy;&amp;tcy; 2012 &amp;gcy;&amp;ocy;&amp;dcy;&amp;acy; &quot; &amp;Mcy;&amp;iecy;&amp;dcy;&amp;icy;&amp;acy;&amp;gcy;&amp;rcy;&amp;ucy;&amp;pcy;&amp;pcy;&amp;acy; &amp;Acy;&amp;dcy;&amp;vcy;&amp;ocy;&amp;kcy;&amp;acy;&amp;tcy;-&amp;Kcy;&amp;ocy;&amp;ncy;&amp;scy;&amp;acy;&amp;lcy;&amp;tcy;&amp;icy;&amp;ncy;&amp;gcy; - &amp;ocy;&amp;fcy;&amp;icy;&amp;tscy;&amp;icy;&amp;acy;&amp;lcy;&amp;softcy;&amp;ncy;&amp;ycy;&amp;jcy; &amp;scy;&amp;acy;&amp;jcy;&amp;tcy;" id="157" name="Shape 15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43608" y="3297551"/>
            <a:ext cx="2520279" cy="3029158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Shape 158"/>
          <p:cNvSpPr/>
          <p:nvPr/>
        </p:nvSpPr>
        <p:spPr>
          <a:xfrm>
            <a:off x="3347864" y="3429000"/>
            <a:ext cx="5328591" cy="30469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rIns="91425" tIns="45700">
            <a:noAutofit/>
          </a:bodyPr>
          <a:lstStyle/>
          <a:p>
            <a:pPr indent="0" lvl="0" marL="0" marR="0" rtl="0" algn="ctr">
              <a:spcBef>
                <a:spcPts val="0"/>
              </a:spcBef>
              <a:buSzPct val="25000"/>
              <a:buNone/>
            </a:pPr>
            <a:r>
              <a:rPr b="1" i="1" lang="ru-RU" sz="4800" u="none" cap="none" strike="noStrike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  <a:t>Конституція України</a:t>
            </a:r>
            <a:br>
              <a:rPr b="1" i="1" lang="ru-RU" sz="4800" u="none" cap="none" strike="noStrike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</a:br>
            <a:r>
              <a:rPr b="1" i="1" lang="ru-RU" sz="4800" u="none" cap="none" strike="noStrike">
                <a:solidFill>
                  <a:srgbClr val="0070C0"/>
                </a:solidFill>
                <a:latin typeface="Impact"/>
                <a:ea typeface="Impact"/>
                <a:cs typeface="Impact"/>
                <a:sym typeface="Impact"/>
              </a:rPr>
              <a:t>Основний Закон держави</a:t>
            </a:r>
          </a:p>
        </p:txBody>
      </p:sp>
    </p:spTree>
  </p:cSld>
  <p:clrMapOvr>
    <a:masterClrMapping/>
  </p:clrMapOvr>
  <mc:AlternateContent>
    <mc:Choice Requires="p14">
      <p:transition spd="slow">
        <p14:gallery dir="l"/>
      </p:transition>
    </mc:Choice>
    <mc:Fallback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xmlns:r="http://schemas.openxmlformats.org/officeDocument/2006/relationships" name="шаблон-3">
  <a:themeElements>
    <a:clrScheme name="Стандартная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