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4" name="Shape 16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0" name="Shape 17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3" name="Shape 18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9" name="Shape 18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0" name="Shape 9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1" name="Shape 11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7" name="Shape 11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6" name="Shape 12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2" name="Shape 15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8" name="Shape 15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Титульный слайд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buClr>
                <a:srgbClr val="888888"/>
              </a:buClr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Заголовок и вертикальный текст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Вертикальный заголовок и текст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Заголовок и объект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Заголовок раздела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buClr>
                <a:srgbClr val="888888"/>
              </a:buClr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20"/>
              </a:spcBef>
              <a:buClr>
                <a:srgbClr val="888888"/>
              </a:buClr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Два объекта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Сравнение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Только заголовок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Пустой слайд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Объект с подписью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Рисунок с подписью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640"/>
              </a:spcBef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560"/>
              </a:spcBef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6.png"/><Relationship Id="rId4" Type="http://schemas.openxmlformats.org/officeDocument/2006/relationships/image" Target="../media/image34.png"/><Relationship Id="rId10" Type="http://schemas.openxmlformats.org/officeDocument/2006/relationships/image" Target="../media/image41.png"/><Relationship Id="rId9" Type="http://schemas.openxmlformats.org/officeDocument/2006/relationships/image" Target="../media/image40.png"/><Relationship Id="rId5" Type="http://schemas.openxmlformats.org/officeDocument/2006/relationships/image" Target="../media/image35.png"/><Relationship Id="rId6" Type="http://schemas.openxmlformats.org/officeDocument/2006/relationships/image" Target="../media/image33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7.jpg"/><Relationship Id="rId4" Type="http://schemas.openxmlformats.org/officeDocument/2006/relationships/image" Target="../media/image04.jpg"/><Relationship Id="rId5" Type="http://schemas.openxmlformats.org/officeDocument/2006/relationships/image" Target="../media/image08.jpg"/><Relationship Id="rId6" Type="http://schemas.openxmlformats.org/officeDocument/2006/relationships/image" Target="../media/image01.jpg"/><Relationship Id="rId7" Type="http://schemas.openxmlformats.org/officeDocument/2006/relationships/image" Target="../media/image03.jpg"/><Relationship Id="rId8" Type="http://schemas.openxmlformats.org/officeDocument/2006/relationships/image" Target="../media/image0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Relationship Id="rId4" Type="http://schemas.openxmlformats.org/officeDocument/2006/relationships/image" Target="../media/image02.png"/><Relationship Id="rId5" Type="http://schemas.openxmlformats.org/officeDocument/2006/relationships/image" Target="../media/image00.png"/><Relationship Id="rId6" Type="http://schemas.openxmlformats.org/officeDocument/2006/relationships/image" Target="../media/image06.png"/><Relationship Id="rId7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2.png"/><Relationship Id="rId4" Type="http://schemas.openxmlformats.org/officeDocument/2006/relationships/image" Target="../media/image09.png"/><Relationship Id="rId5" Type="http://schemas.openxmlformats.org/officeDocument/2006/relationships/image" Target="../media/image10.png"/><Relationship Id="rId6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Relationship Id="rId4" Type="http://schemas.openxmlformats.org/officeDocument/2006/relationships/image" Target="../media/image15.png"/><Relationship Id="rId10" Type="http://schemas.openxmlformats.org/officeDocument/2006/relationships/image" Target="../media/image31.png"/><Relationship Id="rId9" Type="http://schemas.openxmlformats.org/officeDocument/2006/relationships/image" Target="../media/image2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Relationship Id="rId4" Type="http://schemas.openxmlformats.org/officeDocument/2006/relationships/image" Target="../media/image37.png"/><Relationship Id="rId11" Type="http://schemas.openxmlformats.org/officeDocument/2006/relationships/image" Target="../media/image30.png"/><Relationship Id="rId10" Type="http://schemas.openxmlformats.org/officeDocument/2006/relationships/image" Target="../media/image28.png"/><Relationship Id="rId12" Type="http://schemas.openxmlformats.org/officeDocument/2006/relationships/image" Target="../media/image36.png"/><Relationship Id="rId9" Type="http://schemas.openxmlformats.org/officeDocument/2006/relationships/image" Target="../media/image29.png"/><Relationship Id="rId5" Type="http://schemas.openxmlformats.org/officeDocument/2006/relationships/image" Target="../media/image25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ru-RU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85" name="Shape 85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Shape 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6042" y="0"/>
            <a:ext cx="917004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 txBox="1"/>
          <p:nvPr/>
        </p:nvSpPr>
        <p:spPr>
          <a:xfrm>
            <a:off x="2483767" y="5739353"/>
            <a:ext cx="4752527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Перещепинський НВК «Родина»</a:t>
            </a: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Вчитель Семенець В.Г. 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Shape 16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Shape 17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67743" y="620687"/>
            <a:ext cx="1610542" cy="6086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47864" y="908719"/>
            <a:ext cx="5796136" cy="744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12126" y="1772816"/>
            <a:ext cx="5072062" cy="744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Shape 17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12126" y="2644485"/>
            <a:ext cx="5211763" cy="74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Shape 17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347864" y="3393785"/>
            <a:ext cx="5883274" cy="74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Shape 17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312126" y="4221087"/>
            <a:ext cx="4981574" cy="744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Shape 18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427767" y="5085183"/>
            <a:ext cx="4981574" cy="744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Shape 1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92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Shape 186"/>
          <p:cNvSpPr/>
          <p:nvPr/>
        </p:nvSpPr>
        <p:spPr>
          <a:xfrm>
            <a:off x="1547663" y="1528624"/>
            <a:ext cx="7887193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ru-RU" sz="3200" u="none" cap="none" strike="noStrike">
                <a:solidFill>
                  <a:srgbClr val="3A1A62"/>
                </a:solidFill>
                <a:latin typeface="Calibri"/>
                <a:ea typeface="Calibri"/>
                <a:cs typeface="Calibri"/>
                <a:sym typeface="Calibri"/>
              </a:rPr>
              <a:t>ТЕ,ЧОГО В ДИТИНСТВІ НАУЧАЛИ – 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ru-RU" sz="3200" cap="none">
                <a:solidFill>
                  <a:srgbClr val="3A1A62"/>
                </a:solidFill>
                <a:latin typeface="Calibri"/>
                <a:ea typeface="Calibri"/>
                <a:cs typeface="Calibri"/>
                <a:sym typeface="Calibri"/>
              </a:rPr>
              <a:t>СВЯТО БЕРЕЖИ – НЕ ЗАБУВАЙ!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ru-RU" sz="3200" cap="none">
                <a:solidFill>
                  <a:srgbClr val="3A1A62"/>
                </a:solidFill>
                <a:latin typeface="Calibri"/>
                <a:ea typeface="Calibri"/>
                <a:cs typeface="Calibri"/>
                <a:sym typeface="Calibri"/>
              </a:rPr>
              <a:t>ЩОБ ТЕБЕ НАЩАДКИ ПАМ'ЯТАЛИ -  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ru-RU" sz="3200" cap="none">
                <a:solidFill>
                  <a:srgbClr val="3A1A62"/>
                </a:solidFill>
                <a:latin typeface="Calibri"/>
                <a:ea typeface="Calibri"/>
                <a:cs typeface="Calibri"/>
                <a:sym typeface="Calibri"/>
              </a:rPr>
              <a:t>РОДУ СВОГО НЕ ЦУРАЙСЯ,А ВИВЧАЙ!</a:t>
            </a: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Shape 1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92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Shape 192"/>
          <p:cNvSpPr/>
          <p:nvPr/>
        </p:nvSpPr>
        <p:spPr>
          <a:xfrm>
            <a:off x="1835696" y="1305341"/>
            <a:ext cx="6264696" cy="2554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lang="ru-RU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Мультимедійний доданок  до розробки уроку </a:t>
            </a: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lang="ru-RU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був створений з</a:t>
            </a: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lang="ru-RU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використанням ресурсів Інтернету.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ртинки по запросу водоспади фото" id="92" name="Shape 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214677" cy="31432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Картинки по запросу кумедні будівлі фото" id="93" name="Shape 9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43240" y="0"/>
            <a:ext cx="3071833" cy="31432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Картинки по запросу підземні печери фото" id="94" name="Shape 9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3143248"/>
            <a:ext cx="3214677" cy="37147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Картинки по запросу величні храми фото" id="95" name="Shape 9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43240" y="3143248"/>
            <a:ext cx="3071833" cy="37147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Картинки по запросу величні храми фото" id="96" name="Shape 9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43623" y="0"/>
            <a:ext cx="3000375" cy="31432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Картинки по запросу величезні дерева фото" id="97" name="Shape 9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143635" y="3143248"/>
            <a:ext cx="3000364" cy="3714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" name="Shape 1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5112" y="1350020"/>
            <a:ext cx="3906887" cy="2078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60032" y="764704"/>
            <a:ext cx="3456383" cy="3063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7583" y="4293096"/>
            <a:ext cx="3414713" cy="1103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43264" y="4241501"/>
            <a:ext cx="2998786" cy="120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Shape 11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438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0" name="Shape 1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1519" y="188640"/>
            <a:ext cx="8568951" cy="1368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Shape 1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1519" y="1412775"/>
            <a:ext cx="8424935" cy="98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51519" y="2223969"/>
            <a:ext cx="8568951" cy="2457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Shape 1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3608" y="404663"/>
            <a:ext cx="6778625" cy="6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1519" y="1253641"/>
            <a:ext cx="3528391" cy="606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60032" y="1279200"/>
            <a:ext cx="3246734" cy="555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136775" y="2060848"/>
            <a:ext cx="2592287" cy="55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23529" y="3068959"/>
            <a:ext cx="2952328" cy="534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211960" y="3062033"/>
            <a:ext cx="4237658" cy="541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416167" y="4365103"/>
            <a:ext cx="5591583" cy="9361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Shape 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8835" y="-30073"/>
            <a:ext cx="9172835" cy="688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47663" y="188640"/>
            <a:ext cx="6559550" cy="834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9511" y="1124744"/>
            <a:ext cx="2475855" cy="1155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59832" y="982886"/>
            <a:ext cx="2616200" cy="1439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220071" y="903920"/>
            <a:ext cx="3109912" cy="1376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5037" y="2429682"/>
            <a:ext cx="2828850" cy="1227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Shape 14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563887" y="2503047"/>
            <a:ext cx="2790874" cy="1156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822937" y="2421980"/>
            <a:ext cx="2303957" cy="1196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23528" y="4376442"/>
            <a:ext cx="3393206" cy="1285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Shape 14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291482" y="4459296"/>
            <a:ext cx="3301577" cy="1120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Shape 15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1" name="Shape 16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