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4" r:id="rId3"/>
    <p:sldId id="275" r:id="rId4"/>
    <p:sldId id="276" r:id="rId5"/>
    <p:sldId id="292" r:id="rId6"/>
    <p:sldId id="277" r:id="rId7"/>
    <p:sldId id="293" r:id="rId8"/>
    <p:sldId id="296" r:id="rId9"/>
    <p:sldId id="278" r:id="rId10"/>
    <p:sldId id="279" r:id="rId11"/>
    <p:sldId id="294" r:id="rId12"/>
    <p:sldId id="281" r:id="rId13"/>
    <p:sldId id="282" r:id="rId14"/>
    <p:sldId id="290" r:id="rId15"/>
    <p:sldId id="291" r:id="rId16"/>
    <p:sldId id="283" r:id="rId17"/>
    <p:sldId id="284" r:id="rId18"/>
    <p:sldId id="289" r:id="rId19"/>
    <p:sldId id="285" r:id="rId20"/>
    <p:sldId id="287" r:id="rId21"/>
    <p:sldId id="288" r:id="rId22"/>
    <p:sldId id="273" r:id="rId2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wmf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wmf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333E0E-FF9E-423C-A1C2-6AB775D53329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</dgm:pt>
    <dgm:pt modelId="{17F04DC9-3CBD-4884-98D9-9C9140110C56}">
      <dgm:prSet phldrT="[Текст]" custT="1"/>
      <dgm:spPr>
        <a:solidFill>
          <a:srgbClr val="FF0066"/>
        </a:solidFill>
        <a:ln>
          <a:solidFill>
            <a:srgbClr val="800000"/>
          </a:solidFill>
        </a:ln>
      </dgm:spPr>
      <dgm:t>
        <a:bodyPr/>
        <a:lstStyle/>
        <a:p>
          <a:r>
            <a:rPr lang="uk-UA" sz="4000" b="0" i="0" dirty="0" smtClean="0">
              <a:solidFill>
                <a:srgbClr val="800000"/>
              </a:solidFill>
            </a:rPr>
            <a:t>Група </a:t>
          </a:r>
          <a:r>
            <a:rPr lang="uk-UA" sz="4000" b="0" i="0" dirty="0" err="1" smtClean="0">
              <a:solidFill>
                <a:srgbClr val="800000"/>
              </a:solidFill>
            </a:rPr>
            <a:t>“Шукачі</a:t>
          </a:r>
          <a:r>
            <a:rPr lang="uk-UA" sz="4000" b="0" i="0" dirty="0" smtClean="0">
              <a:solidFill>
                <a:srgbClr val="800000"/>
              </a:solidFill>
            </a:rPr>
            <a:t> інформації:</a:t>
          </a:r>
        </a:p>
        <a:p>
          <a:endParaRPr lang="ru-RU" sz="1600" dirty="0"/>
        </a:p>
      </dgm:t>
    </dgm:pt>
    <dgm:pt modelId="{E1743E4E-CBCB-4B8F-BCD6-E167E5AF1005}" type="parTrans" cxnId="{D7151D38-8B06-4947-9B50-98CC38669B33}">
      <dgm:prSet/>
      <dgm:spPr/>
      <dgm:t>
        <a:bodyPr/>
        <a:lstStyle/>
        <a:p>
          <a:endParaRPr lang="ru-RU"/>
        </a:p>
      </dgm:t>
    </dgm:pt>
    <dgm:pt modelId="{2508167F-9DD2-41F3-8CDB-BB0702E0B7FB}" type="sibTrans" cxnId="{D7151D38-8B06-4947-9B50-98CC38669B33}">
      <dgm:prSet/>
      <dgm:spPr/>
      <dgm:t>
        <a:bodyPr/>
        <a:lstStyle/>
        <a:p>
          <a:endParaRPr lang="ru-RU"/>
        </a:p>
      </dgm:t>
    </dgm:pt>
    <dgm:pt modelId="{B99ECB13-FEC7-4D80-99CB-93D92307A947}">
      <dgm:prSet/>
      <dgm:spPr>
        <a:solidFill>
          <a:srgbClr val="FFCCFF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uk-UA" dirty="0" smtClean="0">
              <a:solidFill>
                <a:schemeClr val="accent5">
                  <a:lumMod val="50000"/>
                </a:schemeClr>
              </a:solidFill>
            </a:rPr>
            <a:t>досліджує види, розміри та зовнішній вигляд рослини;</a:t>
          </a:r>
          <a:endParaRPr lang="ru-RU" dirty="0">
            <a:solidFill>
              <a:schemeClr val="accent5">
                <a:lumMod val="50000"/>
              </a:schemeClr>
            </a:solidFill>
          </a:endParaRPr>
        </a:p>
      </dgm:t>
    </dgm:pt>
    <dgm:pt modelId="{9817A37A-914F-4FC6-A897-697F5707D4A2}" type="parTrans" cxnId="{3B4205C2-61B5-45B5-85A5-CC225CB2E40B}">
      <dgm:prSet/>
      <dgm:spPr/>
      <dgm:t>
        <a:bodyPr/>
        <a:lstStyle/>
        <a:p>
          <a:endParaRPr lang="ru-RU"/>
        </a:p>
      </dgm:t>
    </dgm:pt>
    <dgm:pt modelId="{298ECC08-2865-46E6-989E-6489375CCFEF}" type="sibTrans" cxnId="{3B4205C2-61B5-45B5-85A5-CC225CB2E40B}">
      <dgm:prSet/>
      <dgm:spPr/>
      <dgm:t>
        <a:bodyPr/>
        <a:lstStyle/>
        <a:p>
          <a:endParaRPr lang="ru-RU"/>
        </a:p>
      </dgm:t>
    </dgm:pt>
    <dgm:pt modelId="{88DE4074-CF67-4B3B-9DFB-0C9929E12F4A}">
      <dgm:prSet/>
      <dgm:spPr>
        <a:solidFill>
          <a:srgbClr val="FFCCFF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uk-UA" dirty="0" smtClean="0">
              <a:solidFill>
                <a:schemeClr val="accent5">
                  <a:lumMod val="50000"/>
                </a:schemeClr>
              </a:solidFill>
            </a:rPr>
            <a:t>створює усний журнал;</a:t>
          </a:r>
          <a:endParaRPr lang="ru-RU" dirty="0">
            <a:solidFill>
              <a:schemeClr val="accent5">
                <a:lumMod val="50000"/>
              </a:schemeClr>
            </a:solidFill>
          </a:endParaRPr>
        </a:p>
      </dgm:t>
    </dgm:pt>
    <dgm:pt modelId="{47CC79AC-0A64-4996-BE72-F127BD8C18A6}" type="parTrans" cxnId="{17E7FA94-E796-49D9-A5BA-35FCFE272624}">
      <dgm:prSet/>
      <dgm:spPr/>
      <dgm:t>
        <a:bodyPr/>
        <a:lstStyle/>
        <a:p>
          <a:endParaRPr lang="ru-RU"/>
        </a:p>
      </dgm:t>
    </dgm:pt>
    <dgm:pt modelId="{0D1ED95F-72DA-44A5-8907-23536F32BD25}" type="sibTrans" cxnId="{17E7FA94-E796-49D9-A5BA-35FCFE272624}">
      <dgm:prSet/>
      <dgm:spPr/>
      <dgm:t>
        <a:bodyPr/>
        <a:lstStyle/>
        <a:p>
          <a:endParaRPr lang="ru-RU"/>
        </a:p>
      </dgm:t>
    </dgm:pt>
    <dgm:pt modelId="{F830670C-B118-435D-81A2-1275AD8B8403}">
      <dgm:prSet/>
      <dgm:spPr>
        <a:solidFill>
          <a:srgbClr val="FFCCFF"/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uk-UA" dirty="0" smtClean="0">
              <a:solidFill>
                <a:schemeClr val="accent5">
                  <a:lumMod val="50000"/>
                </a:schemeClr>
              </a:solidFill>
            </a:rPr>
            <a:t>узагальнює матеріали дослідження для усного журналу.</a:t>
          </a:r>
          <a:endParaRPr lang="ru-RU" dirty="0">
            <a:solidFill>
              <a:schemeClr val="accent5">
                <a:lumMod val="50000"/>
              </a:schemeClr>
            </a:solidFill>
          </a:endParaRPr>
        </a:p>
      </dgm:t>
    </dgm:pt>
    <dgm:pt modelId="{2AF65701-7EF6-4F9C-BD7D-98D10B3F6ACB}" type="parTrans" cxnId="{2C1BE4E7-3F8B-4020-982F-F7D94934A565}">
      <dgm:prSet/>
      <dgm:spPr/>
      <dgm:t>
        <a:bodyPr/>
        <a:lstStyle/>
        <a:p>
          <a:endParaRPr lang="ru-RU"/>
        </a:p>
      </dgm:t>
    </dgm:pt>
    <dgm:pt modelId="{B7D0FD06-0CB0-4022-B86E-81BAFB5439F3}" type="sibTrans" cxnId="{2C1BE4E7-3F8B-4020-982F-F7D94934A565}">
      <dgm:prSet/>
      <dgm:spPr/>
      <dgm:t>
        <a:bodyPr/>
        <a:lstStyle/>
        <a:p>
          <a:endParaRPr lang="ru-RU"/>
        </a:p>
      </dgm:t>
    </dgm:pt>
    <dgm:pt modelId="{46E89A1B-C3D7-434C-B072-203EFAD576FD}" type="pres">
      <dgm:prSet presAssocID="{26333E0E-FF9E-423C-A1C2-6AB775D53329}" presName="linear" presStyleCnt="0">
        <dgm:presLayoutVars>
          <dgm:dir/>
          <dgm:resizeHandles val="exact"/>
        </dgm:presLayoutVars>
      </dgm:prSet>
      <dgm:spPr/>
    </dgm:pt>
    <dgm:pt modelId="{CB00C6D4-6778-4AE8-86E0-D6CD54F3147A}" type="pres">
      <dgm:prSet presAssocID="{17F04DC9-3CBD-4884-98D9-9C9140110C56}" presName="comp" presStyleCnt="0"/>
      <dgm:spPr/>
    </dgm:pt>
    <dgm:pt modelId="{DAFE1750-923C-4E54-8B1B-E187F5562EB9}" type="pres">
      <dgm:prSet presAssocID="{17F04DC9-3CBD-4884-98D9-9C9140110C56}" presName="box" presStyleLbl="node1" presStyleIdx="0" presStyleCnt="4"/>
      <dgm:spPr/>
      <dgm:t>
        <a:bodyPr/>
        <a:lstStyle/>
        <a:p>
          <a:endParaRPr lang="ru-RU"/>
        </a:p>
      </dgm:t>
    </dgm:pt>
    <dgm:pt modelId="{229D5734-3636-4017-AEB1-3E4374D50338}" type="pres">
      <dgm:prSet presAssocID="{17F04DC9-3CBD-4884-98D9-9C9140110C56}" presName="img" presStyleLbl="fgImgPlace1" presStyleIdx="0" presStyleCnt="4" custScaleX="7194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F7D3305-ABE3-44DD-8BC4-09296B11079B}" type="pres">
      <dgm:prSet presAssocID="{17F04DC9-3CBD-4884-98D9-9C9140110C56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4430AD-6D88-4AE2-9D08-F431D9358CD4}" type="pres">
      <dgm:prSet presAssocID="{2508167F-9DD2-41F3-8CDB-BB0702E0B7FB}" presName="spacer" presStyleCnt="0"/>
      <dgm:spPr/>
    </dgm:pt>
    <dgm:pt modelId="{CC9ED137-6E55-465F-9FA6-D8910B11C1B2}" type="pres">
      <dgm:prSet presAssocID="{B99ECB13-FEC7-4D80-99CB-93D92307A947}" presName="comp" presStyleCnt="0"/>
      <dgm:spPr/>
    </dgm:pt>
    <dgm:pt modelId="{6B21B551-700A-4F87-8CFF-01EDDA876FB5}" type="pres">
      <dgm:prSet presAssocID="{B99ECB13-FEC7-4D80-99CB-93D92307A947}" presName="box" presStyleLbl="node1" presStyleIdx="1" presStyleCnt="4"/>
      <dgm:spPr/>
      <dgm:t>
        <a:bodyPr/>
        <a:lstStyle/>
        <a:p>
          <a:endParaRPr lang="ru-RU"/>
        </a:p>
      </dgm:t>
    </dgm:pt>
    <dgm:pt modelId="{BCDC50DC-D672-4D7B-9E08-57FED3E37442}" type="pres">
      <dgm:prSet presAssocID="{B99ECB13-FEC7-4D80-99CB-93D92307A947}" presName="img" presStyleLbl="fgImgPlace1" presStyleIdx="1" presStyleCnt="4" custScaleX="7194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7468BF9-0EE2-46C4-A5E9-187FD25CD0EE}" type="pres">
      <dgm:prSet presAssocID="{B99ECB13-FEC7-4D80-99CB-93D92307A947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57DCF5-9C25-4897-A1D8-CBEB1F64C0EA}" type="pres">
      <dgm:prSet presAssocID="{298ECC08-2865-46E6-989E-6489375CCFEF}" presName="spacer" presStyleCnt="0"/>
      <dgm:spPr/>
    </dgm:pt>
    <dgm:pt modelId="{D01C4B02-328A-4DFB-9EA8-556A7EA2AE63}" type="pres">
      <dgm:prSet presAssocID="{88DE4074-CF67-4B3B-9DFB-0C9929E12F4A}" presName="comp" presStyleCnt="0"/>
      <dgm:spPr/>
    </dgm:pt>
    <dgm:pt modelId="{E6C6E8A7-8A32-45BA-BC19-7734DC8AEF39}" type="pres">
      <dgm:prSet presAssocID="{88DE4074-CF67-4B3B-9DFB-0C9929E12F4A}" presName="box" presStyleLbl="node1" presStyleIdx="2" presStyleCnt="4"/>
      <dgm:spPr/>
      <dgm:t>
        <a:bodyPr/>
        <a:lstStyle/>
        <a:p>
          <a:endParaRPr lang="ru-RU"/>
        </a:p>
      </dgm:t>
    </dgm:pt>
    <dgm:pt modelId="{B584A647-3CA7-4060-AD7B-DD0BAC33C75C}" type="pres">
      <dgm:prSet presAssocID="{88DE4074-CF67-4B3B-9DFB-0C9929E12F4A}" presName="img" presStyleLbl="fgImgPlace1" presStyleIdx="2" presStyleCnt="4" custScaleX="7194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6158419-43DA-4637-8D66-4D3259DD7A0F}" type="pres">
      <dgm:prSet presAssocID="{88DE4074-CF67-4B3B-9DFB-0C9929E12F4A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422505-85FD-4228-B0C7-4C606A12EC2F}" type="pres">
      <dgm:prSet presAssocID="{0D1ED95F-72DA-44A5-8907-23536F32BD25}" presName="spacer" presStyleCnt="0"/>
      <dgm:spPr/>
    </dgm:pt>
    <dgm:pt modelId="{534771EA-F710-491D-9AD9-C8CCB2BFBDF4}" type="pres">
      <dgm:prSet presAssocID="{F830670C-B118-435D-81A2-1275AD8B8403}" presName="comp" presStyleCnt="0"/>
      <dgm:spPr/>
    </dgm:pt>
    <dgm:pt modelId="{EB92F088-D7BA-4874-B38A-1606723DD425}" type="pres">
      <dgm:prSet presAssocID="{F830670C-B118-435D-81A2-1275AD8B8403}" presName="box" presStyleLbl="node1" presStyleIdx="3" presStyleCnt="4"/>
      <dgm:spPr/>
      <dgm:t>
        <a:bodyPr/>
        <a:lstStyle/>
        <a:p>
          <a:endParaRPr lang="ru-RU"/>
        </a:p>
      </dgm:t>
    </dgm:pt>
    <dgm:pt modelId="{5C2C2258-68E1-4922-AA44-F0EB9E72FC96}" type="pres">
      <dgm:prSet presAssocID="{F830670C-B118-435D-81A2-1275AD8B8403}" presName="img" presStyleLbl="fgImgPlace1" presStyleIdx="3" presStyleCnt="4" custScaleX="7194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1ADC4DB-1BB1-4368-9963-CA704E47579C}" type="pres">
      <dgm:prSet presAssocID="{F830670C-B118-435D-81A2-1275AD8B8403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9717F4-84C8-409F-9422-0E039FC09808}" type="presOf" srcId="{26333E0E-FF9E-423C-A1C2-6AB775D53329}" destId="{46E89A1B-C3D7-434C-B072-203EFAD576FD}" srcOrd="0" destOrd="0" presId="urn:microsoft.com/office/officeart/2005/8/layout/vList4"/>
    <dgm:cxn modelId="{277752C3-3B35-4927-A4BE-ACC2F6BDDACF}" type="presOf" srcId="{F830670C-B118-435D-81A2-1275AD8B8403}" destId="{EB92F088-D7BA-4874-B38A-1606723DD425}" srcOrd="0" destOrd="0" presId="urn:microsoft.com/office/officeart/2005/8/layout/vList4"/>
    <dgm:cxn modelId="{2C1BE4E7-3F8B-4020-982F-F7D94934A565}" srcId="{26333E0E-FF9E-423C-A1C2-6AB775D53329}" destId="{F830670C-B118-435D-81A2-1275AD8B8403}" srcOrd="3" destOrd="0" parTransId="{2AF65701-7EF6-4F9C-BD7D-98D10B3F6ACB}" sibTransId="{B7D0FD06-0CB0-4022-B86E-81BAFB5439F3}"/>
    <dgm:cxn modelId="{A04C2966-2202-4B04-B9A4-C7D091023588}" type="presOf" srcId="{B99ECB13-FEC7-4D80-99CB-93D92307A947}" destId="{77468BF9-0EE2-46C4-A5E9-187FD25CD0EE}" srcOrd="1" destOrd="0" presId="urn:microsoft.com/office/officeart/2005/8/layout/vList4"/>
    <dgm:cxn modelId="{C9D46D85-2FAF-43D3-86AC-F86EEB9F28A4}" type="presOf" srcId="{88DE4074-CF67-4B3B-9DFB-0C9929E12F4A}" destId="{E6C6E8A7-8A32-45BA-BC19-7734DC8AEF39}" srcOrd="0" destOrd="0" presId="urn:microsoft.com/office/officeart/2005/8/layout/vList4"/>
    <dgm:cxn modelId="{3A6C4E61-E4EE-4992-B507-DBDC57D6C79A}" type="presOf" srcId="{17F04DC9-3CBD-4884-98D9-9C9140110C56}" destId="{DF7D3305-ABE3-44DD-8BC4-09296B11079B}" srcOrd="1" destOrd="0" presId="urn:microsoft.com/office/officeart/2005/8/layout/vList4"/>
    <dgm:cxn modelId="{D7151D38-8B06-4947-9B50-98CC38669B33}" srcId="{26333E0E-FF9E-423C-A1C2-6AB775D53329}" destId="{17F04DC9-3CBD-4884-98D9-9C9140110C56}" srcOrd="0" destOrd="0" parTransId="{E1743E4E-CBCB-4B8F-BCD6-E167E5AF1005}" sibTransId="{2508167F-9DD2-41F3-8CDB-BB0702E0B7FB}"/>
    <dgm:cxn modelId="{B2AF64A0-CFBC-4CBA-8A99-F7D6FCF25233}" type="presOf" srcId="{17F04DC9-3CBD-4884-98D9-9C9140110C56}" destId="{DAFE1750-923C-4E54-8B1B-E187F5562EB9}" srcOrd="0" destOrd="0" presId="urn:microsoft.com/office/officeart/2005/8/layout/vList4"/>
    <dgm:cxn modelId="{A335B84F-B502-42FC-A1DD-FE3F7F535FCB}" type="presOf" srcId="{F830670C-B118-435D-81A2-1275AD8B8403}" destId="{01ADC4DB-1BB1-4368-9963-CA704E47579C}" srcOrd="1" destOrd="0" presId="urn:microsoft.com/office/officeart/2005/8/layout/vList4"/>
    <dgm:cxn modelId="{072F07E9-78FC-4E96-9897-13EC1E7D9EDC}" type="presOf" srcId="{B99ECB13-FEC7-4D80-99CB-93D92307A947}" destId="{6B21B551-700A-4F87-8CFF-01EDDA876FB5}" srcOrd="0" destOrd="0" presId="urn:microsoft.com/office/officeart/2005/8/layout/vList4"/>
    <dgm:cxn modelId="{4AD6FC1A-CBCE-430C-BB46-44172A5D29E4}" type="presOf" srcId="{88DE4074-CF67-4B3B-9DFB-0C9929E12F4A}" destId="{36158419-43DA-4637-8D66-4D3259DD7A0F}" srcOrd="1" destOrd="0" presId="urn:microsoft.com/office/officeart/2005/8/layout/vList4"/>
    <dgm:cxn modelId="{3B4205C2-61B5-45B5-85A5-CC225CB2E40B}" srcId="{26333E0E-FF9E-423C-A1C2-6AB775D53329}" destId="{B99ECB13-FEC7-4D80-99CB-93D92307A947}" srcOrd="1" destOrd="0" parTransId="{9817A37A-914F-4FC6-A897-697F5707D4A2}" sibTransId="{298ECC08-2865-46E6-989E-6489375CCFEF}"/>
    <dgm:cxn modelId="{17E7FA94-E796-49D9-A5BA-35FCFE272624}" srcId="{26333E0E-FF9E-423C-A1C2-6AB775D53329}" destId="{88DE4074-CF67-4B3B-9DFB-0C9929E12F4A}" srcOrd="2" destOrd="0" parTransId="{47CC79AC-0A64-4996-BE72-F127BD8C18A6}" sibTransId="{0D1ED95F-72DA-44A5-8907-23536F32BD25}"/>
    <dgm:cxn modelId="{C309C06C-B007-4E5E-A89F-F30AC4CE82A8}" type="presParOf" srcId="{46E89A1B-C3D7-434C-B072-203EFAD576FD}" destId="{CB00C6D4-6778-4AE8-86E0-D6CD54F3147A}" srcOrd="0" destOrd="0" presId="urn:microsoft.com/office/officeart/2005/8/layout/vList4"/>
    <dgm:cxn modelId="{AE7F29B1-FBAE-42AB-8424-C5B827AE363D}" type="presParOf" srcId="{CB00C6D4-6778-4AE8-86E0-D6CD54F3147A}" destId="{DAFE1750-923C-4E54-8B1B-E187F5562EB9}" srcOrd="0" destOrd="0" presId="urn:microsoft.com/office/officeart/2005/8/layout/vList4"/>
    <dgm:cxn modelId="{75580204-9EEC-4D6F-A6A4-92A53270A4B4}" type="presParOf" srcId="{CB00C6D4-6778-4AE8-86E0-D6CD54F3147A}" destId="{229D5734-3636-4017-AEB1-3E4374D50338}" srcOrd="1" destOrd="0" presId="urn:microsoft.com/office/officeart/2005/8/layout/vList4"/>
    <dgm:cxn modelId="{10B0002A-8868-4DE6-B4B0-28B7CCAB95EE}" type="presParOf" srcId="{CB00C6D4-6778-4AE8-86E0-D6CD54F3147A}" destId="{DF7D3305-ABE3-44DD-8BC4-09296B11079B}" srcOrd="2" destOrd="0" presId="urn:microsoft.com/office/officeart/2005/8/layout/vList4"/>
    <dgm:cxn modelId="{EA13B5AC-CC13-4E8A-AA02-EEF80E607010}" type="presParOf" srcId="{46E89A1B-C3D7-434C-B072-203EFAD576FD}" destId="{654430AD-6D88-4AE2-9D08-F431D9358CD4}" srcOrd="1" destOrd="0" presId="urn:microsoft.com/office/officeart/2005/8/layout/vList4"/>
    <dgm:cxn modelId="{17B48DAA-EF8F-4DC2-916A-2A01F60352C2}" type="presParOf" srcId="{46E89A1B-C3D7-434C-B072-203EFAD576FD}" destId="{CC9ED137-6E55-465F-9FA6-D8910B11C1B2}" srcOrd="2" destOrd="0" presId="urn:microsoft.com/office/officeart/2005/8/layout/vList4"/>
    <dgm:cxn modelId="{E2869B75-0312-4B33-9CE4-187A130B8593}" type="presParOf" srcId="{CC9ED137-6E55-465F-9FA6-D8910B11C1B2}" destId="{6B21B551-700A-4F87-8CFF-01EDDA876FB5}" srcOrd="0" destOrd="0" presId="urn:microsoft.com/office/officeart/2005/8/layout/vList4"/>
    <dgm:cxn modelId="{C5A3B529-9E58-4EBF-ABE5-902D6BDDA83A}" type="presParOf" srcId="{CC9ED137-6E55-465F-9FA6-D8910B11C1B2}" destId="{BCDC50DC-D672-4D7B-9E08-57FED3E37442}" srcOrd="1" destOrd="0" presId="urn:microsoft.com/office/officeart/2005/8/layout/vList4"/>
    <dgm:cxn modelId="{884F88F2-EF2E-475C-AED4-B872B3078155}" type="presParOf" srcId="{CC9ED137-6E55-465F-9FA6-D8910B11C1B2}" destId="{77468BF9-0EE2-46C4-A5E9-187FD25CD0EE}" srcOrd="2" destOrd="0" presId="urn:microsoft.com/office/officeart/2005/8/layout/vList4"/>
    <dgm:cxn modelId="{98D7079C-F9A2-45BD-936D-E8FF9C8BA053}" type="presParOf" srcId="{46E89A1B-C3D7-434C-B072-203EFAD576FD}" destId="{5E57DCF5-9C25-4897-A1D8-CBEB1F64C0EA}" srcOrd="3" destOrd="0" presId="urn:microsoft.com/office/officeart/2005/8/layout/vList4"/>
    <dgm:cxn modelId="{3599B1BB-4E42-4DDE-8CCD-27DC63EC706E}" type="presParOf" srcId="{46E89A1B-C3D7-434C-B072-203EFAD576FD}" destId="{D01C4B02-328A-4DFB-9EA8-556A7EA2AE63}" srcOrd="4" destOrd="0" presId="urn:microsoft.com/office/officeart/2005/8/layout/vList4"/>
    <dgm:cxn modelId="{D2C12107-A8B7-4720-B2C4-7754805A0FF8}" type="presParOf" srcId="{D01C4B02-328A-4DFB-9EA8-556A7EA2AE63}" destId="{E6C6E8A7-8A32-45BA-BC19-7734DC8AEF39}" srcOrd="0" destOrd="0" presId="urn:microsoft.com/office/officeart/2005/8/layout/vList4"/>
    <dgm:cxn modelId="{07900436-B5F6-4A83-82DE-2793988B7737}" type="presParOf" srcId="{D01C4B02-328A-4DFB-9EA8-556A7EA2AE63}" destId="{B584A647-3CA7-4060-AD7B-DD0BAC33C75C}" srcOrd="1" destOrd="0" presId="urn:microsoft.com/office/officeart/2005/8/layout/vList4"/>
    <dgm:cxn modelId="{D74DE5AA-C477-4B3F-8E8C-C76B2E62411E}" type="presParOf" srcId="{D01C4B02-328A-4DFB-9EA8-556A7EA2AE63}" destId="{36158419-43DA-4637-8D66-4D3259DD7A0F}" srcOrd="2" destOrd="0" presId="urn:microsoft.com/office/officeart/2005/8/layout/vList4"/>
    <dgm:cxn modelId="{AF47205E-D8D7-406E-9B31-F046977C6D1B}" type="presParOf" srcId="{46E89A1B-C3D7-434C-B072-203EFAD576FD}" destId="{88422505-85FD-4228-B0C7-4C606A12EC2F}" srcOrd="5" destOrd="0" presId="urn:microsoft.com/office/officeart/2005/8/layout/vList4"/>
    <dgm:cxn modelId="{F06B6780-C885-4D61-B009-08945073B688}" type="presParOf" srcId="{46E89A1B-C3D7-434C-B072-203EFAD576FD}" destId="{534771EA-F710-491D-9AD9-C8CCB2BFBDF4}" srcOrd="6" destOrd="0" presId="urn:microsoft.com/office/officeart/2005/8/layout/vList4"/>
    <dgm:cxn modelId="{C768A8B6-5980-4377-AD4B-076D71C5F4B0}" type="presParOf" srcId="{534771EA-F710-491D-9AD9-C8CCB2BFBDF4}" destId="{EB92F088-D7BA-4874-B38A-1606723DD425}" srcOrd="0" destOrd="0" presId="urn:microsoft.com/office/officeart/2005/8/layout/vList4"/>
    <dgm:cxn modelId="{E5B16FFD-963B-4A34-8A92-13BC31DCB885}" type="presParOf" srcId="{534771EA-F710-491D-9AD9-C8CCB2BFBDF4}" destId="{5C2C2258-68E1-4922-AA44-F0EB9E72FC96}" srcOrd="1" destOrd="0" presId="urn:microsoft.com/office/officeart/2005/8/layout/vList4"/>
    <dgm:cxn modelId="{17376AA1-A775-46F5-8A27-38C66871DF62}" type="presParOf" srcId="{534771EA-F710-491D-9AD9-C8CCB2BFBDF4}" destId="{01ADC4DB-1BB1-4368-9963-CA704E47579C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3B331C-F91D-4CBF-9493-11915B1AF503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862739-E9FF-44C1-92EC-9F16D256523D}">
      <dgm:prSet phldrT="[Текст]" custT="1"/>
      <dgm:spPr>
        <a:solidFill>
          <a:schemeClr val="accent2">
            <a:lumMod val="40000"/>
            <a:lumOff val="6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uk-UA" sz="4400" dirty="0" smtClean="0">
              <a:solidFill>
                <a:srgbClr val="CC0000"/>
              </a:solidFill>
            </a:rPr>
            <a:t>Група «Дослідники»</a:t>
          </a:r>
          <a:endParaRPr lang="ru-RU" sz="4400" dirty="0">
            <a:solidFill>
              <a:srgbClr val="CC0000"/>
            </a:solidFill>
          </a:endParaRPr>
        </a:p>
      </dgm:t>
    </dgm:pt>
    <dgm:pt modelId="{80EB70B2-81AA-4C85-9758-CF2F3CDD1DFF}" type="parTrans" cxnId="{D993C898-0771-4060-A8E6-5B873EAF0B38}">
      <dgm:prSet/>
      <dgm:spPr/>
      <dgm:t>
        <a:bodyPr/>
        <a:lstStyle/>
        <a:p>
          <a:endParaRPr lang="ru-RU"/>
        </a:p>
      </dgm:t>
    </dgm:pt>
    <dgm:pt modelId="{D1AB0902-E7B0-4C66-BB7F-7126BE6691D0}" type="sibTrans" cxnId="{D993C898-0771-4060-A8E6-5B873EAF0B38}">
      <dgm:prSet/>
      <dgm:spPr/>
      <dgm:t>
        <a:bodyPr/>
        <a:lstStyle/>
        <a:p>
          <a:endParaRPr lang="ru-RU"/>
        </a:p>
      </dgm:t>
    </dgm:pt>
    <dgm:pt modelId="{6A49D921-0757-40F9-AB7B-F9679EC9DC12}">
      <dgm:prSet phldrT="[Текст]" custT="1"/>
      <dgm:spPr>
        <a:solidFill>
          <a:schemeClr val="accent1"/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uk-UA" sz="3600" dirty="0" smtClean="0">
              <a:solidFill>
                <a:schemeClr val="accent5">
                  <a:lumMod val="10000"/>
                </a:schemeClr>
              </a:solidFill>
            </a:rPr>
            <a:t>шукає цікаву інформацію </a:t>
          </a:r>
          <a:r>
            <a:rPr lang="uk-UA" sz="3600" dirty="0" smtClean="0">
              <a:solidFill>
                <a:schemeClr val="accent5">
                  <a:lumMod val="10000"/>
                </a:schemeClr>
              </a:solidFill>
            </a:rPr>
            <a:t> про калину</a:t>
          </a:r>
          <a:r>
            <a:rPr lang="uk-UA" sz="3600" dirty="0" smtClean="0">
              <a:solidFill>
                <a:schemeClr val="accent5">
                  <a:lumMod val="10000"/>
                </a:schemeClr>
              </a:solidFill>
            </a:rPr>
            <a:t>;</a:t>
          </a:r>
          <a:endParaRPr lang="ru-RU" sz="3600" dirty="0">
            <a:solidFill>
              <a:schemeClr val="accent5">
                <a:lumMod val="10000"/>
              </a:schemeClr>
            </a:solidFill>
          </a:endParaRPr>
        </a:p>
      </dgm:t>
    </dgm:pt>
    <dgm:pt modelId="{4CEC271B-EE81-463A-8E8B-547AC09F460B}" type="parTrans" cxnId="{C132F2CE-57CC-47C4-8E7C-A81C4FEB686C}">
      <dgm:prSet/>
      <dgm:spPr/>
      <dgm:t>
        <a:bodyPr/>
        <a:lstStyle/>
        <a:p>
          <a:endParaRPr lang="ru-RU"/>
        </a:p>
      </dgm:t>
    </dgm:pt>
    <dgm:pt modelId="{7717DAEF-B8A3-4D51-8BA0-F98D7B6C99ED}" type="sibTrans" cxnId="{C132F2CE-57CC-47C4-8E7C-A81C4FEB686C}">
      <dgm:prSet/>
      <dgm:spPr/>
      <dgm:t>
        <a:bodyPr/>
        <a:lstStyle/>
        <a:p>
          <a:endParaRPr lang="ru-RU"/>
        </a:p>
      </dgm:t>
    </dgm:pt>
    <dgm:pt modelId="{1F1D6907-AF89-4155-B3CF-871036F07D49}">
      <dgm:prSet phldrT="[Текст]" custT="1"/>
      <dgm:spPr>
        <a:solidFill>
          <a:schemeClr val="accent1"/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uk-UA" sz="3600" dirty="0" smtClean="0">
              <a:solidFill>
                <a:schemeClr val="accent5">
                  <a:lumMod val="10000"/>
                </a:schemeClr>
              </a:solidFill>
            </a:rPr>
            <a:t>добирає малюнки та фотографії.</a:t>
          </a:r>
          <a:endParaRPr lang="ru-RU" sz="3600" dirty="0">
            <a:solidFill>
              <a:schemeClr val="accent5">
                <a:lumMod val="10000"/>
              </a:schemeClr>
            </a:solidFill>
          </a:endParaRPr>
        </a:p>
      </dgm:t>
    </dgm:pt>
    <dgm:pt modelId="{01ACAD2D-D2F8-4972-B7FD-9273B99F72C1}" type="parTrans" cxnId="{DAD08FDB-6D2E-464F-9D07-EE7F59A64AD8}">
      <dgm:prSet/>
      <dgm:spPr/>
      <dgm:t>
        <a:bodyPr/>
        <a:lstStyle/>
        <a:p>
          <a:endParaRPr lang="ru-RU"/>
        </a:p>
      </dgm:t>
    </dgm:pt>
    <dgm:pt modelId="{B891E428-F90C-4B59-AEE3-52EEA85514FD}" type="sibTrans" cxnId="{DAD08FDB-6D2E-464F-9D07-EE7F59A64AD8}">
      <dgm:prSet/>
      <dgm:spPr/>
      <dgm:t>
        <a:bodyPr/>
        <a:lstStyle/>
        <a:p>
          <a:endParaRPr lang="ru-RU"/>
        </a:p>
      </dgm:t>
    </dgm:pt>
    <dgm:pt modelId="{8ACA1666-29C4-4F09-99F4-40B72092EB5B}" type="pres">
      <dgm:prSet presAssocID="{543B331C-F91D-4CBF-9493-11915B1AF50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6EA2B3-F300-493F-A735-AEFB0F7B21DA}" type="pres">
      <dgm:prSet presAssocID="{3C862739-E9FF-44C1-92EC-9F16D256523D}" presName="comp" presStyleCnt="0"/>
      <dgm:spPr/>
    </dgm:pt>
    <dgm:pt modelId="{18D19605-09A9-4829-AC01-86489A7E1156}" type="pres">
      <dgm:prSet presAssocID="{3C862739-E9FF-44C1-92EC-9F16D256523D}" presName="box" presStyleLbl="node1" presStyleIdx="0" presStyleCnt="3"/>
      <dgm:spPr/>
      <dgm:t>
        <a:bodyPr/>
        <a:lstStyle/>
        <a:p>
          <a:endParaRPr lang="ru-RU"/>
        </a:p>
      </dgm:t>
    </dgm:pt>
    <dgm:pt modelId="{07F39CBA-D8AC-4699-A9BC-2FEB35539C32}" type="pres">
      <dgm:prSet presAssocID="{3C862739-E9FF-44C1-92EC-9F16D256523D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70B0535-93E3-43D2-8C3B-EB900B8B32B5}" type="pres">
      <dgm:prSet presAssocID="{3C862739-E9FF-44C1-92EC-9F16D256523D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C94495-6BDB-4551-96F2-3986303D95B4}" type="pres">
      <dgm:prSet presAssocID="{D1AB0902-E7B0-4C66-BB7F-7126BE6691D0}" presName="spacer" presStyleCnt="0"/>
      <dgm:spPr/>
    </dgm:pt>
    <dgm:pt modelId="{5583C300-1D69-4B54-A0F0-76569403D181}" type="pres">
      <dgm:prSet presAssocID="{6A49D921-0757-40F9-AB7B-F9679EC9DC12}" presName="comp" presStyleCnt="0"/>
      <dgm:spPr/>
    </dgm:pt>
    <dgm:pt modelId="{6C01809E-32AA-466B-8831-A46B70001CEE}" type="pres">
      <dgm:prSet presAssocID="{6A49D921-0757-40F9-AB7B-F9679EC9DC12}" presName="box" presStyleLbl="node1" presStyleIdx="1" presStyleCnt="3" custLinFactNeighborX="0" custLinFactNeighborY="-445"/>
      <dgm:spPr/>
      <dgm:t>
        <a:bodyPr/>
        <a:lstStyle/>
        <a:p>
          <a:endParaRPr lang="ru-RU"/>
        </a:p>
      </dgm:t>
    </dgm:pt>
    <dgm:pt modelId="{80F25118-0332-41F8-8D44-E0F33A3698E8}" type="pres">
      <dgm:prSet presAssocID="{6A49D921-0757-40F9-AB7B-F9679EC9DC12}" presName="img" presStyleLbl="fgImgPlace1" presStyleIdx="1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ECC9671-9A28-40D7-AAE1-7811F92C0235}" type="pres">
      <dgm:prSet presAssocID="{6A49D921-0757-40F9-AB7B-F9679EC9DC12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F1F393-030C-4C67-B7B4-61F64177F3DE}" type="pres">
      <dgm:prSet presAssocID="{7717DAEF-B8A3-4D51-8BA0-F98D7B6C99ED}" presName="spacer" presStyleCnt="0"/>
      <dgm:spPr/>
    </dgm:pt>
    <dgm:pt modelId="{99BF685B-53CF-4BC1-89D1-9A3AEE091457}" type="pres">
      <dgm:prSet presAssocID="{1F1D6907-AF89-4155-B3CF-871036F07D49}" presName="comp" presStyleCnt="0"/>
      <dgm:spPr/>
    </dgm:pt>
    <dgm:pt modelId="{9076247E-4BA4-4152-B883-1EBDD495DB17}" type="pres">
      <dgm:prSet presAssocID="{1F1D6907-AF89-4155-B3CF-871036F07D49}" presName="box" presStyleLbl="node1" presStyleIdx="2" presStyleCnt="3"/>
      <dgm:spPr/>
      <dgm:t>
        <a:bodyPr/>
        <a:lstStyle/>
        <a:p>
          <a:endParaRPr lang="ru-RU"/>
        </a:p>
      </dgm:t>
    </dgm:pt>
    <dgm:pt modelId="{7A3CA9C6-EB41-4680-AC34-C87F39426282}" type="pres">
      <dgm:prSet presAssocID="{1F1D6907-AF89-4155-B3CF-871036F07D49}" presName="img" presStyleLbl="fgImgPlace1" presStyleIdx="2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3248111-3463-4FBB-9054-15E009F9CDBD}" type="pres">
      <dgm:prSet presAssocID="{1F1D6907-AF89-4155-B3CF-871036F07D49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839399-7712-4BB2-91BF-D1CC821215FB}" type="presOf" srcId="{1F1D6907-AF89-4155-B3CF-871036F07D49}" destId="{13248111-3463-4FBB-9054-15E009F9CDBD}" srcOrd="1" destOrd="0" presId="urn:microsoft.com/office/officeart/2005/8/layout/vList4"/>
    <dgm:cxn modelId="{CF52B735-496E-4AAB-90D5-640D6D6BC546}" type="presOf" srcId="{3C862739-E9FF-44C1-92EC-9F16D256523D}" destId="{18D19605-09A9-4829-AC01-86489A7E1156}" srcOrd="0" destOrd="0" presId="urn:microsoft.com/office/officeart/2005/8/layout/vList4"/>
    <dgm:cxn modelId="{08A2374C-E28F-410E-A4FB-31C1FDCF7BC4}" type="presOf" srcId="{3C862739-E9FF-44C1-92EC-9F16D256523D}" destId="{370B0535-93E3-43D2-8C3B-EB900B8B32B5}" srcOrd="1" destOrd="0" presId="urn:microsoft.com/office/officeart/2005/8/layout/vList4"/>
    <dgm:cxn modelId="{DAD08FDB-6D2E-464F-9D07-EE7F59A64AD8}" srcId="{543B331C-F91D-4CBF-9493-11915B1AF503}" destId="{1F1D6907-AF89-4155-B3CF-871036F07D49}" srcOrd="2" destOrd="0" parTransId="{01ACAD2D-D2F8-4972-B7FD-9273B99F72C1}" sibTransId="{B891E428-F90C-4B59-AEE3-52EEA85514FD}"/>
    <dgm:cxn modelId="{C132F2CE-57CC-47C4-8E7C-A81C4FEB686C}" srcId="{543B331C-F91D-4CBF-9493-11915B1AF503}" destId="{6A49D921-0757-40F9-AB7B-F9679EC9DC12}" srcOrd="1" destOrd="0" parTransId="{4CEC271B-EE81-463A-8E8B-547AC09F460B}" sibTransId="{7717DAEF-B8A3-4D51-8BA0-F98D7B6C99ED}"/>
    <dgm:cxn modelId="{79AD901D-947D-469D-B674-6EA65B89FBA1}" type="presOf" srcId="{6A49D921-0757-40F9-AB7B-F9679EC9DC12}" destId="{6C01809E-32AA-466B-8831-A46B70001CEE}" srcOrd="0" destOrd="0" presId="urn:microsoft.com/office/officeart/2005/8/layout/vList4"/>
    <dgm:cxn modelId="{71499F9D-1E89-46BB-BA93-25B79CA55273}" type="presOf" srcId="{543B331C-F91D-4CBF-9493-11915B1AF503}" destId="{8ACA1666-29C4-4F09-99F4-40B72092EB5B}" srcOrd="0" destOrd="0" presId="urn:microsoft.com/office/officeart/2005/8/layout/vList4"/>
    <dgm:cxn modelId="{2110123A-443E-481E-864B-A5624FA17516}" type="presOf" srcId="{6A49D921-0757-40F9-AB7B-F9679EC9DC12}" destId="{0ECC9671-9A28-40D7-AAE1-7811F92C0235}" srcOrd="1" destOrd="0" presId="urn:microsoft.com/office/officeart/2005/8/layout/vList4"/>
    <dgm:cxn modelId="{1D210CAA-1863-4D43-A756-41A0DB814152}" type="presOf" srcId="{1F1D6907-AF89-4155-B3CF-871036F07D49}" destId="{9076247E-4BA4-4152-B883-1EBDD495DB17}" srcOrd="0" destOrd="0" presId="urn:microsoft.com/office/officeart/2005/8/layout/vList4"/>
    <dgm:cxn modelId="{D993C898-0771-4060-A8E6-5B873EAF0B38}" srcId="{543B331C-F91D-4CBF-9493-11915B1AF503}" destId="{3C862739-E9FF-44C1-92EC-9F16D256523D}" srcOrd="0" destOrd="0" parTransId="{80EB70B2-81AA-4C85-9758-CF2F3CDD1DFF}" sibTransId="{D1AB0902-E7B0-4C66-BB7F-7126BE6691D0}"/>
    <dgm:cxn modelId="{9228B1C3-1846-4FE4-9230-7319F652CD18}" type="presParOf" srcId="{8ACA1666-29C4-4F09-99F4-40B72092EB5B}" destId="{C56EA2B3-F300-493F-A735-AEFB0F7B21DA}" srcOrd="0" destOrd="0" presId="urn:microsoft.com/office/officeart/2005/8/layout/vList4"/>
    <dgm:cxn modelId="{4DFDCD0D-8522-4290-9309-BFCD68295832}" type="presParOf" srcId="{C56EA2B3-F300-493F-A735-AEFB0F7B21DA}" destId="{18D19605-09A9-4829-AC01-86489A7E1156}" srcOrd="0" destOrd="0" presId="urn:microsoft.com/office/officeart/2005/8/layout/vList4"/>
    <dgm:cxn modelId="{24FBA2C8-1CC9-4915-A62E-048E64C060A8}" type="presParOf" srcId="{C56EA2B3-F300-493F-A735-AEFB0F7B21DA}" destId="{07F39CBA-D8AC-4699-A9BC-2FEB35539C32}" srcOrd="1" destOrd="0" presId="urn:microsoft.com/office/officeart/2005/8/layout/vList4"/>
    <dgm:cxn modelId="{8FBF1C77-A258-4904-9857-AECA9E0A5D91}" type="presParOf" srcId="{C56EA2B3-F300-493F-A735-AEFB0F7B21DA}" destId="{370B0535-93E3-43D2-8C3B-EB900B8B32B5}" srcOrd="2" destOrd="0" presId="urn:microsoft.com/office/officeart/2005/8/layout/vList4"/>
    <dgm:cxn modelId="{F35116D9-37DC-457C-9869-9412E1E3FE34}" type="presParOf" srcId="{8ACA1666-29C4-4F09-99F4-40B72092EB5B}" destId="{28C94495-6BDB-4551-96F2-3986303D95B4}" srcOrd="1" destOrd="0" presId="urn:microsoft.com/office/officeart/2005/8/layout/vList4"/>
    <dgm:cxn modelId="{D96A2612-978C-43D8-8A85-69A51F06C9A2}" type="presParOf" srcId="{8ACA1666-29C4-4F09-99F4-40B72092EB5B}" destId="{5583C300-1D69-4B54-A0F0-76569403D181}" srcOrd="2" destOrd="0" presId="urn:microsoft.com/office/officeart/2005/8/layout/vList4"/>
    <dgm:cxn modelId="{387D45FA-B559-426A-8434-923E89E1C28C}" type="presParOf" srcId="{5583C300-1D69-4B54-A0F0-76569403D181}" destId="{6C01809E-32AA-466B-8831-A46B70001CEE}" srcOrd="0" destOrd="0" presId="urn:microsoft.com/office/officeart/2005/8/layout/vList4"/>
    <dgm:cxn modelId="{6D276EA8-53FF-4964-A184-CC195965D5E1}" type="presParOf" srcId="{5583C300-1D69-4B54-A0F0-76569403D181}" destId="{80F25118-0332-41F8-8D44-E0F33A3698E8}" srcOrd="1" destOrd="0" presId="urn:microsoft.com/office/officeart/2005/8/layout/vList4"/>
    <dgm:cxn modelId="{6608B645-568D-4A19-AA05-C5A1C2ED1368}" type="presParOf" srcId="{5583C300-1D69-4B54-A0F0-76569403D181}" destId="{0ECC9671-9A28-40D7-AAE1-7811F92C0235}" srcOrd="2" destOrd="0" presId="urn:microsoft.com/office/officeart/2005/8/layout/vList4"/>
    <dgm:cxn modelId="{F1179091-5ECC-46CB-98F0-52BE1E92647C}" type="presParOf" srcId="{8ACA1666-29C4-4F09-99F4-40B72092EB5B}" destId="{E8F1F393-030C-4C67-B7B4-61F64177F3DE}" srcOrd="3" destOrd="0" presId="urn:microsoft.com/office/officeart/2005/8/layout/vList4"/>
    <dgm:cxn modelId="{7E0AB25D-BAFC-4756-875D-B25E543A2BE7}" type="presParOf" srcId="{8ACA1666-29C4-4F09-99F4-40B72092EB5B}" destId="{99BF685B-53CF-4BC1-89D1-9A3AEE091457}" srcOrd="4" destOrd="0" presId="urn:microsoft.com/office/officeart/2005/8/layout/vList4"/>
    <dgm:cxn modelId="{3C232E74-F6CE-4C4E-AFF0-32340C049AA6}" type="presParOf" srcId="{99BF685B-53CF-4BC1-89D1-9A3AEE091457}" destId="{9076247E-4BA4-4152-B883-1EBDD495DB17}" srcOrd="0" destOrd="0" presId="urn:microsoft.com/office/officeart/2005/8/layout/vList4"/>
    <dgm:cxn modelId="{BC661FB6-25F9-44FD-90F4-0BFD101C8630}" type="presParOf" srcId="{99BF685B-53CF-4BC1-89D1-9A3AEE091457}" destId="{7A3CA9C6-EB41-4680-AC34-C87F39426282}" srcOrd="1" destOrd="0" presId="urn:microsoft.com/office/officeart/2005/8/layout/vList4"/>
    <dgm:cxn modelId="{E698ABD7-6450-4BCF-896C-82BC25AA4BC3}" type="presParOf" srcId="{99BF685B-53CF-4BC1-89D1-9A3AEE091457}" destId="{13248111-3463-4FBB-9054-15E009F9CDBD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DFB1F0B-FDBF-4D8B-BB59-D2B81E741E54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3DAD9E6-0869-49B5-8D14-D4D1CF0DA65E}">
      <dgm:prSet phldrT="[Текст]" custT="1"/>
      <dgm:spPr>
        <a:solidFill>
          <a:srgbClr val="00CC00"/>
        </a:solidFill>
        <a:ln>
          <a:solidFill>
            <a:srgbClr val="336600"/>
          </a:solidFill>
        </a:ln>
      </dgm:spPr>
      <dgm:t>
        <a:bodyPr/>
        <a:lstStyle/>
        <a:p>
          <a:r>
            <a:rPr lang="uk-UA" sz="4400" dirty="0" smtClean="0">
              <a:solidFill>
                <a:srgbClr val="333300"/>
              </a:solidFill>
            </a:rPr>
            <a:t>Група «Народні умільці»</a:t>
          </a:r>
          <a:endParaRPr lang="ru-RU" sz="4400" dirty="0">
            <a:solidFill>
              <a:srgbClr val="333300"/>
            </a:solidFill>
          </a:endParaRPr>
        </a:p>
      </dgm:t>
    </dgm:pt>
    <dgm:pt modelId="{3CF9C98F-A2A4-4656-AACA-E8B8248B42FC}" type="parTrans" cxnId="{95EF6A83-8D67-4F16-8E2E-A38E884D9262}">
      <dgm:prSet/>
      <dgm:spPr/>
      <dgm:t>
        <a:bodyPr/>
        <a:lstStyle/>
        <a:p>
          <a:endParaRPr lang="ru-RU"/>
        </a:p>
      </dgm:t>
    </dgm:pt>
    <dgm:pt modelId="{830F3859-9E3E-4919-9D81-AA3326D72320}" type="sibTrans" cxnId="{95EF6A83-8D67-4F16-8E2E-A38E884D9262}">
      <dgm:prSet/>
      <dgm:spPr/>
      <dgm:t>
        <a:bodyPr/>
        <a:lstStyle/>
        <a:p>
          <a:endParaRPr lang="ru-RU"/>
        </a:p>
      </dgm:t>
    </dgm:pt>
    <dgm:pt modelId="{80992AB3-D448-4513-ABE8-523E8F77FB26}">
      <dgm:prSet phldrT="[Текст]" custT="1"/>
      <dgm:spPr>
        <a:solidFill>
          <a:srgbClr val="CCFF99"/>
        </a:solidFill>
        <a:ln>
          <a:solidFill>
            <a:srgbClr val="00B050"/>
          </a:solidFill>
        </a:ln>
      </dgm:spPr>
      <dgm:t>
        <a:bodyPr/>
        <a:lstStyle/>
        <a:p>
          <a:r>
            <a:rPr lang="uk-UA" sz="3600" dirty="0" smtClean="0">
              <a:solidFill>
                <a:srgbClr val="008000"/>
              </a:solidFill>
            </a:rPr>
            <a:t>готує матеріал для виготовлення поробок по темі;</a:t>
          </a:r>
          <a:endParaRPr lang="ru-RU" sz="3600" dirty="0">
            <a:solidFill>
              <a:srgbClr val="008000"/>
            </a:solidFill>
          </a:endParaRPr>
        </a:p>
      </dgm:t>
    </dgm:pt>
    <dgm:pt modelId="{F41101F2-22DB-466F-88E2-EDC07B97BFA8}" type="parTrans" cxnId="{9C1A665A-0954-4059-B37A-59F87CE1E678}">
      <dgm:prSet/>
      <dgm:spPr/>
      <dgm:t>
        <a:bodyPr/>
        <a:lstStyle/>
        <a:p>
          <a:endParaRPr lang="ru-RU"/>
        </a:p>
      </dgm:t>
    </dgm:pt>
    <dgm:pt modelId="{C01307E1-27BD-4C1C-93AA-53709E34A262}" type="sibTrans" cxnId="{9C1A665A-0954-4059-B37A-59F87CE1E678}">
      <dgm:prSet/>
      <dgm:spPr/>
      <dgm:t>
        <a:bodyPr/>
        <a:lstStyle/>
        <a:p>
          <a:endParaRPr lang="ru-RU"/>
        </a:p>
      </dgm:t>
    </dgm:pt>
    <dgm:pt modelId="{78F1552C-3F8A-4734-9638-7A526A7CF023}">
      <dgm:prSet phldrT="[Текст]" custT="1"/>
      <dgm:spPr>
        <a:solidFill>
          <a:srgbClr val="CCFF99"/>
        </a:solidFill>
        <a:ln>
          <a:solidFill>
            <a:srgbClr val="00B050"/>
          </a:solidFill>
        </a:ln>
      </dgm:spPr>
      <dgm:t>
        <a:bodyPr/>
        <a:lstStyle/>
        <a:p>
          <a:r>
            <a:rPr lang="uk-UA" sz="3600" dirty="0" smtClean="0">
              <a:solidFill>
                <a:srgbClr val="008000"/>
              </a:solidFill>
            </a:rPr>
            <a:t>складає  виставку робіт.</a:t>
          </a:r>
          <a:endParaRPr lang="ru-RU" sz="3600" dirty="0">
            <a:solidFill>
              <a:srgbClr val="008000"/>
            </a:solidFill>
          </a:endParaRPr>
        </a:p>
      </dgm:t>
    </dgm:pt>
    <dgm:pt modelId="{E24F58FB-0141-4605-9362-D97685A461A9}" type="parTrans" cxnId="{4A308AAB-E428-4D64-817F-CF4E0B46D2CE}">
      <dgm:prSet/>
      <dgm:spPr/>
      <dgm:t>
        <a:bodyPr/>
        <a:lstStyle/>
        <a:p>
          <a:endParaRPr lang="ru-RU"/>
        </a:p>
      </dgm:t>
    </dgm:pt>
    <dgm:pt modelId="{47738CBC-77E3-4012-8B59-08E580F06414}" type="sibTrans" cxnId="{4A308AAB-E428-4D64-817F-CF4E0B46D2CE}">
      <dgm:prSet/>
      <dgm:spPr/>
      <dgm:t>
        <a:bodyPr/>
        <a:lstStyle/>
        <a:p>
          <a:endParaRPr lang="ru-RU"/>
        </a:p>
      </dgm:t>
    </dgm:pt>
    <dgm:pt modelId="{0B31D8A0-642D-46C3-BC1C-C35B2AA95EF3}" type="pres">
      <dgm:prSet presAssocID="{3DFB1F0B-FDBF-4D8B-BB59-D2B81E741E5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3EA3FD-9364-474C-A84F-D03B96792D3A}" type="pres">
      <dgm:prSet presAssocID="{E3DAD9E6-0869-49B5-8D14-D4D1CF0DA65E}" presName="comp" presStyleCnt="0"/>
      <dgm:spPr/>
    </dgm:pt>
    <dgm:pt modelId="{EFF71DBA-8C57-45C5-9E19-0A492147DC21}" type="pres">
      <dgm:prSet presAssocID="{E3DAD9E6-0869-49B5-8D14-D4D1CF0DA65E}" presName="box" presStyleLbl="node1" presStyleIdx="0" presStyleCnt="3"/>
      <dgm:spPr/>
      <dgm:t>
        <a:bodyPr/>
        <a:lstStyle/>
        <a:p>
          <a:endParaRPr lang="ru-RU"/>
        </a:p>
      </dgm:t>
    </dgm:pt>
    <dgm:pt modelId="{9476FB53-3A65-4D27-A755-AA96031C2564}" type="pres">
      <dgm:prSet presAssocID="{E3DAD9E6-0869-49B5-8D14-D4D1CF0DA65E}" presName="img" presStyleLbl="fgImgPlace1" presStyleIdx="0" presStyleCnt="3" custScaleX="8207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FCB14B3-23CB-46A2-B846-C70101DA93CF}" type="pres">
      <dgm:prSet presAssocID="{E3DAD9E6-0869-49B5-8D14-D4D1CF0DA65E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CAAD3D-18A8-4632-93B4-BFB7FDCCCDA2}" type="pres">
      <dgm:prSet presAssocID="{830F3859-9E3E-4919-9D81-AA3326D72320}" presName="spacer" presStyleCnt="0"/>
      <dgm:spPr/>
    </dgm:pt>
    <dgm:pt modelId="{89CD5D82-3209-45C1-9DE2-FEB5FBD7040E}" type="pres">
      <dgm:prSet presAssocID="{80992AB3-D448-4513-ABE8-523E8F77FB26}" presName="comp" presStyleCnt="0"/>
      <dgm:spPr/>
    </dgm:pt>
    <dgm:pt modelId="{CF16DBDA-81CF-4220-ACCC-2B5974C50717}" type="pres">
      <dgm:prSet presAssocID="{80992AB3-D448-4513-ABE8-523E8F77FB26}" presName="box" presStyleLbl="node1" presStyleIdx="1" presStyleCnt="3"/>
      <dgm:spPr/>
      <dgm:t>
        <a:bodyPr/>
        <a:lstStyle/>
        <a:p>
          <a:endParaRPr lang="ru-RU"/>
        </a:p>
      </dgm:t>
    </dgm:pt>
    <dgm:pt modelId="{8E601AA3-64FD-4FD9-97FE-8581E6A698BC}" type="pres">
      <dgm:prSet presAssocID="{80992AB3-D448-4513-ABE8-523E8F77FB26}" presName="img" presStyleLbl="fgImgPlace1" presStyleIdx="1" presStyleCnt="3" custScaleX="8207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A5DA8F5B-15DD-4BDB-AA89-B2E680CFEB1A}" type="pres">
      <dgm:prSet presAssocID="{80992AB3-D448-4513-ABE8-523E8F77FB26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CC22C0-D523-4D0F-A78D-542851B5CBE1}" type="pres">
      <dgm:prSet presAssocID="{C01307E1-27BD-4C1C-93AA-53709E34A262}" presName="spacer" presStyleCnt="0"/>
      <dgm:spPr/>
    </dgm:pt>
    <dgm:pt modelId="{B44839D6-9120-4C9F-829B-38EC194C52C6}" type="pres">
      <dgm:prSet presAssocID="{78F1552C-3F8A-4734-9638-7A526A7CF023}" presName="comp" presStyleCnt="0"/>
      <dgm:spPr/>
    </dgm:pt>
    <dgm:pt modelId="{70C2E514-6E20-4159-BAB6-FE2ED7552DB6}" type="pres">
      <dgm:prSet presAssocID="{78F1552C-3F8A-4734-9638-7A526A7CF023}" presName="box" presStyleLbl="node1" presStyleIdx="2" presStyleCnt="3"/>
      <dgm:spPr/>
      <dgm:t>
        <a:bodyPr/>
        <a:lstStyle/>
        <a:p>
          <a:endParaRPr lang="ru-RU"/>
        </a:p>
      </dgm:t>
    </dgm:pt>
    <dgm:pt modelId="{3A27885D-3A8A-4082-98A5-9927AE63D170}" type="pres">
      <dgm:prSet presAssocID="{78F1552C-3F8A-4734-9638-7A526A7CF023}" presName="img" presStyleLbl="fgImgPlace1" presStyleIdx="2" presStyleCnt="3" custScaleX="8207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A62644F2-4F45-46C1-8B22-3659668B55F8}" type="pres">
      <dgm:prSet presAssocID="{78F1552C-3F8A-4734-9638-7A526A7CF023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9C3EDC-4B63-416F-A259-528360FB15AA}" type="presOf" srcId="{80992AB3-D448-4513-ABE8-523E8F77FB26}" destId="{A5DA8F5B-15DD-4BDB-AA89-B2E680CFEB1A}" srcOrd="1" destOrd="0" presId="urn:microsoft.com/office/officeart/2005/8/layout/vList4"/>
    <dgm:cxn modelId="{4A308AAB-E428-4D64-817F-CF4E0B46D2CE}" srcId="{3DFB1F0B-FDBF-4D8B-BB59-D2B81E741E54}" destId="{78F1552C-3F8A-4734-9638-7A526A7CF023}" srcOrd="2" destOrd="0" parTransId="{E24F58FB-0141-4605-9362-D97685A461A9}" sibTransId="{47738CBC-77E3-4012-8B59-08E580F06414}"/>
    <dgm:cxn modelId="{2AE962E6-F2B4-4D24-987E-95C4EF46A2B7}" type="presOf" srcId="{78F1552C-3F8A-4734-9638-7A526A7CF023}" destId="{70C2E514-6E20-4159-BAB6-FE2ED7552DB6}" srcOrd="0" destOrd="0" presId="urn:microsoft.com/office/officeart/2005/8/layout/vList4"/>
    <dgm:cxn modelId="{9B685064-25E9-4D56-B161-DF16443CF4FF}" type="presOf" srcId="{78F1552C-3F8A-4734-9638-7A526A7CF023}" destId="{A62644F2-4F45-46C1-8B22-3659668B55F8}" srcOrd="1" destOrd="0" presId="urn:microsoft.com/office/officeart/2005/8/layout/vList4"/>
    <dgm:cxn modelId="{0211A2C1-BD1C-45A5-B86C-FB051468526C}" type="presOf" srcId="{3DFB1F0B-FDBF-4D8B-BB59-D2B81E741E54}" destId="{0B31D8A0-642D-46C3-BC1C-C35B2AA95EF3}" srcOrd="0" destOrd="0" presId="urn:microsoft.com/office/officeart/2005/8/layout/vList4"/>
    <dgm:cxn modelId="{9C1A665A-0954-4059-B37A-59F87CE1E678}" srcId="{3DFB1F0B-FDBF-4D8B-BB59-D2B81E741E54}" destId="{80992AB3-D448-4513-ABE8-523E8F77FB26}" srcOrd="1" destOrd="0" parTransId="{F41101F2-22DB-466F-88E2-EDC07B97BFA8}" sibTransId="{C01307E1-27BD-4C1C-93AA-53709E34A262}"/>
    <dgm:cxn modelId="{DB837CD5-26E9-4C42-B299-404FFF14B44B}" type="presOf" srcId="{80992AB3-D448-4513-ABE8-523E8F77FB26}" destId="{CF16DBDA-81CF-4220-ACCC-2B5974C50717}" srcOrd="0" destOrd="0" presId="urn:microsoft.com/office/officeart/2005/8/layout/vList4"/>
    <dgm:cxn modelId="{397EA6E5-EDAA-4A66-B8D6-D1B044BBCF22}" type="presOf" srcId="{E3DAD9E6-0869-49B5-8D14-D4D1CF0DA65E}" destId="{EFF71DBA-8C57-45C5-9E19-0A492147DC21}" srcOrd="0" destOrd="0" presId="urn:microsoft.com/office/officeart/2005/8/layout/vList4"/>
    <dgm:cxn modelId="{43BFC6DD-5761-4641-B5AA-7B0C87D8954D}" type="presOf" srcId="{E3DAD9E6-0869-49B5-8D14-D4D1CF0DA65E}" destId="{2FCB14B3-23CB-46A2-B846-C70101DA93CF}" srcOrd="1" destOrd="0" presId="urn:microsoft.com/office/officeart/2005/8/layout/vList4"/>
    <dgm:cxn modelId="{95EF6A83-8D67-4F16-8E2E-A38E884D9262}" srcId="{3DFB1F0B-FDBF-4D8B-BB59-D2B81E741E54}" destId="{E3DAD9E6-0869-49B5-8D14-D4D1CF0DA65E}" srcOrd="0" destOrd="0" parTransId="{3CF9C98F-A2A4-4656-AACA-E8B8248B42FC}" sibTransId="{830F3859-9E3E-4919-9D81-AA3326D72320}"/>
    <dgm:cxn modelId="{E95A7816-E561-469B-96C3-93F81842F1EA}" type="presParOf" srcId="{0B31D8A0-642D-46C3-BC1C-C35B2AA95EF3}" destId="{223EA3FD-9364-474C-A84F-D03B96792D3A}" srcOrd="0" destOrd="0" presId="urn:microsoft.com/office/officeart/2005/8/layout/vList4"/>
    <dgm:cxn modelId="{F0C1DBAC-D4D6-4BD9-8825-2CE2F6AD9E41}" type="presParOf" srcId="{223EA3FD-9364-474C-A84F-D03B96792D3A}" destId="{EFF71DBA-8C57-45C5-9E19-0A492147DC21}" srcOrd="0" destOrd="0" presId="urn:microsoft.com/office/officeart/2005/8/layout/vList4"/>
    <dgm:cxn modelId="{3EF5B03C-F8A4-4531-BC65-5F9F1BFB5403}" type="presParOf" srcId="{223EA3FD-9364-474C-A84F-D03B96792D3A}" destId="{9476FB53-3A65-4D27-A755-AA96031C2564}" srcOrd="1" destOrd="0" presId="urn:microsoft.com/office/officeart/2005/8/layout/vList4"/>
    <dgm:cxn modelId="{4661FCE2-6F05-425E-8AB0-7A7B5DD9EF5F}" type="presParOf" srcId="{223EA3FD-9364-474C-A84F-D03B96792D3A}" destId="{2FCB14B3-23CB-46A2-B846-C70101DA93CF}" srcOrd="2" destOrd="0" presId="urn:microsoft.com/office/officeart/2005/8/layout/vList4"/>
    <dgm:cxn modelId="{B855AF5C-B35E-4C5C-923E-7DFFC3DF734F}" type="presParOf" srcId="{0B31D8A0-642D-46C3-BC1C-C35B2AA95EF3}" destId="{95CAAD3D-18A8-4632-93B4-BFB7FDCCCDA2}" srcOrd="1" destOrd="0" presId="urn:microsoft.com/office/officeart/2005/8/layout/vList4"/>
    <dgm:cxn modelId="{D38839F8-CBE2-4A72-8467-8A807CDE60EB}" type="presParOf" srcId="{0B31D8A0-642D-46C3-BC1C-C35B2AA95EF3}" destId="{89CD5D82-3209-45C1-9DE2-FEB5FBD7040E}" srcOrd="2" destOrd="0" presId="urn:microsoft.com/office/officeart/2005/8/layout/vList4"/>
    <dgm:cxn modelId="{5DB1BF32-6BE3-4E2B-B8A6-528362A3B740}" type="presParOf" srcId="{89CD5D82-3209-45C1-9DE2-FEB5FBD7040E}" destId="{CF16DBDA-81CF-4220-ACCC-2B5974C50717}" srcOrd="0" destOrd="0" presId="urn:microsoft.com/office/officeart/2005/8/layout/vList4"/>
    <dgm:cxn modelId="{140377FD-A45E-4C64-A633-AAE1575CCD05}" type="presParOf" srcId="{89CD5D82-3209-45C1-9DE2-FEB5FBD7040E}" destId="{8E601AA3-64FD-4FD9-97FE-8581E6A698BC}" srcOrd="1" destOrd="0" presId="urn:microsoft.com/office/officeart/2005/8/layout/vList4"/>
    <dgm:cxn modelId="{099B17F2-8C9D-4EB9-8132-7BFE837F80AF}" type="presParOf" srcId="{89CD5D82-3209-45C1-9DE2-FEB5FBD7040E}" destId="{A5DA8F5B-15DD-4BDB-AA89-B2E680CFEB1A}" srcOrd="2" destOrd="0" presId="urn:microsoft.com/office/officeart/2005/8/layout/vList4"/>
    <dgm:cxn modelId="{14131AF2-95B1-4EC0-B0C3-F0B6418A6FE4}" type="presParOf" srcId="{0B31D8A0-642D-46C3-BC1C-C35B2AA95EF3}" destId="{06CC22C0-D523-4D0F-A78D-542851B5CBE1}" srcOrd="3" destOrd="0" presId="urn:microsoft.com/office/officeart/2005/8/layout/vList4"/>
    <dgm:cxn modelId="{98DA6F15-D445-401D-B6DA-1AC713A7D840}" type="presParOf" srcId="{0B31D8A0-642D-46C3-BC1C-C35B2AA95EF3}" destId="{B44839D6-9120-4C9F-829B-38EC194C52C6}" srcOrd="4" destOrd="0" presId="urn:microsoft.com/office/officeart/2005/8/layout/vList4"/>
    <dgm:cxn modelId="{D39C8568-3142-4A5A-B047-A54C2590F837}" type="presParOf" srcId="{B44839D6-9120-4C9F-829B-38EC194C52C6}" destId="{70C2E514-6E20-4159-BAB6-FE2ED7552DB6}" srcOrd="0" destOrd="0" presId="urn:microsoft.com/office/officeart/2005/8/layout/vList4"/>
    <dgm:cxn modelId="{C46274C8-E577-4FC7-99A2-292405125BC6}" type="presParOf" srcId="{B44839D6-9120-4C9F-829B-38EC194C52C6}" destId="{3A27885D-3A8A-4082-98A5-9927AE63D170}" srcOrd="1" destOrd="0" presId="urn:microsoft.com/office/officeart/2005/8/layout/vList4"/>
    <dgm:cxn modelId="{ADE7C5C1-1161-4A61-9046-AB4B59D22AB2}" type="presParOf" srcId="{B44839D6-9120-4C9F-829B-38EC194C52C6}" destId="{A62644F2-4F45-46C1-8B22-3659668B55F8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DBB4805-6242-43AE-B824-EA7EE81DD76E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FE99C48-1BD5-4F34-BF84-181E66CBE574}">
      <dgm:prSet phldrT="[Текст]" custT="1"/>
      <dgm:spPr>
        <a:solidFill>
          <a:srgbClr val="FFCC99"/>
        </a:solidFill>
        <a:ln>
          <a:solidFill>
            <a:srgbClr val="990000"/>
          </a:solidFill>
        </a:ln>
      </dgm:spPr>
      <dgm:t>
        <a:bodyPr/>
        <a:lstStyle/>
        <a:p>
          <a:r>
            <a:rPr lang="uk-UA" sz="3600" dirty="0" smtClean="0">
              <a:solidFill>
                <a:srgbClr val="CC0000"/>
              </a:solidFill>
            </a:rPr>
            <a:t>складає  власні твори для усного журналу.</a:t>
          </a:r>
          <a:endParaRPr lang="ru-RU" sz="3600" dirty="0">
            <a:solidFill>
              <a:srgbClr val="CC0000"/>
            </a:solidFill>
          </a:endParaRPr>
        </a:p>
      </dgm:t>
    </dgm:pt>
    <dgm:pt modelId="{B4C02D07-5F1F-451E-83EF-C036DCF7E9F6}" type="parTrans" cxnId="{38AB921D-715D-4E34-95FF-61FBD5C8E7A2}">
      <dgm:prSet/>
      <dgm:spPr/>
      <dgm:t>
        <a:bodyPr/>
        <a:lstStyle/>
        <a:p>
          <a:endParaRPr lang="ru-RU"/>
        </a:p>
      </dgm:t>
    </dgm:pt>
    <dgm:pt modelId="{875638D2-9BC5-42B3-80A0-B2E352304D5C}" type="sibTrans" cxnId="{38AB921D-715D-4E34-95FF-61FBD5C8E7A2}">
      <dgm:prSet/>
      <dgm:spPr/>
      <dgm:t>
        <a:bodyPr/>
        <a:lstStyle/>
        <a:p>
          <a:endParaRPr lang="ru-RU"/>
        </a:p>
      </dgm:t>
    </dgm:pt>
    <dgm:pt modelId="{77CCFA6E-4A71-4137-A4AB-35E27CFEF25A}">
      <dgm:prSet custT="1"/>
      <dgm:spPr>
        <a:solidFill>
          <a:srgbClr val="FF6600"/>
        </a:solidFill>
        <a:ln>
          <a:solidFill>
            <a:srgbClr val="990000"/>
          </a:solidFill>
        </a:ln>
      </dgm:spPr>
      <dgm:t>
        <a:bodyPr/>
        <a:lstStyle/>
        <a:p>
          <a:r>
            <a:rPr lang="uk-UA" sz="4400" dirty="0" smtClean="0">
              <a:solidFill>
                <a:srgbClr val="800000"/>
              </a:solidFill>
            </a:rPr>
            <a:t>Група «Юні автори»</a:t>
          </a:r>
          <a:endParaRPr lang="ru-RU" sz="4400" dirty="0">
            <a:solidFill>
              <a:srgbClr val="800000"/>
            </a:solidFill>
          </a:endParaRPr>
        </a:p>
      </dgm:t>
    </dgm:pt>
    <dgm:pt modelId="{564A93C1-1CBF-49C3-BE0A-163C3BA014D5}" type="parTrans" cxnId="{0379D373-52FB-4D8B-BBC5-F6F482487745}">
      <dgm:prSet/>
      <dgm:spPr/>
      <dgm:t>
        <a:bodyPr/>
        <a:lstStyle/>
        <a:p>
          <a:endParaRPr lang="ru-RU"/>
        </a:p>
      </dgm:t>
    </dgm:pt>
    <dgm:pt modelId="{6785FA14-3A28-4684-8738-A79047F06A58}" type="sibTrans" cxnId="{0379D373-52FB-4D8B-BBC5-F6F482487745}">
      <dgm:prSet/>
      <dgm:spPr/>
      <dgm:t>
        <a:bodyPr/>
        <a:lstStyle/>
        <a:p>
          <a:endParaRPr lang="ru-RU"/>
        </a:p>
      </dgm:t>
    </dgm:pt>
    <dgm:pt modelId="{DA8ACED7-F6BA-4A91-8EDA-293D0210AB8C}">
      <dgm:prSet phldrT="[Текст]" custT="1"/>
      <dgm:spPr>
        <a:solidFill>
          <a:srgbClr val="FFCC99"/>
        </a:solidFill>
        <a:ln>
          <a:solidFill>
            <a:srgbClr val="990000"/>
          </a:solidFill>
        </a:ln>
      </dgm:spPr>
      <dgm:t>
        <a:bodyPr/>
        <a:lstStyle/>
        <a:p>
          <a:r>
            <a:rPr lang="uk-UA" sz="3600" dirty="0" smtClean="0">
              <a:solidFill>
                <a:srgbClr val="CC0000"/>
              </a:solidFill>
            </a:rPr>
            <a:t>збирає  зразки усної народної творчості та літератури;</a:t>
          </a:r>
          <a:endParaRPr lang="ru-RU" sz="3600" dirty="0">
            <a:solidFill>
              <a:srgbClr val="CC0000"/>
            </a:solidFill>
          </a:endParaRPr>
        </a:p>
      </dgm:t>
    </dgm:pt>
    <dgm:pt modelId="{936C7694-CC53-4FFA-9690-E4001F578848}" type="parTrans" cxnId="{AFE070A7-DEB6-41EB-A3C5-137253D2F09F}">
      <dgm:prSet/>
      <dgm:spPr/>
      <dgm:t>
        <a:bodyPr/>
        <a:lstStyle/>
        <a:p>
          <a:endParaRPr lang="ru-RU"/>
        </a:p>
      </dgm:t>
    </dgm:pt>
    <dgm:pt modelId="{329C50A3-D4EF-4644-B7B4-AC640D766DE4}" type="sibTrans" cxnId="{AFE070A7-DEB6-41EB-A3C5-137253D2F09F}">
      <dgm:prSet/>
      <dgm:spPr/>
      <dgm:t>
        <a:bodyPr/>
        <a:lstStyle/>
        <a:p>
          <a:endParaRPr lang="ru-RU"/>
        </a:p>
      </dgm:t>
    </dgm:pt>
    <dgm:pt modelId="{72FC2807-1A8F-448E-8EA6-9A1ABF165484}" type="pres">
      <dgm:prSet presAssocID="{BDBB4805-6242-43AE-B824-EA7EE81DD76E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16A2D7-4C97-4D73-A00B-C5BC31730701}" type="pres">
      <dgm:prSet presAssocID="{77CCFA6E-4A71-4137-A4AB-35E27CFEF25A}" presName="comp" presStyleCnt="0"/>
      <dgm:spPr/>
    </dgm:pt>
    <dgm:pt modelId="{358AAA86-58CD-4C70-90CE-1B85A18444F3}" type="pres">
      <dgm:prSet presAssocID="{77CCFA6E-4A71-4137-A4AB-35E27CFEF25A}" presName="box" presStyleLbl="node1" presStyleIdx="0" presStyleCnt="3"/>
      <dgm:spPr/>
      <dgm:t>
        <a:bodyPr/>
        <a:lstStyle/>
        <a:p>
          <a:endParaRPr lang="ru-RU"/>
        </a:p>
      </dgm:t>
    </dgm:pt>
    <dgm:pt modelId="{57F414DD-9ED5-4D8A-A747-D42E24193C5E}" type="pres">
      <dgm:prSet presAssocID="{77CCFA6E-4A71-4137-A4AB-35E27CFEF25A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2996513-B1C9-4A4B-860E-7BC8610C4979}" type="pres">
      <dgm:prSet presAssocID="{77CCFA6E-4A71-4137-A4AB-35E27CFEF25A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967DE-4E04-4CE0-993F-3E13C04B8F0F}" type="pres">
      <dgm:prSet presAssocID="{6785FA14-3A28-4684-8738-A79047F06A58}" presName="spacer" presStyleCnt="0"/>
      <dgm:spPr/>
    </dgm:pt>
    <dgm:pt modelId="{5E8DC7F1-660B-4F20-9E4A-C672C5F88733}" type="pres">
      <dgm:prSet presAssocID="{DA8ACED7-F6BA-4A91-8EDA-293D0210AB8C}" presName="comp" presStyleCnt="0"/>
      <dgm:spPr/>
    </dgm:pt>
    <dgm:pt modelId="{801F881A-6B72-493A-94A8-2D2E00F1D6B8}" type="pres">
      <dgm:prSet presAssocID="{DA8ACED7-F6BA-4A91-8EDA-293D0210AB8C}" presName="box" presStyleLbl="node1" presStyleIdx="1" presStyleCnt="3"/>
      <dgm:spPr/>
      <dgm:t>
        <a:bodyPr/>
        <a:lstStyle/>
        <a:p>
          <a:endParaRPr lang="ru-RU"/>
        </a:p>
      </dgm:t>
    </dgm:pt>
    <dgm:pt modelId="{3925ADDD-5DD0-496E-9732-7B8DB4975E61}" type="pres">
      <dgm:prSet presAssocID="{DA8ACED7-F6BA-4A91-8EDA-293D0210AB8C}" presName="img" presStyleLbl="fgImgPlace1" presStyleIdx="1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184ECD9-8B5C-4D18-9FED-7D0F23453BD2}" type="pres">
      <dgm:prSet presAssocID="{DA8ACED7-F6BA-4A91-8EDA-293D0210AB8C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7130A8-7842-4ABF-91D1-7C6571B649B5}" type="pres">
      <dgm:prSet presAssocID="{329C50A3-D4EF-4644-B7B4-AC640D766DE4}" presName="spacer" presStyleCnt="0"/>
      <dgm:spPr/>
    </dgm:pt>
    <dgm:pt modelId="{3047FEA8-CB62-492C-AAEF-CCBBEA88CC3B}" type="pres">
      <dgm:prSet presAssocID="{CFE99C48-1BD5-4F34-BF84-181E66CBE574}" presName="comp" presStyleCnt="0"/>
      <dgm:spPr/>
    </dgm:pt>
    <dgm:pt modelId="{8FB89AFA-5DBE-4563-87A9-812C664A60B5}" type="pres">
      <dgm:prSet presAssocID="{CFE99C48-1BD5-4F34-BF84-181E66CBE574}" presName="box" presStyleLbl="node1" presStyleIdx="2" presStyleCnt="3"/>
      <dgm:spPr/>
      <dgm:t>
        <a:bodyPr/>
        <a:lstStyle/>
        <a:p>
          <a:endParaRPr lang="ru-RU"/>
        </a:p>
      </dgm:t>
    </dgm:pt>
    <dgm:pt modelId="{48BD9CF1-1641-4A2A-93BE-9E394B983C3A}" type="pres">
      <dgm:prSet presAssocID="{CFE99C48-1BD5-4F34-BF84-181E66CBE574}" presName="img" presStyleLbl="fgImgPlace1" presStyleIdx="2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9652B98-0193-4310-9663-E07741BBA61E}" type="pres">
      <dgm:prSet presAssocID="{CFE99C48-1BD5-4F34-BF84-181E66CBE574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F72AF9-72FC-4902-ADD2-8F50F29712A0}" type="presOf" srcId="{CFE99C48-1BD5-4F34-BF84-181E66CBE574}" destId="{F9652B98-0193-4310-9663-E07741BBA61E}" srcOrd="1" destOrd="0" presId="urn:microsoft.com/office/officeart/2005/8/layout/vList4"/>
    <dgm:cxn modelId="{52F9869E-0610-477F-8B34-32BF2610F54C}" type="presOf" srcId="{77CCFA6E-4A71-4137-A4AB-35E27CFEF25A}" destId="{358AAA86-58CD-4C70-90CE-1B85A18444F3}" srcOrd="0" destOrd="0" presId="urn:microsoft.com/office/officeart/2005/8/layout/vList4"/>
    <dgm:cxn modelId="{98F9C556-B927-43EC-AB27-CBBB8AE3FFC5}" type="presOf" srcId="{CFE99C48-1BD5-4F34-BF84-181E66CBE574}" destId="{8FB89AFA-5DBE-4563-87A9-812C664A60B5}" srcOrd="0" destOrd="0" presId="urn:microsoft.com/office/officeart/2005/8/layout/vList4"/>
    <dgm:cxn modelId="{0379D373-52FB-4D8B-BBC5-F6F482487745}" srcId="{BDBB4805-6242-43AE-B824-EA7EE81DD76E}" destId="{77CCFA6E-4A71-4137-A4AB-35E27CFEF25A}" srcOrd="0" destOrd="0" parTransId="{564A93C1-1CBF-49C3-BE0A-163C3BA014D5}" sibTransId="{6785FA14-3A28-4684-8738-A79047F06A58}"/>
    <dgm:cxn modelId="{CC0A773A-3B40-40D1-950D-4FDCE73C45D4}" type="presOf" srcId="{77CCFA6E-4A71-4137-A4AB-35E27CFEF25A}" destId="{D2996513-B1C9-4A4B-860E-7BC8610C4979}" srcOrd="1" destOrd="0" presId="urn:microsoft.com/office/officeart/2005/8/layout/vList4"/>
    <dgm:cxn modelId="{DA328B16-4537-4183-ADB6-D4816E418794}" type="presOf" srcId="{BDBB4805-6242-43AE-B824-EA7EE81DD76E}" destId="{72FC2807-1A8F-448E-8EA6-9A1ABF165484}" srcOrd="0" destOrd="0" presId="urn:microsoft.com/office/officeart/2005/8/layout/vList4"/>
    <dgm:cxn modelId="{E3580C5E-07ED-4A7E-BE33-AC986B40AD81}" type="presOf" srcId="{DA8ACED7-F6BA-4A91-8EDA-293D0210AB8C}" destId="{801F881A-6B72-493A-94A8-2D2E00F1D6B8}" srcOrd="0" destOrd="0" presId="urn:microsoft.com/office/officeart/2005/8/layout/vList4"/>
    <dgm:cxn modelId="{A0069057-47CA-4E54-ADCE-AA02511CE29E}" type="presOf" srcId="{DA8ACED7-F6BA-4A91-8EDA-293D0210AB8C}" destId="{1184ECD9-8B5C-4D18-9FED-7D0F23453BD2}" srcOrd="1" destOrd="0" presId="urn:microsoft.com/office/officeart/2005/8/layout/vList4"/>
    <dgm:cxn modelId="{38AB921D-715D-4E34-95FF-61FBD5C8E7A2}" srcId="{BDBB4805-6242-43AE-B824-EA7EE81DD76E}" destId="{CFE99C48-1BD5-4F34-BF84-181E66CBE574}" srcOrd="2" destOrd="0" parTransId="{B4C02D07-5F1F-451E-83EF-C036DCF7E9F6}" sibTransId="{875638D2-9BC5-42B3-80A0-B2E352304D5C}"/>
    <dgm:cxn modelId="{AFE070A7-DEB6-41EB-A3C5-137253D2F09F}" srcId="{BDBB4805-6242-43AE-B824-EA7EE81DD76E}" destId="{DA8ACED7-F6BA-4A91-8EDA-293D0210AB8C}" srcOrd="1" destOrd="0" parTransId="{936C7694-CC53-4FFA-9690-E4001F578848}" sibTransId="{329C50A3-D4EF-4644-B7B4-AC640D766DE4}"/>
    <dgm:cxn modelId="{74C7BA36-B9B8-43E0-9332-33FAC56C5E83}" type="presParOf" srcId="{72FC2807-1A8F-448E-8EA6-9A1ABF165484}" destId="{3E16A2D7-4C97-4D73-A00B-C5BC31730701}" srcOrd="0" destOrd="0" presId="urn:microsoft.com/office/officeart/2005/8/layout/vList4"/>
    <dgm:cxn modelId="{22D99B67-7FF8-4BCF-8D70-9418CA7F4AC2}" type="presParOf" srcId="{3E16A2D7-4C97-4D73-A00B-C5BC31730701}" destId="{358AAA86-58CD-4C70-90CE-1B85A18444F3}" srcOrd="0" destOrd="0" presId="urn:microsoft.com/office/officeart/2005/8/layout/vList4"/>
    <dgm:cxn modelId="{C188FA97-7AD8-4A9C-A951-6A3C7393414B}" type="presParOf" srcId="{3E16A2D7-4C97-4D73-A00B-C5BC31730701}" destId="{57F414DD-9ED5-4D8A-A747-D42E24193C5E}" srcOrd="1" destOrd="0" presId="urn:microsoft.com/office/officeart/2005/8/layout/vList4"/>
    <dgm:cxn modelId="{979C34BC-276A-4ED9-B33E-C8BFC23314BF}" type="presParOf" srcId="{3E16A2D7-4C97-4D73-A00B-C5BC31730701}" destId="{D2996513-B1C9-4A4B-860E-7BC8610C4979}" srcOrd="2" destOrd="0" presId="urn:microsoft.com/office/officeart/2005/8/layout/vList4"/>
    <dgm:cxn modelId="{EA989C81-3F65-48CD-8E7A-D25D8F83F686}" type="presParOf" srcId="{72FC2807-1A8F-448E-8EA6-9A1ABF165484}" destId="{B3B967DE-4E04-4CE0-993F-3E13C04B8F0F}" srcOrd="1" destOrd="0" presId="urn:microsoft.com/office/officeart/2005/8/layout/vList4"/>
    <dgm:cxn modelId="{AA068D68-EBA2-41BA-BE82-425B628460C2}" type="presParOf" srcId="{72FC2807-1A8F-448E-8EA6-9A1ABF165484}" destId="{5E8DC7F1-660B-4F20-9E4A-C672C5F88733}" srcOrd="2" destOrd="0" presId="urn:microsoft.com/office/officeart/2005/8/layout/vList4"/>
    <dgm:cxn modelId="{A01229F9-4B45-4F0C-8B6A-9F28EA07C5F3}" type="presParOf" srcId="{5E8DC7F1-660B-4F20-9E4A-C672C5F88733}" destId="{801F881A-6B72-493A-94A8-2D2E00F1D6B8}" srcOrd="0" destOrd="0" presId="urn:microsoft.com/office/officeart/2005/8/layout/vList4"/>
    <dgm:cxn modelId="{12D3B2B0-C981-4C5B-90EF-83E80FD85333}" type="presParOf" srcId="{5E8DC7F1-660B-4F20-9E4A-C672C5F88733}" destId="{3925ADDD-5DD0-496E-9732-7B8DB4975E61}" srcOrd="1" destOrd="0" presId="urn:microsoft.com/office/officeart/2005/8/layout/vList4"/>
    <dgm:cxn modelId="{BC2BA21A-EB38-47BA-8E83-C0615E5FFB97}" type="presParOf" srcId="{5E8DC7F1-660B-4F20-9E4A-C672C5F88733}" destId="{1184ECD9-8B5C-4D18-9FED-7D0F23453BD2}" srcOrd="2" destOrd="0" presId="urn:microsoft.com/office/officeart/2005/8/layout/vList4"/>
    <dgm:cxn modelId="{224C324A-A5C4-444E-BB46-636B7D3F3056}" type="presParOf" srcId="{72FC2807-1A8F-448E-8EA6-9A1ABF165484}" destId="{0E7130A8-7842-4ABF-91D1-7C6571B649B5}" srcOrd="3" destOrd="0" presId="urn:microsoft.com/office/officeart/2005/8/layout/vList4"/>
    <dgm:cxn modelId="{069D22E0-2D68-4A8F-A1B2-ABF0C8F390E6}" type="presParOf" srcId="{72FC2807-1A8F-448E-8EA6-9A1ABF165484}" destId="{3047FEA8-CB62-492C-AAEF-CCBBEA88CC3B}" srcOrd="4" destOrd="0" presId="urn:microsoft.com/office/officeart/2005/8/layout/vList4"/>
    <dgm:cxn modelId="{7FC80874-9CD8-4D43-AFEF-2EBA3D5D1C5D}" type="presParOf" srcId="{3047FEA8-CB62-492C-AAEF-CCBBEA88CC3B}" destId="{8FB89AFA-5DBE-4563-87A9-812C664A60B5}" srcOrd="0" destOrd="0" presId="urn:microsoft.com/office/officeart/2005/8/layout/vList4"/>
    <dgm:cxn modelId="{BAF79463-BBC9-4E2C-9B83-8C228EFAE8BD}" type="presParOf" srcId="{3047FEA8-CB62-492C-AAEF-CCBBEA88CC3B}" destId="{48BD9CF1-1641-4A2A-93BE-9E394B983C3A}" srcOrd="1" destOrd="0" presId="urn:microsoft.com/office/officeart/2005/8/layout/vList4"/>
    <dgm:cxn modelId="{2DC4E2F0-C4E6-41CA-B0D1-416F538DC1EA}" type="presParOf" srcId="{3047FEA8-CB62-492C-AAEF-CCBBEA88CC3B}" destId="{F9652B98-0193-4310-9663-E07741BBA61E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AFE1750-923C-4E54-8B1B-E187F5562EB9}">
      <dsp:nvSpPr>
        <dsp:cNvPr id="0" name=""/>
        <dsp:cNvSpPr/>
      </dsp:nvSpPr>
      <dsp:spPr>
        <a:xfrm>
          <a:off x="0" y="0"/>
          <a:ext cx="7643813" cy="1267414"/>
        </a:xfrm>
        <a:prstGeom prst="roundRect">
          <a:avLst>
            <a:gd name="adj" fmla="val 10000"/>
          </a:avLst>
        </a:prstGeom>
        <a:solidFill>
          <a:srgbClr val="FF0066"/>
        </a:solidFill>
        <a:ln w="25400" cap="flat" cmpd="sng" algn="ctr">
          <a:solidFill>
            <a:srgbClr val="8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0" i="0" kern="1200" dirty="0" smtClean="0">
              <a:solidFill>
                <a:srgbClr val="800000"/>
              </a:solidFill>
            </a:rPr>
            <a:t>Група </a:t>
          </a:r>
          <a:r>
            <a:rPr lang="uk-UA" sz="4000" b="0" i="0" kern="1200" dirty="0" err="1" smtClean="0">
              <a:solidFill>
                <a:srgbClr val="800000"/>
              </a:solidFill>
            </a:rPr>
            <a:t>“Шукачі</a:t>
          </a:r>
          <a:r>
            <a:rPr lang="uk-UA" sz="4000" b="0" i="0" kern="1200" dirty="0" smtClean="0">
              <a:solidFill>
                <a:srgbClr val="800000"/>
              </a:solidFill>
            </a:rPr>
            <a:t> інформації:</a:t>
          </a: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1655504" y="0"/>
        <a:ext cx="5988308" cy="1267414"/>
      </dsp:txXfrm>
    </dsp:sp>
    <dsp:sp modelId="{229D5734-3636-4017-AEB1-3E4374D50338}">
      <dsp:nvSpPr>
        <dsp:cNvPr id="0" name=""/>
        <dsp:cNvSpPr/>
      </dsp:nvSpPr>
      <dsp:spPr>
        <a:xfrm>
          <a:off x="341219" y="126741"/>
          <a:ext cx="1099807" cy="101393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21B551-700A-4F87-8CFF-01EDDA876FB5}">
      <dsp:nvSpPr>
        <dsp:cNvPr id="0" name=""/>
        <dsp:cNvSpPr/>
      </dsp:nvSpPr>
      <dsp:spPr>
        <a:xfrm>
          <a:off x="0" y="1394156"/>
          <a:ext cx="7643813" cy="1267414"/>
        </a:xfrm>
        <a:prstGeom prst="roundRect">
          <a:avLst>
            <a:gd name="adj" fmla="val 10000"/>
          </a:avLst>
        </a:prstGeom>
        <a:solidFill>
          <a:srgbClr val="FFCCFF"/>
        </a:solidFill>
        <a:ln w="25400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solidFill>
                <a:schemeClr val="accent5">
                  <a:lumMod val="50000"/>
                </a:schemeClr>
              </a:solidFill>
            </a:rPr>
            <a:t>досліджує види, розміри та зовнішній вигляд рослини;</a:t>
          </a:r>
          <a:endParaRPr lang="ru-RU" sz="31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1655504" y="1394156"/>
        <a:ext cx="5988308" cy="1267414"/>
      </dsp:txXfrm>
    </dsp:sp>
    <dsp:sp modelId="{BCDC50DC-D672-4D7B-9E08-57FED3E37442}">
      <dsp:nvSpPr>
        <dsp:cNvPr id="0" name=""/>
        <dsp:cNvSpPr/>
      </dsp:nvSpPr>
      <dsp:spPr>
        <a:xfrm>
          <a:off x="341219" y="1520897"/>
          <a:ext cx="1099807" cy="101393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C6E8A7-8A32-45BA-BC19-7734DC8AEF39}">
      <dsp:nvSpPr>
        <dsp:cNvPr id="0" name=""/>
        <dsp:cNvSpPr/>
      </dsp:nvSpPr>
      <dsp:spPr>
        <a:xfrm>
          <a:off x="0" y="2788312"/>
          <a:ext cx="7643813" cy="1267414"/>
        </a:xfrm>
        <a:prstGeom prst="roundRect">
          <a:avLst>
            <a:gd name="adj" fmla="val 10000"/>
          </a:avLst>
        </a:prstGeom>
        <a:solidFill>
          <a:srgbClr val="FFCCFF"/>
        </a:solidFill>
        <a:ln w="25400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solidFill>
                <a:schemeClr val="accent5">
                  <a:lumMod val="50000"/>
                </a:schemeClr>
              </a:solidFill>
            </a:rPr>
            <a:t>створює усний журнал;</a:t>
          </a:r>
          <a:endParaRPr lang="ru-RU" sz="31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1655504" y="2788312"/>
        <a:ext cx="5988308" cy="1267414"/>
      </dsp:txXfrm>
    </dsp:sp>
    <dsp:sp modelId="{B584A647-3CA7-4060-AD7B-DD0BAC33C75C}">
      <dsp:nvSpPr>
        <dsp:cNvPr id="0" name=""/>
        <dsp:cNvSpPr/>
      </dsp:nvSpPr>
      <dsp:spPr>
        <a:xfrm>
          <a:off x="341219" y="2915054"/>
          <a:ext cx="1099807" cy="101393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92F088-D7BA-4874-B38A-1606723DD425}">
      <dsp:nvSpPr>
        <dsp:cNvPr id="0" name=""/>
        <dsp:cNvSpPr/>
      </dsp:nvSpPr>
      <dsp:spPr>
        <a:xfrm>
          <a:off x="0" y="4182468"/>
          <a:ext cx="7643813" cy="1267414"/>
        </a:xfrm>
        <a:prstGeom prst="roundRect">
          <a:avLst>
            <a:gd name="adj" fmla="val 10000"/>
          </a:avLst>
        </a:prstGeom>
        <a:solidFill>
          <a:srgbClr val="FFCCFF"/>
        </a:solidFill>
        <a:ln w="25400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>
              <a:solidFill>
                <a:schemeClr val="accent5">
                  <a:lumMod val="50000"/>
                </a:schemeClr>
              </a:solidFill>
            </a:rPr>
            <a:t>узагальнює матеріали дослідження для усного журналу.</a:t>
          </a:r>
          <a:endParaRPr lang="ru-RU" sz="31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1655504" y="4182468"/>
        <a:ext cx="5988308" cy="1267414"/>
      </dsp:txXfrm>
    </dsp:sp>
    <dsp:sp modelId="{5C2C2258-68E1-4922-AA44-F0EB9E72FC96}">
      <dsp:nvSpPr>
        <dsp:cNvPr id="0" name=""/>
        <dsp:cNvSpPr/>
      </dsp:nvSpPr>
      <dsp:spPr>
        <a:xfrm>
          <a:off x="341219" y="4309210"/>
          <a:ext cx="1099807" cy="101393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8D19605-09A9-4829-AC01-86489A7E1156}">
      <dsp:nvSpPr>
        <dsp:cNvPr id="0" name=""/>
        <dsp:cNvSpPr/>
      </dsp:nvSpPr>
      <dsp:spPr>
        <a:xfrm>
          <a:off x="0" y="0"/>
          <a:ext cx="7715250" cy="1538882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400" kern="1200" dirty="0" smtClean="0">
              <a:solidFill>
                <a:srgbClr val="CC0000"/>
              </a:solidFill>
            </a:rPr>
            <a:t>Група «Дослідники»</a:t>
          </a:r>
          <a:endParaRPr lang="ru-RU" sz="4400" kern="1200" dirty="0">
            <a:solidFill>
              <a:srgbClr val="CC0000"/>
            </a:solidFill>
          </a:endParaRPr>
        </a:p>
      </dsp:txBody>
      <dsp:txXfrm>
        <a:off x="1696938" y="0"/>
        <a:ext cx="6018311" cy="1538882"/>
      </dsp:txXfrm>
    </dsp:sp>
    <dsp:sp modelId="{07F39CBA-D8AC-4699-A9BC-2FEB35539C32}">
      <dsp:nvSpPr>
        <dsp:cNvPr id="0" name=""/>
        <dsp:cNvSpPr/>
      </dsp:nvSpPr>
      <dsp:spPr>
        <a:xfrm>
          <a:off x="153888" y="153888"/>
          <a:ext cx="1543050" cy="123110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01809E-32AA-466B-8831-A46B70001CEE}">
      <dsp:nvSpPr>
        <dsp:cNvPr id="0" name=""/>
        <dsp:cNvSpPr/>
      </dsp:nvSpPr>
      <dsp:spPr>
        <a:xfrm>
          <a:off x="0" y="1685923"/>
          <a:ext cx="7715250" cy="1538882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>
              <a:solidFill>
                <a:schemeClr val="accent5">
                  <a:lumMod val="10000"/>
                </a:schemeClr>
              </a:solidFill>
            </a:rPr>
            <a:t>шукає цікаву інформацію </a:t>
          </a:r>
          <a:r>
            <a:rPr lang="uk-UA" sz="3600" kern="1200" dirty="0" smtClean="0">
              <a:solidFill>
                <a:schemeClr val="accent5">
                  <a:lumMod val="10000"/>
                </a:schemeClr>
              </a:solidFill>
            </a:rPr>
            <a:t> про калину</a:t>
          </a:r>
          <a:r>
            <a:rPr lang="uk-UA" sz="3600" kern="1200" dirty="0" smtClean="0">
              <a:solidFill>
                <a:schemeClr val="accent5">
                  <a:lumMod val="10000"/>
                </a:schemeClr>
              </a:solidFill>
            </a:rPr>
            <a:t>;</a:t>
          </a:r>
          <a:endParaRPr lang="ru-RU" sz="3600" kern="1200" dirty="0">
            <a:solidFill>
              <a:schemeClr val="accent5">
                <a:lumMod val="10000"/>
              </a:schemeClr>
            </a:solidFill>
          </a:endParaRPr>
        </a:p>
      </dsp:txBody>
      <dsp:txXfrm>
        <a:off x="1696938" y="1685923"/>
        <a:ext cx="6018311" cy="1538882"/>
      </dsp:txXfrm>
    </dsp:sp>
    <dsp:sp modelId="{80F25118-0332-41F8-8D44-E0F33A3698E8}">
      <dsp:nvSpPr>
        <dsp:cNvPr id="0" name=""/>
        <dsp:cNvSpPr/>
      </dsp:nvSpPr>
      <dsp:spPr>
        <a:xfrm>
          <a:off x="153888" y="1846659"/>
          <a:ext cx="1543050" cy="123110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76247E-4BA4-4152-B883-1EBDD495DB17}">
      <dsp:nvSpPr>
        <dsp:cNvPr id="0" name=""/>
        <dsp:cNvSpPr/>
      </dsp:nvSpPr>
      <dsp:spPr>
        <a:xfrm>
          <a:off x="0" y="3385542"/>
          <a:ext cx="7715250" cy="1538882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>
              <a:solidFill>
                <a:schemeClr val="accent5">
                  <a:lumMod val="10000"/>
                </a:schemeClr>
              </a:solidFill>
            </a:rPr>
            <a:t>добирає малюнки та фотографії.</a:t>
          </a:r>
          <a:endParaRPr lang="ru-RU" sz="3600" kern="1200" dirty="0">
            <a:solidFill>
              <a:schemeClr val="accent5">
                <a:lumMod val="10000"/>
              </a:schemeClr>
            </a:solidFill>
          </a:endParaRPr>
        </a:p>
      </dsp:txBody>
      <dsp:txXfrm>
        <a:off x="1696938" y="3385542"/>
        <a:ext cx="6018311" cy="1538882"/>
      </dsp:txXfrm>
    </dsp:sp>
    <dsp:sp modelId="{7A3CA9C6-EB41-4680-AC34-C87F39426282}">
      <dsp:nvSpPr>
        <dsp:cNvPr id="0" name=""/>
        <dsp:cNvSpPr/>
      </dsp:nvSpPr>
      <dsp:spPr>
        <a:xfrm>
          <a:off x="153888" y="3539430"/>
          <a:ext cx="1543050" cy="123110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FF71DBA-8C57-45C5-9E19-0A492147DC21}">
      <dsp:nvSpPr>
        <dsp:cNvPr id="0" name=""/>
        <dsp:cNvSpPr/>
      </dsp:nvSpPr>
      <dsp:spPr>
        <a:xfrm>
          <a:off x="0" y="0"/>
          <a:ext cx="6715172" cy="1538882"/>
        </a:xfrm>
        <a:prstGeom prst="roundRect">
          <a:avLst>
            <a:gd name="adj" fmla="val 10000"/>
          </a:avLst>
        </a:prstGeom>
        <a:solidFill>
          <a:srgbClr val="00CC00"/>
        </a:solidFill>
        <a:ln w="25400" cap="flat" cmpd="sng" algn="ctr">
          <a:solidFill>
            <a:srgbClr val="336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400" kern="1200" dirty="0" smtClean="0">
              <a:solidFill>
                <a:srgbClr val="333300"/>
              </a:solidFill>
            </a:rPr>
            <a:t>Група «Народні умільці»</a:t>
          </a:r>
          <a:endParaRPr lang="ru-RU" sz="4400" kern="1200" dirty="0">
            <a:solidFill>
              <a:srgbClr val="333300"/>
            </a:solidFill>
          </a:endParaRPr>
        </a:p>
      </dsp:txBody>
      <dsp:txXfrm>
        <a:off x="1496922" y="0"/>
        <a:ext cx="5218249" cy="1538882"/>
      </dsp:txXfrm>
    </dsp:sp>
    <dsp:sp modelId="{9476FB53-3A65-4D27-A755-AA96031C2564}">
      <dsp:nvSpPr>
        <dsp:cNvPr id="0" name=""/>
        <dsp:cNvSpPr/>
      </dsp:nvSpPr>
      <dsp:spPr>
        <a:xfrm>
          <a:off x="274291" y="153888"/>
          <a:ext cx="1102228" cy="123110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16DBDA-81CF-4220-ACCC-2B5974C50717}">
      <dsp:nvSpPr>
        <dsp:cNvPr id="0" name=""/>
        <dsp:cNvSpPr/>
      </dsp:nvSpPr>
      <dsp:spPr>
        <a:xfrm>
          <a:off x="0" y="1692771"/>
          <a:ext cx="6715172" cy="1538882"/>
        </a:xfrm>
        <a:prstGeom prst="roundRect">
          <a:avLst>
            <a:gd name="adj" fmla="val 10000"/>
          </a:avLst>
        </a:prstGeom>
        <a:solidFill>
          <a:srgbClr val="CCFF99"/>
        </a:solidFill>
        <a:ln w="254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>
              <a:solidFill>
                <a:srgbClr val="008000"/>
              </a:solidFill>
            </a:rPr>
            <a:t>готує матеріал для виготовлення поробок по темі;</a:t>
          </a:r>
          <a:endParaRPr lang="ru-RU" sz="3600" kern="1200" dirty="0">
            <a:solidFill>
              <a:srgbClr val="008000"/>
            </a:solidFill>
          </a:endParaRPr>
        </a:p>
      </dsp:txBody>
      <dsp:txXfrm>
        <a:off x="1496922" y="1692771"/>
        <a:ext cx="5218249" cy="1538882"/>
      </dsp:txXfrm>
    </dsp:sp>
    <dsp:sp modelId="{8E601AA3-64FD-4FD9-97FE-8581E6A698BC}">
      <dsp:nvSpPr>
        <dsp:cNvPr id="0" name=""/>
        <dsp:cNvSpPr/>
      </dsp:nvSpPr>
      <dsp:spPr>
        <a:xfrm>
          <a:off x="274291" y="1846659"/>
          <a:ext cx="1102228" cy="123110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C2E514-6E20-4159-BAB6-FE2ED7552DB6}">
      <dsp:nvSpPr>
        <dsp:cNvPr id="0" name=""/>
        <dsp:cNvSpPr/>
      </dsp:nvSpPr>
      <dsp:spPr>
        <a:xfrm>
          <a:off x="0" y="3385542"/>
          <a:ext cx="6715172" cy="1538882"/>
        </a:xfrm>
        <a:prstGeom prst="roundRect">
          <a:avLst>
            <a:gd name="adj" fmla="val 10000"/>
          </a:avLst>
        </a:prstGeom>
        <a:solidFill>
          <a:srgbClr val="CCFF99"/>
        </a:solidFill>
        <a:ln w="254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>
              <a:solidFill>
                <a:srgbClr val="008000"/>
              </a:solidFill>
            </a:rPr>
            <a:t>складає  виставку робіт.</a:t>
          </a:r>
          <a:endParaRPr lang="ru-RU" sz="3600" kern="1200" dirty="0">
            <a:solidFill>
              <a:srgbClr val="008000"/>
            </a:solidFill>
          </a:endParaRPr>
        </a:p>
      </dsp:txBody>
      <dsp:txXfrm>
        <a:off x="1496922" y="3385542"/>
        <a:ext cx="5218249" cy="1538882"/>
      </dsp:txXfrm>
    </dsp:sp>
    <dsp:sp modelId="{3A27885D-3A8A-4082-98A5-9927AE63D170}">
      <dsp:nvSpPr>
        <dsp:cNvPr id="0" name=""/>
        <dsp:cNvSpPr/>
      </dsp:nvSpPr>
      <dsp:spPr>
        <a:xfrm>
          <a:off x="274291" y="3539430"/>
          <a:ext cx="1102228" cy="123110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8AAA86-58CD-4C70-90CE-1B85A18444F3}">
      <dsp:nvSpPr>
        <dsp:cNvPr id="0" name=""/>
        <dsp:cNvSpPr/>
      </dsp:nvSpPr>
      <dsp:spPr>
        <a:xfrm>
          <a:off x="0" y="0"/>
          <a:ext cx="6429420" cy="1538882"/>
        </a:xfrm>
        <a:prstGeom prst="roundRect">
          <a:avLst>
            <a:gd name="adj" fmla="val 10000"/>
          </a:avLst>
        </a:prstGeom>
        <a:solidFill>
          <a:srgbClr val="FF6600"/>
        </a:solidFill>
        <a:ln w="25400" cap="flat" cmpd="sng" algn="ctr">
          <a:solidFill>
            <a:srgbClr val="99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400" kern="1200" dirty="0" smtClean="0">
              <a:solidFill>
                <a:srgbClr val="800000"/>
              </a:solidFill>
            </a:rPr>
            <a:t>Група «Юні автори»</a:t>
          </a:r>
          <a:endParaRPr lang="ru-RU" sz="4400" kern="1200" dirty="0">
            <a:solidFill>
              <a:srgbClr val="800000"/>
            </a:solidFill>
          </a:endParaRPr>
        </a:p>
      </dsp:txBody>
      <dsp:txXfrm>
        <a:off x="1439772" y="0"/>
        <a:ext cx="4989647" cy="1538882"/>
      </dsp:txXfrm>
    </dsp:sp>
    <dsp:sp modelId="{57F414DD-9ED5-4D8A-A747-D42E24193C5E}">
      <dsp:nvSpPr>
        <dsp:cNvPr id="0" name=""/>
        <dsp:cNvSpPr/>
      </dsp:nvSpPr>
      <dsp:spPr>
        <a:xfrm>
          <a:off x="153888" y="153888"/>
          <a:ext cx="1285884" cy="123110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1F881A-6B72-493A-94A8-2D2E00F1D6B8}">
      <dsp:nvSpPr>
        <dsp:cNvPr id="0" name=""/>
        <dsp:cNvSpPr/>
      </dsp:nvSpPr>
      <dsp:spPr>
        <a:xfrm>
          <a:off x="0" y="1692771"/>
          <a:ext cx="6429420" cy="1538882"/>
        </a:xfrm>
        <a:prstGeom prst="roundRect">
          <a:avLst>
            <a:gd name="adj" fmla="val 10000"/>
          </a:avLst>
        </a:prstGeom>
        <a:solidFill>
          <a:srgbClr val="FFCC99"/>
        </a:solidFill>
        <a:ln w="25400" cap="flat" cmpd="sng" algn="ctr">
          <a:solidFill>
            <a:srgbClr val="99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>
              <a:solidFill>
                <a:srgbClr val="CC0000"/>
              </a:solidFill>
            </a:rPr>
            <a:t>збирає  зразки усної народної творчості та літератури;</a:t>
          </a:r>
          <a:endParaRPr lang="ru-RU" sz="3600" kern="1200" dirty="0">
            <a:solidFill>
              <a:srgbClr val="CC0000"/>
            </a:solidFill>
          </a:endParaRPr>
        </a:p>
      </dsp:txBody>
      <dsp:txXfrm>
        <a:off x="1439772" y="1692771"/>
        <a:ext cx="4989647" cy="1538882"/>
      </dsp:txXfrm>
    </dsp:sp>
    <dsp:sp modelId="{3925ADDD-5DD0-496E-9732-7B8DB4975E61}">
      <dsp:nvSpPr>
        <dsp:cNvPr id="0" name=""/>
        <dsp:cNvSpPr/>
      </dsp:nvSpPr>
      <dsp:spPr>
        <a:xfrm>
          <a:off x="153888" y="1846659"/>
          <a:ext cx="1285884" cy="123110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B89AFA-5DBE-4563-87A9-812C664A60B5}">
      <dsp:nvSpPr>
        <dsp:cNvPr id="0" name=""/>
        <dsp:cNvSpPr/>
      </dsp:nvSpPr>
      <dsp:spPr>
        <a:xfrm>
          <a:off x="0" y="3385542"/>
          <a:ext cx="6429420" cy="1538882"/>
        </a:xfrm>
        <a:prstGeom prst="roundRect">
          <a:avLst>
            <a:gd name="adj" fmla="val 10000"/>
          </a:avLst>
        </a:prstGeom>
        <a:solidFill>
          <a:srgbClr val="FFCC99"/>
        </a:solidFill>
        <a:ln w="25400" cap="flat" cmpd="sng" algn="ctr">
          <a:solidFill>
            <a:srgbClr val="99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>
              <a:solidFill>
                <a:srgbClr val="CC0000"/>
              </a:solidFill>
            </a:rPr>
            <a:t>складає  власні твори для усного журналу.</a:t>
          </a:r>
          <a:endParaRPr lang="ru-RU" sz="3600" kern="1200" dirty="0">
            <a:solidFill>
              <a:srgbClr val="CC0000"/>
            </a:solidFill>
          </a:endParaRPr>
        </a:p>
      </dsp:txBody>
      <dsp:txXfrm>
        <a:off x="1439772" y="3385542"/>
        <a:ext cx="4989647" cy="1538882"/>
      </dsp:txXfrm>
    </dsp:sp>
    <dsp:sp modelId="{48BD9CF1-1641-4A2A-93BE-9E394B983C3A}">
      <dsp:nvSpPr>
        <dsp:cNvPr id="0" name=""/>
        <dsp:cNvSpPr/>
      </dsp:nvSpPr>
      <dsp:spPr>
        <a:xfrm>
          <a:off x="153888" y="3539430"/>
          <a:ext cx="1285884" cy="123110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AE2A4-220F-440E-97CA-FE191BF85849}" type="datetimeFigureOut">
              <a:rPr lang="uk-UA" smtClean="0"/>
              <a:pPr/>
              <a:t>27.10.2013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DB52-4D60-441D-8FF0-4055643E112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AE2A4-220F-440E-97CA-FE191BF85849}" type="datetimeFigureOut">
              <a:rPr lang="uk-UA" smtClean="0"/>
              <a:pPr/>
              <a:t>27.10.2013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DB52-4D60-441D-8FF0-4055643E112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AE2A4-220F-440E-97CA-FE191BF85849}" type="datetimeFigureOut">
              <a:rPr lang="uk-UA" smtClean="0"/>
              <a:pPr/>
              <a:t>27.10.2013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DB52-4D60-441D-8FF0-4055643E112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AE2A4-220F-440E-97CA-FE191BF85849}" type="datetimeFigureOut">
              <a:rPr lang="uk-UA" smtClean="0"/>
              <a:pPr/>
              <a:t>27.10.2013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DB52-4D60-441D-8FF0-4055643E112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AE2A4-220F-440E-97CA-FE191BF85849}" type="datetimeFigureOut">
              <a:rPr lang="uk-UA" smtClean="0"/>
              <a:pPr/>
              <a:t>27.10.2013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DB52-4D60-441D-8FF0-4055643E112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AE2A4-220F-440E-97CA-FE191BF85849}" type="datetimeFigureOut">
              <a:rPr lang="uk-UA" smtClean="0"/>
              <a:pPr/>
              <a:t>27.10.2013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DB52-4D60-441D-8FF0-4055643E112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AE2A4-220F-440E-97CA-FE191BF85849}" type="datetimeFigureOut">
              <a:rPr lang="uk-UA" smtClean="0"/>
              <a:pPr/>
              <a:t>27.10.2013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DB52-4D60-441D-8FF0-4055643E112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AE2A4-220F-440E-97CA-FE191BF85849}" type="datetimeFigureOut">
              <a:rPr lang="uk-UA" smtClean="0"/>
              <a:pPr/>
              <a:t>27.10.2013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DB52-4D60-441D-8FF0-4055643E112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AE2A4-220F-440E-97CA-FE191BF85849}" type="datetimeFigureOut">
              <a:rPr lang="uk-UA" smtClean="0"/>
              <a:pPr/>
              <a:t>27.10.2013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DB52-4D60-441D-8FF0-4055643E112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AE2A4-220F-440E-97CA-FE191BF85849}" type="datetimeFigureOut">
              <a:rPr lang="uk-UA" smtClean="0"/>
              <a:pPr/>
              <a:t>27.10.2013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DB52-4D60-441D-8FF0-4055643E112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AE2A4-220F-440E-97CA-FE191BF85849}" type="datetimeFigureOut">
              <a:rPr lang="uk-UA" smtClean="0"/>
              <a:pPr/>
              <a:t>27.10.2013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DB52-4D60-441D-8FF0-4055643E112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AE2A4-220F-440E-97CA-FE191BF85849}" type="datetimeFigureOut">
              <a:rPr lang="uk-UA" smtClean="0"/>
              <a:pPr/>
              <a:t>27.10.2013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3DB52-4D60-441D-8FF0-4055643E1120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gi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gif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1500174"/>
            <a:ext cx="9144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6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latin typeface="Impact"/>
              </a:rPr>
              <a:t>     </a:t>
            </a:r>
            <a:r>
              <a:rPr lang="uk-UA" sz="80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latin typeface="Impact"/>
              </a:rPr>
              <a:t>Калина – одвічний символ України!</a:t>
            </a:r>
            <a:endParaRPr lang="ru-RU" sz="80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1"/>
              </a:gradFill>
              <a:latin typeface="Impac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428604"/>
            <a:ext cx="70008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dirty="0" smtClean="0"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</a:rPr>
              <a:t> </a:t>
            </a:r>
            <a:r>
              <a:rPr lang="uk-UA" sz="3200" dirty="0" smtClean="0"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</a:rPr>
              <a:t>Дослідницько-пошуковий </a:t>
            </a:r>
            <a:br>
              <a:rPr lang="uk-UA" sz="3200" dirty="0" smtClean="0"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</a:rPr>
            </a:br>
            <a:r>
              <a:rPr lang="uk-UA" sz="3200" dirty="0" smtClean="0"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</a:rPr>
              <a:t>        </a:t>
            </a:r>
            <a:r>
              <a:rPr lang="uk-UA" sz="3200" dirty="0" err="1" smtClean="0"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</a:rPr>
              <a:t>міжпредметний</a:t>
            </a:r>
            <a:r>
              <a:rPr lang="uk-UA" sz="3200" dirty="0" smtClean="0"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</a:rPr>
              <a:t> проект</a:t>
            </a:r>
            <a:br>
              <a:rPr lang="uk-UA" sz="3200" dirty="0" smtClean="0"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</a:rPr>
            </a:br>
            <a:endParaRPr lang="uk-UA" sz="3200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0" y="5072050"/>
            <a:ext cx="7858148" cy="178595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учнів 2 класу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uk-UA" sz="2900" b="1" dirty="0" smtClean="0"/>
              <a:t>Хустського НВК№1</a:t>
            </a:r>
            <a:endParaRPr kumimoji="0" lang="uk-UA" sz="29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вчитель </a:t>
            </a:r>
            <a:r>
              <a:rPr kumimoji="0" lang="uk-UA" sz="29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Теслевич</a:t>
            </a:r>
            <a:r>
              <a:rPr kumimoji="0" lang="uk-UA" sz="29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Мар’яна Василівна</a:t>
            </a:r>
            <a:endParaRPr kumimoji="0" lang="uk-UA" sz="29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2" descr="800px-Viburnum_opulus_-_kalyna_ukrain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786081" cy="28333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858180" cy="1143000"/>
          </a:xfrm>
        </p:spPr>
        <p:txBody>
          <a:bodyPr>
            <a:noAutofit/>
          </a:bodyPr>
          <a:lstStyle/>
          <a:p>
            <a:r>
              <a:rPr lang="uk-UA" sz="3600" b="1" i="1" dirty="0" smtClean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Посадіть калину в себе біля хати …</a:t>
            </a:r>
            <a:endParaRPr lang="ru-RU" sz="3600" b="1" i="1" dirty="0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285860"/>
          <a:ext cx="6429420" cy="4924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26" y="0"/>
            <a:ext cx="8572592" cy="725470"/>
          </a:xfrm>
          <a:solidFill>
            <a:schemeClr val="accent3"/>
          </a:solidFill>
        </p:spPr>
        <p:txBody>
          <a:bodyPr>
            <a:normAutofit/>
          </a:bodyPr>
          <a:lstStyle/>
          <a:p>
            <a:r>
              <a:rPr lang="uk-UA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Презентація </a:t>
            </a:r>
            <a:r>
              <a:rPr lang="uk-UA" sz="4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сенканів</a:t>
            </a:r>
            <a:endParaRPr lang="ru-RU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786874" cy="5929330"/>
          </a:xfrm>
          <a:solidFill>
            <a:schemeClr val="accent3"/>
          </a:solidFill>
        </p:spPr>
        <p:txBody>
          <a:bodyPr>
            <a:normAutofit lnSpcReduction="10000"/>
          </a:bodyPr>
          <a:lstStyle/>
          <a:p>
            <a:pPr lvl="0"/>
            <a:r>
              <a:rPr lang="uk-UA" sz="2000" dirty="0" smtClean="0"/>
              <a:t>Калина.</a:t>
            </a:r>
            <a:endParaRPr lang="ru-RU" sz="2000" dirty="0" smtClean="0"/>
          </a:p>
          <a:p>
            <a:r>
              <a:rPr lang="uk-UA" sz="2000" dirty="0" smtClean="0"/>
              <a:t>Червона, пишна.</a:t>
            </a:r>
            <a:endParaRPr lang="ru-RU" sz="2000" dirty="0" smtClean="0"/>
          </a:p>
          <a:p>
            <a:r>
              <a:rPr lang="uk-UA" sz="2000" dirty="0" smtClean="0"/>
              <a:t>Зацвіла, розквітла, похилилася.</a:t>
            </a:r>
            <a:endParaRPr lang="ru-RU" sz="2000" dirty="0" smtClean="0"/>
          </a:p>
          <a:p>
            <a:r>
              <a:rPr lang="uk-UA" sz="2000" dirty="0" smtClean="0"/>
              <a:t>Це моя рідна земля.</a:t>
            </a:r>
            <a:endParaRPr lang="ru-RU" sz="2000" dirty="0" smtClean="0"/>
          </a:p>
          <a:p>
            <a:r>
              <a:rPr lang="uk-UA" sz="2000" dirty="0" smtClean="0"/>
              <a:t>Символ.</a:t>
            </a:r>
            <a:endParaRPr lang="ru-RU" sz="2000" dirty="0" smtClean="0"/>
          </a:p>
          <a:p>
            <a:pPr lvl="0" algn="r"/>
            <a:r>
              <a:rPr lang="uk-UA" sz="2000" dirty="0" smtClean="0"/>
              <a:t>Калина.</a:t>
            </a:r>
            <a:endParaRPr lang="ru-RU" sz="2000" dirty="0" smtClean="0"/>
          </a:p>
          <a:p>
            <a:pPr algn="r"/>
            <a:r>
              <a:rPr lang="uk-UA" sz="2000" dirty="0" smtClean="0"/>
              <a:t>Солодка, гірка.</a:t>
            </a:r>
            <a:endParaRPr lang="ru-RU" sz="2000" dirty="0" smtClean="0"/>
          </a:p>
          <a:p>
            <a:pPr algn="r"/>
            <a:r>
              <a:rPr lang="uk-UA" sz="2000" dirty="0" smtClean="0"/>
              <a:t>Пишається, червоніє, звеселяє.</a:t>
            </a:r>
            <a:endParaRPr lang="ru-RU" sz="2000" dirty="0" smtClean="0"/>
          </a:p>
          <a:p>
            <a:pPr algn="r"/>
            <a:r>
              <a:rPr lang="uk-UA" sz="2000" dirty="0" smtClean="0"/>
              <a:t>Рослина – символ батьківської оселі.</a:t>
            </a:r>
            <a:endParaRPr lang="ru-RU" sz="2000" dirty="0" smtClean="0"/>
          </a:p>
          <a:p>
            <a:pPr algn="r"/>
            <a:r>
              <a:rPr lang="uk-UA" sz="2000" dirty="0" smtClean="0"/>
              <a:t>Пам'ять. </a:t>
            </a:r>
            <a:endParaRPr lang="ru-RU" sz="2000" dirty="0" smtClean="0"/>
          </a:p>
          <a:p>
            <a:pPr lvl="0"/>
            <a:r>
              <a:rPr lang="uk-UA" sz="2000" dirty="0" smtClean="0"/>
              <a:t>Калина.</a:t>
            </a:r>
            <a:endParaRPr lang="ru-RU" sz="2000" dirty="0" smtClean="0"/>
          </a:p>
          <a:p>
            <a:r>
              <a:rPr lang="uk-UA" sz="2000" dirty="0" smtClean="0"/>
              <a:t>Поетична, рідна.</a:t>
            </a:r>
            <a:endParaRPr lang="ru-RU" sz="2000" dirty="0" smtClean="0"/>
          </a:p>
          <a:p>
            <a:r>
              <a:rPr lang="uk-UA" sz="2000" dirty="0" smtClean="0"/>
              <a:t>Посадили, пам’ятати, оберігати.</a:t>
            </a:r>
            <a:endParaRPr lang="ru-RU" sz="2000" dirty="0" smtClean="0"/>
          </a:p>
          <a:p>
            <a:r>
              <a:rPr lang="uk-UA" sz="2000" dirty="0" smtClean="0"/>
              <a:t>Краса і врода Батьківщини.</a:t>
            </a:r>
            <a:endParaRPr lang="ru-RU" sz="2000" dirty="0" smtClean="0"/>
          </a:p>
          <a:p>
            <a:r>
              <a:rPr lang="uk-UA" sz="2000" dirty="0" smtClean="0"/>
              <a:t>Матуся.</a:t>
            </a:r>
            <a:endParaRPr lang="ru-RU" sz="2000" dirty="0" smtClean="0"/>
          </a:p>
          <a:p>
            <a:pPr>
              <a:buNone/>
            </a:pPr>
            <a:r>
              <a:rPr lang="uk-UA" sz="2400" dirty="0" smtClean="0"/>
              <a:t> </a:t>
            </a:r>
            <a:endParaRPr lang="ru-RU" sz="2400" dirty="0" smtClean="0"/>
          </a:p>
          <a:p>
            <a:endParaRPr lang="ru-RU" sz="2400" dirty="0"/>
          </a:p>
        </p:txBody>
      </p:sp>
      <p:pic>
        <p:nvPicPr>
          <p:cNvPr id="4" name="Рисунок 3" descr="izobrazhenie_0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2598841"/>
            <a:ext cx="2286016" cy="27589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p81940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88" y="1071546"/>
            <a:ext cx="2542722" cy="18669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MC900123223.W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4378707"/>
            <a:ext cx="2179130" cy="24792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MC900193570.WM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00562" y="1142984"/>
            <a:ext cx="1714512" cy="2571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sm_r4-35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29454" y="4908980"/>
            <a:ext cx="1971683" cy="19490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sm_r4-41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034" y="3214686"/>
            <a:ext cx="1357322" cy="16430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715436" cy="1071570"/>
          </a:xfrm>
          <a:solidFill>
            <a:srgbClr val="CCFF99">
              <a:alpha val="76078"/>
            </a:srgb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b="1" dirty="0" err="1" smtClean="0">
                <a:solidFill>
                  <a:srgbClr val="800000"/>
                </a:solidFill>
              </a:rPr>
              <a:t>Вишита</a:t>
            </a:r>
            <a:r>
              <a:rPr lang="ru-RU" sz="2800" b="1" dirty="0" smtClean="0">
                <a:solidFill>
                  <a:srgbClr val="800000"/>
                </a:solidFill>
              </a:rPr>
              <a:t> сорочка, рушник та калина – </a:t>
            </a:r>
            <a:br>
              <a:rPr lang="ru-RU" sz="2800" b="1" dirty="0" smtClean="0">
                <a:solidFill>
                  <a:srgbClr val="800000"/>
                </a:solidFill>
              </a:rPr>
            </a:br>
            <a:r>
              <a:rPr lang="ru-RU" sz="2800" b="1" dirty="0" err="1" smtClean="0">
                <a:solidFill>
                  <a:srgbClr val="800000"/>
                </a:solidFill>
              </a:rPr>
              <a:t>з</a:t>
            </a:r>
            <a:r>
              <a:rPr lang="ru-RU" sz="2800" b="1" dirty="0" smtClean="0">
                <a:solidFill>
                  <a:srgbClr val="800000"/>
                </a:solidFill>
              </a:rPr>
              <a:t> </a:t>
            </a:r>
            <a:r>
              <a:rPr lang="ru-RU" sz="2800" b="1" dirty="0" err="1" smtClean="0">
                <a:solidFill>
                  <a:srgbClr val="800000"/>
                </a:solidFill>
              </a:rPr>
              <a:t>цього</a:t>
            </a:r>
            <a:r>
              <a:rPr lang="ru-RU" sz="2800" b="1" dirty="0" smtClean="0">
                <a:solidFill>
                  <a:srgbClr val="800000"/>
                </a:solidFill>
              </a:rPr>
              <a:t> </a:t>
            </a:r>
            <a:r>
              <a:rPr lang="ru-RU" sz="2800" b="1" dirty="0" err="1" smtClean="0">
                <a:solidFill>
                  <a:srgbClr val="800000"/>
                </a:solidFill>
              </a:rPr>
              <a:t>починається</a:t>
            </a:r>
            <a:r>
              <a:rPr lang="ru-RU" sz="2800" b="1" dirty="0" smtClean="0">
                <a:solidFill>
                  <a:srgbClr val="800000"/>
                </a:solidFill>
              </a:rPr>
              <a:t> </a:t>
            </a:r>
            <a:r>
              <a:rPr lang="ru-RU" sz="2800" b="1" dirty="0" err="1" smtClean="0">
                <a:solidFill>
                  <a:srgbClr val="800000"/>
                </a:solidFill>
              </a:rPr>
              <a:t>ненька-Україна</a:t>
            </a:r>
            <a:r>
              <a:rPr lang="ru-RU" sz="2800" b="1" dirty="0" smtClean="0">
                <a:solidFill>
                  <a:srgbClr val="800000"/>
                </a:solidFill>
              </a:rPr>
              <a:t>.</a:t>
            </a:r>
            <a:br>
              <a:rPr lang="ru-RU" sz="2800" b="1" dirty="0" smtClean="0">
                <a:solidFill>
                  <a:srgbClr val="800000"/>
                </a:solidFill>
              </a:rPr>
            </a:b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44" y="1357298"/>
            <a:ext cx="4071966" cy="71438"/>
          </a:xfrm>
        </p:spPr>
        <p:txBody>
          <a:bodyPr>
            <a:normAutofit fontScale="25000" lnSpcReduction="20000"/>
          </a:bodyPr>
          <a:lstStyle/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800" dirty="0" smtClean="0">
              <a:latin typeface="Comic Sans MS" pitchFamily="66" charset="0"/>
            </a:endParaRPr>
          </a:p>
          <a:p>
            <a:endParaRPr lang="ru-RU" sz="1800" dirty="0" smtClean="0">
              <a:latin typeface="Comic Sans MS" pitchFamily="66" charset="0"/>
            </a:endParaRPr>
          </a:p>
          <a:p>
            <a:endParaRPr lang="ru-RU" sz="1400" dirty="0"/>
          </a:p>
        </p:txBody>
      </p:sp>
      <p:pic>
        <p:nvPicPr>
          <p:cNvPr id="9" name="Содержимое 8" descr="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142844" y="3286124"/>
            <a:ext cx="4357718" cy="32797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786446" y="1535113"/>
            <a:ext cx="2900354" cy="393689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10" name="Содержимое 9" descr="6 (1)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645025" y="3286124"/>
            <a:ext cx="4356131" cy="32861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285720" y="1428736"/>
            <a:ext cx="3357586" cy="1785950"/>
          </a:xfrm>
          <a:prstGeom prst="wedgeRoundRectCallout">
            <a:avLst>
              <a:gd name="adj1" fmla="val -21105"/>
              <a:gd name="adj2" fmla="val 68644"/>
              <a:gd name="adj3" fmla="val 16667"/>
            </a:avLst>
          </a:prstGeom>
          <a:solidFill>
            <a:srgbClr val="FF33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atin typeface="Comic Sans MS" pitchFamily="66" charset="0"/>
              </a:rPr>
              <a:t>Калина </a:t>
            </a:r>
            <a:r>
              <a:rPr lang="ru-RU" dirty="0" err="1" smtClean="0">
                <a:latin typeface="Comic Sans MS" pitchFamily="66" charset="0"/>
              </a:rPr>
              <a:t>символізує</a:t>
            </a:r>
            <a:r>
              <a:rPr lang="ru-RU" dirty="0" smtClean="0">
                <a:latin typeface="Comic Sans MS" pitchFamily="66" charset="0"/>
              </a:rPr>
              <a:t> материнство: кущ — сама </a:t>
            </a:r>
            <a:r>
              <a:rPr lang="ru-RU" dirty="0" err="1" smtClean="0">
                <a:latin typeface="Comic Sans MS" pitchFamily="66" charset="0"/>
              </a:rPr>
              <a:t>мати</a:t>
            </a:r>
            <a:r>
              <a:rPr lang="ru-RU" dirty="0" smtClean="0">
                <a:latin typeface="Comic Sans MS" pitchFamily="66" charset="0"/>
              </a:rPr>
              <a:t>; </a:t>
            </a:r>
            <a:r>
              <a:rPr lang="ru-RU" dirty="0" err="1" smtClean="0">
                <a:latin typeface="Comic Sans MS" pitchFamily="66" charset="0"/>
              </a:rPr>
              <a:t>цвіт</a:t>
            </a:r>
            <a:r>
              <a:rPr lang="ru-RU" dirty="0" smtClean="0">
                <a:latin typeface="Comic Sans MS" pitchFamily="66" charset="0"/>
              </a:rPr>
              <a:t>, </a:t>
            </a:r>
            <a:r>
              <a:rPr lang="ru-RU" dirty="0" err="1" smtClean="0">
                <a:latin typeface="Comic Sans MS" pitchFamily="66" charset="0"/>
              </a:rPr>
              <a:t>ягідки</a:t>
            </a:r>
            <a:r>
              <a:rPr lang="ru-RU" dirty="0" smtClean="0">
                <a:latin typeface="Comic Sans MS" pitchFamily="66" charset="0"/>
              </a:rPr>
              <a:t> — </a:t>
            </a:r>
            <a:r>
              <a:rPr lang="ru-RU" dirty="0" err="1" smtClean="0">
                <a:latin typeface="Comic Sans MS" pitchFamily="66" charset="0"/>
              </a:rPr>
              <a:t>діти</a:t>
            </a:r>
            <a:r>
              <a:rPr lang="ru-RU" dirty="0" smtClean="0">
                <a:latin typeface="Comic Sans MS" pitchFamily="66" charset="0"/>
              </a:rPr>
              <a:t>. </a:t>
            </a:r>
            <a:r>
              <a:rPr lang="ru-RU" dirty="0" err="1" smtClean="0">
                <a:latin typeface="Comic Sans MS" pitchFamily="66" charset="0"/>
              </a:rPr>
              <a:t>Це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також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уособлення</a:t>
            </a:r>
            <a:r>
              <a:rPr lang="ru-RU" dirty="0" smtClean="0">
                <a:latin typeface="Comic Sans MS" pitchFamily="66" charset="0"/>
              </a:rPr>
              <a:t> дому, </a:t>
            </a:r>
            <a:r>
              <a:rPr lang="ru-RU" dirty="0" err="1" smtClean="0">
                <a:latin typeface="Comic Sans MS" pitchFamily="66" charset="0"/>
              </a:rPr>
              <a:t>батьків</a:t>
            </a:r>
            <a:r>
              <a:rPr lang="ru-RU" dirty="0" smtClean="0">
                <a:latin typeface="Comic Sans MS" pitchFamily="66" charset="0"/>
              </a:rPr>
              <a:t>, </a:t>
            </a:r>
            <a:r>
              <a:rPr lang="ru-RU" dirty="0" err="1" smtClean="0">
                <a:latin typeface="Comic Sans MS" pitchFamily="66" charset="0"/>
              </a:rPr>
              <a:t>усього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рідного</a:t>
            </a:r>
            <a:r>
              <a:rPr lang="ru-RU" dirty="0" smtClean="0">
                <a:latin typeface="Comic Sans MS" pitchFamily="66" charset="0"/>
              </a:rPr>
              <a:t>.</a:t>
            </a: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5715008" y="1357298"/>
            <a:ext cx="3143272" cy="2071702"/>
          </a:xfrm>
          <a:prstGeom prst="wedgeRoundRectCallout">
            <a:avLst>
              <a:gd name="adj1" fmla="val -20833"/>
              <a:gd name="adj2" fmla="val 65572"/>
              <a:gd name="adj3" fmla="val 16667"/>
            </a:avLst>
          </a:prstGeom>
          <a:solidFill>
            <a:srgbClr val="FF33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 smtClean="0"/>
          </a:p>
          <a:p>
            <a:r>
              <a:rPr lang="ru-RU" dirty="0" smtClean="0"/>
              <a:t>Калина </a:t>
            </a:r>
            <a:r>
              <a:rPr lang="ru-RU" dirty="0" err="1" smtClean="0"/>
              <a:t>символізує</a:t>
            </a:r>
            <a:r>
              <a:rPr lang="ru-RU" dirty="0" smtClean="0"/>
              <a:t> свято </a:t>
            </a:r>
            <a:r>
              <a:rPr lang="ru-RU" dirty="0" err="1" smtClean="0"/>
              <a:t>коляди</a:t>
            </a:r>
            <a:r>
              <a:rPr lang="ru-RU" dirty="0" smtClean="0"/>
              <a:t>, </a:t>
            </a:r>
            <a:r>
              <a:rPr lang="ru-RU" dirty="0" err="1" smtClean="0"/>
              <a:t>Різдва</a:t>
            </a:r>
            <a:r>
              <a:rPr lang="ru-RU" dirty="0" smtClean="0"/>
              <a:t> </a:t>
            </a:r>
            <a:r>
              <a:rPr lang="ru-RU" dirty="0" err="1" smtClean="0"/>
              <a:t>світу</a:t>
            </a:r>
            <a:r>
              <a:rPr lang="ru-RU" dirty="0" smtClean="0"/>
              <a:t>. </a:t>
            </a:r>
            <a:r>
              <a:rPr lang="ru-RU" dirty="0" err="1" smtClean="0"/>
              <a:t>Наруга</a:t>
            </a:r>
            <a:r>
              <a:rPr lang="ru-RU" dirty="0" smtClean="0"/>
              <a:t> над нею </a:t>
            </a:r>
            <a:r>
              <a:rPr lang="ru-RU" dirty="0" err="1" smtClean="0"/>
              <a:t>вкривала</a:t>
            </a:r>
            <a:r>
              <a:rPr lang="ru-RU" dirty="0" smtClean="0"/>
              <a:t> </a:t>
            </a:r>
            <a:r>
              <a:rPr lang="ru-RU" dirty="0" err="1" smtClean="0"/>
              <a:t>людину</a:t>
            </a:r>
            <a:r>
              <a:rPr lang="ru-RU" dirty="0" smtClean="0"/>
              <a:t> </a:t>
            </a:r>
            <a:r>
              <a:rPr lang="ru-RU" dirty="0" err="1" smtClean="0"/>
              <a:t>ганьбою</a:t>
            </a:r>
            <a:r>
              <a:rPr lang="ru-RU" dirty="0" smtClean="0"/>
              <a:t>. </a:t>
            </a:r>
            <a:r>
              <a:rPr lang="ru-RU" dirty="0" err="1" smtClean="0"/>
              <a:t>Дітям</a:t>
            </a:r>
            <a:r>
              <a:rPr lang="ru-RU" dirty="0" smtClean="0"/>
              <a:t> казали: «Не </a:t>
            </a:r>
            <a:r>
              <a:rPr lang="ru-RU" dirty="0" err="1" smtClean="0"/>
              <a:t>ламайте</a:t>
            </a:r>
            <a:r>
              <a:rPr lang="ru-RU" dirty="0" smtClean="0"/>
              <a:t> калину, </a:t>
            </a:r>
            <a:r>
              <a:rPr lang="ru-RU" dirty="0" err="1" smtClean="0"/>
              <a:t>бо</a:t>
            </a:r>
            <a:r>
              <a:rPr lang="ru-RU" dirty="0" smtClean="0"/>
              <a:t> накличете </a:t>
            </a:r>
            <a:r>
              <a:rPr lang="ru-RU" dirty="0" err="1" smtClean="0"/>
              <a:t>морози</a:t>
            </a:r>
            <a:r>
              <a:rPr lang="ru-RU" dirty="0" smtClean="0"/>
              <a:t>». </a:t>
            </a:r>
          </a:p>
          <a:p>
            <a:pPr algn="ctr"/>
            <a:endParaRPr lang="ru-RU" dirty="0"/>
          </a:p>
        </p:txBody>
      </p:sp>
      <p:pic>
        <p:nvPicPr>
          <p:cNvPr id="11" name="Рисунок 10" descr="a6ad3b31f9a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43372" y="1500174"/>
            <a:ext cx="1028698" cy="16026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214290"/>
            <a:ext cx="4354544" cy="1500198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77500" lnSpcReduction="20000"/>
          </a:bodyPr>
          <a:lstStyle/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pPr algn="ctr"/>
            <a:r>
              <a:rPr lang="ru-RU" sz="1600" dirty="0" err="1" smtClean="0"/>
              <a:t>Досі</a:t>
            </a:r>
            <a:r>
              <a:rPr lang="ru-RU" sz="1600" dirty="0" smtClean="0"/>
              <a:t> </a:t>
            </a:r>
            <a:r>
              <a:rPr lang="ru-RU" sz="1600" dirty="0" err="1" smtClean="0"/>
              <a:t>існує</a:t>
            </a:r>
            <a:r>
              <a:rPr lang="ru-RU" sz="1600" dirty="0" smtClean="0"/>
              <a:t> </a:t>
            </a:r>
            <a:r>
              <a:rPr lang="ru-RU" sz="1600" dirty="0" err="1" smtClean="0"/>
              <a:t>повір'я</a:t>
            </a:r>
            <a:r>
              <a:rPr lang="ru-RU" sz="1600" dirty="0" smtClean="0"/>
              <a:t>: </a:t>
            </a:r>
            <a:r>
              <a:rPr lang="ru-RU" sz="1600" dirty="0" err="1" smtClean="0"/>
              <a:t>якщо</a:t>
            </a:r>
            <a:r>
              <a:rPr lang="ru-RU" sz="1600" dirty="0" smtClean="0"/>
              <a:t> </a:t>
            </a:r>
            <a:r>
              <a:rPr lang="ru-RU" sz="1600" dirty="0" err="1" smtClean="0"/>
              <a:t>вирізати</a:t>
            </a:r>
            <a:r>
              <a:rPr lang="ru-RU" sz="1600" dirty="0" smtClean="0"/>
              <a:t> </a:t>
            </a:r>
            <a:r>
              <a:rPr lang="ru-RU" sz="1600" dirty="0" err="1" smtClean="0"/>
              <a:t>з</a:t>
            </a:r>
            <a:r>
              <a:rPr lang="ru-RU" sz="1600" dirty="0" smtClean="0"/>
              <a:t> </a:t>
            </a:r>
            <a:r>
              <a:rPr lang="ru-RU" sz="1600" dirty="0" err="1" smtClean="0"/>
              <a:t>калини</a:t>
            </a:r>
            <a:r>
              <a:rPr lang="ru-RU" sz="1600" dirty="0" smtClean="0"/>
              <a:t> </a:t>
            </a:r>
            <a:r>
              <a:rPr lang="ru-RU" sz="1600" dirty="0" err="1" smtClean="0"/>
              <a:t>сопілку</a:t>
            </a:r>
            <a:r>
              <a:rPr lang="ru-RU" sz="1600" dirty="0" smtClean="0"/>
              <a:t>, то в </a:t>
            </a:r>
            <a:r>
              <a:rPr lang="ru-RU" sz="1600" dirty="0" err="1" smtClean="0"/>
              <a:t>сім'ї</a:t>
            </a:r>
            <a:r>
              <a:rPr lang="ru-RU" sz="1600" dirty="0" smtClean="0"/>
              <a:t> </a:t>
            </a:r>
            <a:r>
              <a:rPr lang="ru-RU" sz="1600" dirty="0" err="1" smtClean="0"/>
              <a:t>з'явиться</a:t>
            </a:r>
            <a:r>
              <a:rPr lang="ru-RU" sz="1600" dirty="0" smtClean="0"/>
              <a:t> </a:t>
            </a:r>
            <a:r>
              <a:rPr lang="ru-RU" sz="1600" dirty="0" err="1" smtClean="0"/>
              <a:t>продовжувач</a:t>
            </a:r>
            <a:r>
              <a:rPr lang="ru-RU" sz="1600" dirty="0" smtClean="0"/>
              <a:t> роду — </a:t>
            </a:r>
            <a:r>
              <a:rPr lang="ru-RU" sz="1600" dirty="0" err="1" smtClean="0"/>
              <a:t>син</a:t>
            </a:r>
            <a:r>
              <a:rPr lang="ru-RU" sz="1600" dirty="0" smtClean="0"/>
              <a:t>.</a:t>
            </a:r>
          </a:p>
          <a:p>
            <a:pPr algn="ctr"/>
            <a:r>
              <a:rPr lang="uk-UA" sz="1600" dirty="0" smtClean="0"/>
              <a:t>З калини робили колиски для немовлят, прикрашали світлиці.</a:t>
            </a:r>
            <a:endParaRPr lang="ru-RU" sz="1600" dirty="0" smtClean="0"/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4876" y="214290"/>
            <a:ext cx="4286280" cy="3357586"/>
          </a:xfrm>
          <a:solidFill>
            <a:srgbClr val="FFFF99"/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endParaRPr lang="ru-RU" sz="1800" dirty="0" smtClean="0"/>
          </a:p>
          <a:p>
            <a:r>
              <a:rPr lang="ru-RU" sz="1800" dirty="0" smtClean="0"/>
              <a:t>Не </a:t>
            </a:r>
            <a:r>
              <a:rPr lang="ru-RU" sz="1800" dirty="0" err="1" smtClean="0"/>
              <a:t>обходився</a:t>
            </a:r>
            <a:r>
              <a:rPr lang="ru-RU" sz="1800" dirty="0" smtClean="0"/>
              <a:t> без </a:t>
            </a:r>
            <a:r>
              <a:rPr lang="ru-RU" sz="1800" dirty="0" err="1" smtClean="0"/>
              <a:t>калини</a:t>
            </a:r>
            <a:r>
              <a:rPr lang="ru-RU" sz="1800" dirty="0" smtClean="0"/>
              <a:t> і </a:t>
            </a:r>
            <a:r>
              <a:rPr lang="ru-RU" sz="1800" dirty="0" err="1" smtClean="0"/>
              <a:t>такий</a:t>
            </a:r>
            <a:r>
              <a:rPr lang="ru-RU" sz="1800" dirty="0" smtClean="0"/>
              <a:t> </a:t>
            </a:r>
            <a:r>
              <a:rPr lang="ru-RU" sz="1800" dirty="0" err="1" smtClean="0"/>
              <a:t>важливий</a:t>
            </a:r>
            <a:r>
              <a:rPr lang="ru-RU" sz="1800" dirty="0" smtClean="0"/>
              <a:t> обряд, як </a:t>
            </a:r>
            <a:r>
              <a:rPr lang="ru-RU" sz="1800" dirty="0" err="1" smtClean="0"/>
              <a:t>весілля</a:t>
            </a:r>
            <a:r>
              <a:rPr lang="ru-RU" sz="1800" dirty="0" smtClean="0"/>
              <a:t>. У </a:t>
            </a:r>
            <a:r>
              <a:rPr lang="ru-RU" sz="1800" dirty="0" err="1" smtClean="0"/>
              <a:t>багатьох</a:t>
            </a:r>
            <a:r>
              <a:rPr lang="ru-RU" sz="1800" dirty="0" smtClean="0"/>
              <a:t> </a:t>
            </a:r>
            <a:r>
              <a:rPr lang="ru-RU" sz="1800" dirty="0" err="1" smtClean="0"/>
              <a:t>весільних</a:t>
            </a:r>
            <a:r>
              <a:rPr lang="ru-RU" sz="1800" dirty="0" smtClean="0"/>
              <a:t> </a:t>
            </a:r>
            <a:r>
              <a:rPr lang="ru-RU" sz="1800" dirty="0" err="1" smtClean="0"/>
              <a:t>піснях</a:t>
            </a:r>
            <a:r>
              <a:rPr lang="ru-RU" sz="1800" dirty="0" smtClean="0"/>
              <a:t> </a:t>
            </a:r>
            <a:r>
              <a:rPr lang="ru-RU" sz="1800" dirty="0" err="1" smtClean="0"/>
              <a:t>є</a:t>
            </a:r>
            <a:r>
              <a:rPr lang="ru-RU" sz="1800" dirty="0" smtClean="0"/>
              <a:t> слова про калину. </a:t>
            </a:r>
            <a:r>
              <a:rPr lang="ru-RU" sz="1800" dirty="0" err="1" smtClean="0"/>
              <a:t>Найдорожчих</a:t>
            </a:r>
            <a:r>
              <a:rPr lang="ru-RU" sz="1800" dirty="0" smtClean="0"/>
              <a:t> гостей </a:t>
            </a:r>
            <a:r>
              <a:rPr lang="ru-RU" sz="1800" dirty="0" err="1" smtClean="0"/>
              <a:t>зустрічали</a:t>
            </a:r>
            <a:r>
              <a:rPr lang="ru-RU" sz="1800" dirty="0" smtClean="0"/>
              <a:t> </a:t>
            </a:r>
            <a:r>
              <a:rPr lang="ru-RU" sz="1800" dirty="0" err="1" smtClean="0"/>
              <a:t>короваєм</a:t>
            </a:r>
            <a:r>
              <a:rPr lang="ru-RU" sz="1800" dirty="0" smtClean="0"/>
              <a:t>, </a:t>
            </a:r>
            <a:r>
              <a:rPr lang="ru-RU" sz="1800" dirty="0" err="1" smtClean="0"/>
              <a:t>прикрашеним</a:t>
            </a:r>
            <a:r>
              <a:rPr lang="ru-RU" sz="1800" dirty="0" smtClean="0"/>
              <a:t> калиною</a:t>
            </a:r>
            <a:r>
              <a:rPr lang="uk-UA" sz="1800" dirty="0" smtClean="0"/>
              <a:t>. </a:t>
            </a:r>
            <a:r>
              <a:rPr lang="ru-RU" sz="1800" dirty="0" smtClean="0"/>
              <a:t> Перед </a:t>
            </a:r>
            <a:r>
              <a:rPr lang="ru-RU" sz="1800" dirty="0" err="1" smtClean="0"/>
              <a:t>молодими</a:t>
            </a:r>
            <a:r>
              <a:rPr lang="ru-RU" sz="1800" dirty="0" smtClean="0"/>
              <a:t> на </a:t>
            </a:r>
            <a:r>
              <a:rPr lang="ru-RU" sz="1800" dirty="0" err="1" smtClean="0"/>
              <a:t>столі</a:t>
            </a:r>
            <a:r>
              <a:rPr lang="ru-RU" sz="1800" dirty="0" smtClean="0"/>
              <a:t> ставили букет </a:t>
            </a:r>
            <a:r>
              <a:rPr lang="ru-RU" sz="1800" dirty="0" err="1" smtClean="0"/>
              <a:t>із</a:t>
            </a:r>
            <a:r>
              <a:rPr lang="ru-RU" sz="1800" dirty="0" smtClean="0"/>
              <a:t> </a:t>
            </a:r>
            <a:r>
              <a:rPr lang="ru-RU" sz="1800" dirty="0" err="1" smtClean="0"/>
              <a:t>гілочок</a:t>
            </a:r>
            <a:r>
              <a:rPr lang="ru-RU" sz="1800" dirty="0" smtClean="0"/>
              <a:t> дуба та </a:t>
            </a:r>
            <a:r>
              <a:rPr lang="ru-RU" sz="1800" dirty="0" err="1" smtClean="0"/>
              <a:t>калини</a:t>
            </a:r>
            <a:r>
              <a:rPr lang="ru-RU" sz="1800" dirty="0" smtClean="0"/>
              <a:t>. І на </a:t>
            </a:r>
            <a:r>
              <a:rPr lang="ru-RU" sz="1800" dirty="0" err="1" smtClean="0"/>
              <a:t>весільному</a:t>
            </a:r>
            <a:r>
              <a:rPr lang="ru-RU" sz="1800" dirty="0" smtClean="0"/>
              <a:t> рушнику </a:t>
            </a:r>
            <a:r>
              <a:rPr lang="ru-RU" sz="1800" dirty="0" err="1" smtClean="0"/>
              <a:t>вишивали</a:t>
            </a:r>
            <a:r>
              <a:rPr lang="ru-RU" sz="1800" dirty="0" smtClean="0"/>
              <a:t> калину </a:t>
            </a:r>
            <a:r>
              <a:rPr lang="ru-RU" sz="1800" dirty="0" err="1" smtClean="0"/>
              <a:t>з</a:t>
            </a:r>
            <a:r>
              <a:rPr lang="ru-RU" sz="1800" dirty="0" smtClean="0"/>
              <a:t> дубом як </a:t>
            </a:r>
            <a:r>
              <a:rPr lang="ru-RU" sz="1800" dirty="0" err="1" smtClean="0"/>
              <a:t>символи</a:t>
            </a:r>
            <a:r>
              <a:rPr lang="ru-RU" sz="1800" dirty="0" smtClean="0"/>
              <a:t> </a:t>
            </a:r>
            <a:r>
              <a:rPr lang="ru-RU" sz="1800" dirty="0" err="1" smtClean="0"/>
              <a:t>дівочої</a:t>
            </a:r>
            <a:r>
              <a:rPr lang="ru-RU" sz="1800" dirty="0" smtClean="0"/>
              <a:t> </a:t>
            </a:r>
            <a:r>
              <a:rPr lang="ru-RU" sz="1800" dirty="0" err="1" smtClean="0"/>
              <a:t>краси</a:t>
            </a:r>
            <a:r>
              <a:rPr lang="ru-RU" sz="1800" dirty="0" smtClean="0"/>
              <a:t> і </a:t>
            </a:r>
            <a:r>
              <a:rPr lang="ru-RU" sz="1800" dirty="0" err="1" smtClean="0"/>
              <a:t>ніжності</a:t>
            </a:r>
            <a:r>
              <a:rPr lang="ru-RU" sz="1800" dirty="0" smtClean="0"/>
              <a:t> та </a:t>
            </a:r>
            <a:r>
              <a:rPr lang="ru-RU" sz="1800" dirty="0" err="1" smtClean="0"/>
              <a:t>чоловічої</a:t>
            </a:r>
            <a:r>
              <a:rPr lang="ru-RU" sz="1800" dirty="0" smtClean="0"/>
              <a:t> </a:t>
            </a:r>
            <a:r>
              <a:rPr lang="ru-RU" sz="1800" dirty="0" err="1" smtClean="0"/>
              <a:t>сили</a:t>
            </a:r>
            <a:r>
              <a:rPr lang="ru-RU" sz="1800" dirty="0" smtClean="0"/>
              <a:t> і </a:t>
            </a:r>
            <a:r>
              <a:rPr lang="ru-RU" sz="1800" dirty="0" err="1" smtClean="0"/>
              <a:t>міцності</a:t>
            </a:r>
            <a:r>
              <a:rPr lang="ru-RU" sz="1800" dirty="0" smtClean="0"/>
              <a:t>.</a:t>
            </a:r>
          </a:p>
          <a:p>
            <a:endParaRPr lang="ru-RU" dirty="0"/>
          </a:p>
        </p:txBody>
      </p:sp>
      <p:pic>
        <p:nvPicPr>
          <p:cNvPr id="8" name="Содержимое 7" descr="630745_640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857224" y="3786190"/>
            <a:ext cx="3905249" cy="2928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14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3786190"/>
            <a:ext cx="392909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6" descr="f516fdf725ba7eb31870d9ca7b640.jpg"/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tretch>
            <a:fillRect/>
          </a:stretch>
        </p:blipFill>
        <p:spPr>
          <a:xfrm>
            <a:off x="285720" y="1785926"/>
            <a:ext cx="3286148" cy="2464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:\Фотки\тло\kv07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>
          <a:xfrm>
            <a:off x="0" y="-214313"/>
            <a:ext cx="9286875" cy="7072313"/>
          </a:xfrm>
          <a:prstGeom prst="rect">
            <a:avLst/>
          </a:prstGeom>
        </p:spPr>
      </p:pic>
      <p:pic>
        <p:nvPicPr>
          <p:cNvPr id="8194" name="Рисунок 14" descr="0_4883_e51bc0b4_XL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8" y="285750"/>
            <a:ext cx="4500562" cy="62150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8195" name="Заголовок 5"/>
          <p:cNvSpPr>
            <a:spLocks noGrp="1"/>
          </p:cNvSpPr>
          <p:nvPr>
            <p:ph type="title"/>
          </p:nvPr>
        </p:nvSpPr>
        <p:spPr>
          <a:xfrm>
            <a:off x="5214938" y="285750"/>
            <a:ext cx="3714750" cy="785813"/>
          </a:xfrm>
        </p:spPr>
        <p:txBody>
          <a:bodyPr/>
          <a:lstStyle/>
          <a:p>
            <a:r>
              <a:rPr lang="uk-UA" smtClean="0">
                <a:solidFill>
                  <a:srgbClr val="FF0000"/>
                </a:solidFill>
              </a:rPr>
              <a:t>Шанування калини у народі</a:t>
            </a:r>
            <a:endParaRPr lang="ru-RU" smtClean="0">
              <a:solidFill>
                <a:srgbClr val="FF0000"/>
              </a:solidFill>
            </a:endParaRPr>
          </a:p>
        </p:txBody>
      </p:sp>
      <p:sp>
        <p:nvSpPr>
          <p:cNvPr id="8196" name="Текст 7"/>
          <p:cNvSpPr>
            <a:spLocks noGrp="1"/>
          </p:cNvSpPr>
          <p:nvPr>
            <p:ph type="body" sz="half" idx="2"/>
          </p:nvPr>
        </p:nvSpPr>
        <p:spPr>
          <a:xfrm>
            <a:off x="5286375" y="1214438"/>
            <a:ext cx="3400425" cy="4805362"/>
          </a:xfrm>
        </p:spPr>
        <p:txBody>
          <a:bodyPr>
            <a:normAutofit lnSpcReduction="10000"/>
          </a:bodyPr>
          <a:lstStyle/>
          <a:p>
            <a:r>
              <a:rPr lang="uk-UA" sz="2000" dirty="0" smtClean="0"/>
              <a:t>Не було колись хати, біля якої не кущувала б калина.</a:t>
            </a:r>
          </a:p>
          <a:p>
            <a:r>
              <a:rPr lang="uk-UA" sz="2000" dirty="0" smtClean="0"/>
              <a:t> Як забіліють квіти, дівчата ними коси прикрашали. </a:t>
            </a:r>
          </a:p>
          <a:p>
            <a:r>
              <a:rPr lang="uk-UA" sz="2000" dirty="0" smtClean="0"/>
              <a:t>А коли вже кетяги достигали, їх вішали попід стріхою. </a:t>
            </a:r>
          </a:p>
          <a:p>
            <a:r>
              <a:rPr lang="uk-UA" sz="2000" dirty="0" smtClean="0"/>
              <a:t>Коли в давнину козак вирушав у дорогу, мати напувала його калиновим чаєм і давала із собою хліб з калиною.</a:t>
            </a:r>
          </a:p>
          <a:p>
            <a:r>
              <a:rPr lang="uk-UA" sz="2000" dirty="0" smtClean="0"/>
              <a:t>Без калини не обходилось жодне весілля. Коли випікали коровай, неодмінно прикрашали його гроном калини.</a:t>
            </a:r>
            <a:endParaRPr lang="ru-RU" sz="2000" dirty="0" smtClean="0"/>
          </a:p>
        </p:txBody>
      </p:sp>
      <p:pic>
        <p:nvPicPr>
          <p:cNvPr id="8197" name="Рисунок 10" descr="5652c726b692.jpg"/>
          <p:cNvPicPr>
            <a:picLocks noGrp="1" noChangeAspect="1"/>
          </p:cNvPicPr>
          <p:nvPr>
            <p:ph type="pic" idx="1"/>
          </p:nvPr>
        </p:nvPicPr>
        <p:blipFill>
          <a:blip r:embed="rId4" cstate="print"/>
          <a:srcRect t="11771" b="11771"/>
          <a:stretch>
            <a:fillRect/>
          </a:stretch>
        </p:blipFill>
        <p:spPr>
          <a:xfrm>
            <a:off x="571500" y="285750"/>
            <a:ext cx="3500438" cy="3257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198" name="Рисунок 13" descr="DSC01527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" y="3714750"/>
            <a:ext cx="3714750" cy="27860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:\Фотки\тло\kv07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>
          <a:xfrm>
            <a:off x="0" y="-214313"/>
            <a:ext cx="9286875" cy="7072313"/>
          </a:xfrm>
          <a:prstGeom prst="rect">
            <a:avLst/>
          </a:prstGeom>
        </p:spPr>
      </p:pic>
      <p:sp>
        <p:nvSpPr>
          <p:cNvPr id="10242" name="Заголовок 3"/>
          <p:cNvSpPr>
            <a:spLocks noGrp="1"/>
          </p:cNvSpPr>
          <p:nvPr>
            <p:ph type="title"/>
          </p:nvPr>
        </p:nvSpPr>
        <p:spPr>
          <a:xfrm>
            <a:off x="6629400" y="357188"/>
            <a:ext cx="2057400" cy="1785937"/>
          </a:xfrm>
        </p:spPr>
        <p:txBody>
          <a:bodyPr>
            <a:normAutofit fontScale="90000"/>
          </a:bodyPr>
          <a:lstStyle/>
          <a:p>
            <a:r>
              <a:rPr lang="uk-UA" sz="2400" smtClean="0">
                <a:solidFill>
                  <a:srgbClr val="FF0000"/>
                </a:solidFill>
              </a:rPr>
              <a:t>Посади біля хати калину – матимеш      долю щасливу.</a:t>
            </a:r>
            <a:endParaRPr lang="ru-RU" sz="2400" smtClean="0">
              <a:solidFill>
                <a:srgbClr val="FF0000"/>
              </a:solidFill>
            </a:endParaRPr>
          </a:p>
        </p:txBody>
      </p:sp>
      <p:sp>
        <p:nvSpPr>
          <p:cNvPr id="10243" name="Текст 6"/>
          <p:cNvSpPr>
            <a:spLocks noGrp="1"/>
          </p:cNvSpPr>
          <p:nvPr>
            <p:ph type="body" sz="half" idx="2"/>
          </p:nvPr>
        </p:nvSpPr>
        <p:spPr>
          <a:xfrm>
            <a:off x="6572250" y="2214563"/>
            <a:ext cx="2057400" cy="4000500"/>
          </a:xfrm>
        </p:spPr>
        <p:txBody>
          <a:bodyPr/>
          <a:lstStyle/>
          <a:p>
            <a:r>
              <a:rPr lang="uk-UA" sz="2000" smtClean="0">
                <a:solidFill>
                  <a:srgbClr val="FF0000"/>
                </a:solidFill>
              </a:rPr>
              <a:t>Дбайливо охороняли й доглядали у народі калину. Наруга над калиною вкривала людину ганьбою. </a:t>
            </a:r>
            <a:endParaRPr lang="ru-RU" sz="2000" smtClean="0">
              <a:solidFill>
                <a:srgbClr val="FF0000"/>
              </a:solidFill>
            </a:endParaRPr>
          </a:p>
          <a:p>
            <a:endParaRPr lang="ru-RU" sz="2000" smtClean="0"/>
          </a:p>
        </p:txBody>
      </p:sp>
      <p:pic>
        <p:nvPicPr>
          <p:cNvPr id="10244" name="Рисунок 7" descr="0_2ed0f_ca92476a_L.jpe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6721" b="16721"/>
          <a:stretch>
            <a:fillRect/>
          </a:stretch>
        </p:blipFill>
        <p:spPr>
          <a:xfrm>
            <a:off x="500063" y="642938"/>
            <a:ext cx="5643562" cy="52863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:\Фотки\тло\kv07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>
          <a:xfrm>
            <a:off x="0" y="-214313"/>
            <a:ext cx="9286875" cy="70723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9966">
              <a:alpha val="52941"/>
            </a:srgbClr>
          </a:solidFill>
          <a:ln w="38100">
            <a:solidFill>
              <a:srgbClr val="CC0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r>
              <a:rPr lang="uk-UA" sz="2400" dirty="0" smtClean="0"/>
              <a:t>Я</a:t>
            </a:r>
            <a:r>
              <a:rPr lang="ru-RU" sz="2400" dirty="0" err="1" smtClean="0"/>
              <a:t>кщо</a:t>
            </a:r>
            <a:r>
              <a:rPr lang="ru-RU" sz="2400" dirty="0" smtClean="0"/>
              <a:t> </a:t>
            </a:r>
            <a:r>
              <a:rPr lang="ru-RU" sz="2400" dirty="0" err="1" smtClean="0"/>
              <a:t>ви</a:t>
            </a:r>
            <a:r>
              <a:rPr lang="ru-RU" sz="2400" dirty="0" smtClean="0"/>
              <a:t> </a:t>
            </a:r>
            <a:r>
              <a:rPr lang="ru-RU" sz="2400" dirty="0" err="1" smtClean="0"/>
              <a:t>візьмете</a:t>
            </a:r>
            <a:r>
              <a:rPr lang="ru-RU" sz="2400" dirty="0" smtClean="0"/>
              <a:t> в руки </a:t>
            </a:r>
            <a:r>
              <a:rPr lang="ru-RU" sz="2400" dirty="0" err="1" smtClean="0"/>
              <a:t>ягідку</a:t>
            </a:r>
            <a:r>
              <a:rPr lang="ru-RU" sz="2400" dirty="0" smtClean="0"/>
              <a:t> і </a:t>
            </a:r>
            <a:r>
              <a:rPr lang="ru-RU" sz="2400" dirty="0" err="1" smtClean="0"/>
              <a:t>виймете</a:t>
            </a:r>
            <a:r>
              <a:rPr lang="ru-RU" sz="2400" dirty="0" smtClean="0"/>
              <a:t> </a:t>
            </a:r>
            <a:r>
              <a:rPr lang="ru-RU" sz="2400" dirty="0" err="1" smtClean="0"/>
              <a:t>плід</a:t>
            </a:r>
            <a:r>
              <a:rPr lang="ru-RU" sz="2400" dirty="0" smtClean="0"/>
              <a:t> – </a:t>
            </a:r>
            <a:r>
              <a:rPr lang="ru-RU" sz="2400" dirty="0" err="1" smtClean="0"/>
              <a:t>сплющену</a:t>
            </a:r>
            <a:r>
              <a:rPr lang="ru-RU" sz="2400" dirty="0" smtClean="0"/>
              <a:t> </a:t>
            </a:r>
            <a:r>
              <a:rPr lang="ru-RU" sz="2400" dirty="0" err="1" smtClean="0"/>
              <a:t>насінину</a:t>
            </a:r>
            <a:r>
              <a:rPr lang="ru-RU" sz="2400" dirty="0" smtClean="0"/>
              <a:t>, – то за формою вона </a:t>
            </a:r>
            <a:r>
              <a:rPr lang="ru-RU" sz="2400" dirty="0" err="1" smtClean="0"/>
              <a:t>нагадає</a:t>
            </a:r>
            <a:r>
              <a:rPr lang="ru-RU" sz="2400" dirty="0" smtClean="0"/>
              <a:t> вам </a:t>
            </a:r>
            <a:r>
              <a:rPr lang="ru-RU" sz="2400" dirty="0" err="1" smtClean="0"/>
              <a:t>людське</a:t>
            </a:r>
            <a:r>
              <a:rPr lang="ru-RU" sz="2400" dirty="0" smtClean="0"/>
              <a:t> </a:t>
            </a:r>
            <a:r>
              <a:rPr lang="ru-RU" sz="2400" dirty="0" err="1" smtClean="0"/>
              <a:t>серце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5114948"/>
          </a:xfrm>
          <a:solidFill>
            <a:schemeClr val="accent3"/>
          </a:solidFill>
        </p:spPr>
        <p:txBody>
          <a:bodyPr/>
          <a:lstStyle/>
          <a:p>
            <a:pPr algn="ctr">
              <a:buNone/>
            </a:pPr>
            <a:r>
              <a:rPr lang="ru-RU" sz="2800" b="1" i="1" dirty="0" smtClean="0"/>
              <a:t>Калина</a:t>
            </a:r>
            <a:r>
              <a:rPr lang="ru-RU" sz="2800" i="1" dirty="0" smtClean="0"/>
              <a:t> – </a:t>
            </a:r>
            <a:r>
              <a:rPr lang="ru-RU" sz="2800" i="1" dirty="0" err="1" smtClean="0"/>
              <a:t>це</a:t>
            </a:r>
            <a:r>
              <a:rPr lang="ru-RU" sz="2800" i="1" dirty="0" smtClean="0"/>
              <a:t> слава </a:t>
            </a:r>
            <a:r>
              <a:rPr lang="ru-RU" sz="2800" i="1" dirty="0" err="1" smtClean="0"/>
              <a:t>рідної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землі</a:t>
            </a:r>
            <a:r>
              <a:rPr lang="ru-RU" sz="2800" i="1" dirty="0" smtClean="0"/>
              <a:t>, </a:t>
            </a:r>
            <a:r>
              <a:rPr lang="ru-RU" sz="2800" i="1" dirty="0" err="1" smtClean="0"/>
              <a:t>отчого</a:t>
            </a:r>
            <a:r>
              <a:rPr lang="ru-RU" sz="2800" i="1" dirty="0" smtClean="0"/>
              <a:t> краю, </a:t>
            </a:r>
            <a:r>
              <a:rPr lang="ru-RU" sz="2800" i="1" dirty="0" err="1" smtClean="0"/>
              <a:t>батькової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хати</a:t>
            </a:r>
            <a:r>
              <a:rPr lang="ru-RU" sz="2800" i="1" dirty="0" smtClean="0"/>
              <a:t>.</a:t>
            </a:r>
          </a:p>
          <a:p>
            <a:pPr algn="ctr">
              <a:buNone/>
            </a:pPr>
            <a:r>
              <a:rPr lang="ru-RU" sz="2800" b="1" i="1" dirty="0" smtClean="0"/>
              <a:t>Калина </a:t>
            </a:r>
            <a:r>
              <a:rPr lang="ru-RU" sz="2800" i="1" dirty="0" smtClean="0"/>
              <a:t> –  </a:t>
            </a:r>
            <a:r>
              <a:rPr lang="ru-RU" sz="2800" i="1" dirty="0" err="1" smtClean="0"/>
              <a:t>це</a:t>
            </a:r>
            <a:r>
              <a:rPr lang="ru-RU" sz="2800" i="1" dirty="0" smtClean="0"/>
              <a:t> той символ, </a:t>
            </a:r>
            <a:r>
              <a:rPr lang="ru-RU" sz="2800" i="1" dirty="0" err="1" smtClean="0"/>
              <a:t>що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пам'ять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людську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береже</a:t>
            </a:r>
            <a:r>
              <a:rPr lang="ru-RU" sz="2800" i="1" dirty="0" smtClean="0"/>
              <a:t>, </a:t>
            </a:r>
            <a:r>
              <a:rPr lang="ru-RU" sz="2800" i="1" dirty="0" err="1" smtClean="0"/>
              <a:t>нагадуючи</a:t>
            </a:r>
            <a:r>
              <a:rPr lang="ru-RU" sz="2800" i="1" dirty="0" smtClean="0"/>
              <a:t> про </a:t>
            </a:r>
            <a:r>
              <a:rPr lang="ru-RU" sz="2800" i="1" dirty="0" err="1" smtClean="0"/>
              <a:t>милий</a:t>
            </a:r>
            <a:r>
              <a:rPr lang="ru-RU" sz="2800" i="1" dirty="0" smtClean="0"/>
              <a:t> край, </a:t>
            </a:r>
          </a:p>
          <a:p>
            <a:pPr algn="ctr">
              <a:buNone/>
            </a:pPr>
            <a:r>
              <a:rPr lang="ru-RU" sz="2800" i="1" dirty="0" err="1" smtClean="0"/>
              <a:t>це</a:t>
            </a:r>
            <a:r>
              <a:rPr lang="ru-RU" sz="2800" i="1" dirty="0" smtClean="0"/>
              <a:t> символ </a:t>
            </a:r>
            <a:r>
              <a:rPr lang="ru-RU" sz="2800" i="1" dirty="0" err="1" smtClean="0"/>
              <a:t>безсмертя</a:t>
            </a:r>
            <a:r>
              <a:rPr lang="ru-RU" sz="2800" i="1" dirty="0" smtClean="0"/>
              <a:t>.</a:t>
            </a:r>
          </a:p>
          <a:p>
            <a:pPr algn="r">
              <a:buNone/>
            </a:pPr>
            <a:r>
              <a:rPr lang="ru-RU" sz="2800" b="1" i="1" dirty="0" smtClean="0"/>
              <a:t>Калина</a:t>
            </a:r>
            <a:r>
              <a:rPr lang="ru-RU" sz="2800" i="1" dirty="0" smtClean="0"/>
              <a:t>  –  </a:t>
            </a:r>
            <a:r>
              <a:rPr lang="ru-RU" sz="2800" i="1" dirty="0" err="1" smtClean="0"/>
              <a:t>це</a:t>
            </a:r>
            <a:r>
              <a:rPr lang="ru-RU" sz="2800" i="1" dirty="0" smtClean="0"/>
              <a:t> символ </a:t>
            </a:r>
            <a:r>
              <a:rPr lang="ru-RU" sz="2800" i="1" dirty="0" err="1" smtClean="0"/>
              <a:t>мужності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й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незламності</a:t>
            </a:r>
            <a:r>
              <a:rPr lang="ru-RU" sz="2800" i="1" dirty="0" smtClean="0"/>
              <a:t> духу в </a:t>
            </a:r>
            <a:r>
              <a:rPr lang="ru-RU" sz="2800" i="1" dirty="0" err="1" smtClean="0"/>
              <a:t>боротьбі</a:t>
            </a:r>
            <a:r>
              <a:rPr lang="ru-RU" sz="2800" i="1" dirty="0" smtClean="0"/>
              <a:t> </a:t>
            </a:r>
          </a:p>
          <a:p>
            <a:pPr algn="r">
              <a:buNone/>
            </a:pPr>
            <a:r>
              <a:rPr lang="ru-RU" sz="2800" i="1" dirty="0" smtClean="0"/>
              <a:t>за </a:t>
            </a:r>
            <a:r>
              <a:rPr lang="ru-RU" sz="2800" i="1" dirty="0" err="1" smtClean="0"/>
              <a:t>незалежність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рідного</a:t>
            </a:r>
            <a:r>
              <a:rPr lang="ru-RU" sz="2800" i="1" dirty="0" smtClean="0"/>
              <a:t> краю.</a:t>
            </a:r>
          </a:p>
          <a:p>
            <a:endParaRPr lang="ru-RU" dirty="0"/>
          </a:p>
        </p:txBody>
      </p:sp>
      <p:pic>
        <p:nvPicPr>
          <p:cNvPr id="5" name="Рисунок 4" descr="8074078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4313688"/>
            <a:ext cx="3428992" cy="2544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Блок-схема: документ 5"/>
          <p:cNvSpPr/>
          <p:nvPr/>
        </p:nvSpPr>
        <p:spPr>
          <a:xfrm>
            <a:off x="3714744" y="5500702"/>
            <a:ext cx="5286412" cy="1214446"/>
          </a:xfrm>
          <a:prstGeom prst="flowChartDocument">
            <a:avLst/>
          </a:prstGeom>
          <a:solidFill>
            <a:srgbClr val="FF9966"/>
          </a:solidFill>
          <a:ln>
            <a:solidFill>
              <a:srgbClr val="CC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714744" y="5599556"/>
            <a:ext cx="52864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Ой у </a:t>
            </a: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лузі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червона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калина </a:t>
            </a: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похилилася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b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Чогось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наша славна Україна </a:t>
            </a: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зажурилася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 </a:t>
            </a:r>
            <a:b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 ми тую </a:t>
            </a: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червону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калину </a:t>
            </a: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підіймемо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 </a:t>
            </a:r>
            <a:b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 ми нашу </a:t>
            </a: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славну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Україну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гей, гей, </a:t>
            </a: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розвеселимо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!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274786"/>
          </a:xfrm>
          <a:solidFill>
            <a:schemeClr val="accent3"/>
          </a:solidFill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Калина – дерево </a:t>
            </a:r>
            <a:r>
              <a:rPr lang="ru-RU" sz="2000" dirty="0" err="1" smtClean="0"/>
              <a:t>поетичне</a:t>
            </a:r>
            <a:r>
              <a:rPr lang="ru-RU" sz="2000" dirty="0" smtClean="0"/>
              <a:t>. </a:t>
            </a:r>
            <a:r>
              <a:rPr lang="ru-RU" sz="2000" dirty="0" err="1" smtClean="0"/>
              <a:t>Калиновий</a:t>
            </a:r>
            <a:r>
              <a:rPr lang="ru-RU" sz="2000" dirty="0" smtClean="0"/>
              <a:t> </a:t>
            </a:r>
            <a:r>
              <a:rPr lang="ru-RU" sz="2000" dirty="0" err="1" smtClean="0"/>
              <a:t>цвіт</a:t>
            </a:r>
            <a:r>
              <a:rPr lang="ru-RU" sz="2000" dirty="0" smtClean="0"/>
              <a:t> – </a:t>
            </a:r>
            <a:r>
              <a:rPr lang="ru-RU" sz="2000" dirty="0" err="1" smtClean="0"/>
              <a:t>привітне</a:t>
            </a:r>
            <a:r>
              <a:rPr lang="ru-RU" sz="2000" dirty="0" smtClean="0"/>
              <a:t> </a:t>
            </a:r>
            <a:r>
              <a:rPr lang="ru-RU" sz="2000" dirty="0" err="1" smtClean="0"/>
              <a:t>вітання</a:t>
            </a:r>
            <a:r>
              <a:rPr lang="ru-RU" sz="2000" dirty="0" smtClean="0"/>
              <a:t> дочки до </a:t>
            </a:r>
            <a:r>
              <a:rPr lang="ru-RU" sz="2000" dirty="0" err="1" smtClean="0"/>
              <a:t>матері</a:t>
            </a:r>
            <a:r>
              <a:rPr lang="ru-RU" sz="2000" dirty="0" smtClean="0"/>
              <a:t>. </a:t>
            </a:r>
            <a:r>
              <a:rPr lang="ru-RU" sz="2000" dirty="0" err="1" smtClean="0"/>
              <a:t>Нахилені</a:t>
            </a:r>
            <a:r>
              <a:rPr lang="ru-RU" sz="2000" dirty="0" smtClean="0"/>
              <a:t> </a:t>
            </a:r>
            <a:r>
              <a:rPr lang="ru-RU" sz="2000" dirty="0" err="1" smtClean="0"/>
              <a:t>гілки</a:t>
            </a:r>
            <a:r>
              <a:rPr lang="ru-RU" sz="2000" dirty="0" smtClean="0"/>
              <a:t> – печаль. </a:t>
            </a:r>
            <a:r>
              <a:rPr lang="ru-RU" sz="2000" dirty="0" err="1" smtClean="0"/>
              <a:t>Зраджена</a:t>
            </a:r>
            <a:r>
              <a:rPr lang="ru-RU" sz="2000" dirty="0" smtClean="0"/>
              <a:t> </a:t>
            </a:r>
            <a:r>
              <a:rPr lang="ru-RU" sz="2000" dirty="0" err="1" smtClean="0"/>
              <a:t>жінка</a:t>
            </a:r>
            <a:r>
              <a:rPr lang="ru-RU" sz="2000" dirty="0" smtClean="0"/>
              <a:t> – </a:t>
            </a:r>
            <a:r>
              <a:rPr lang="ru-RU" sz="2000" dirty="0" err="1" smtClean="0"/>
              <a:t>зламана</a:t>
            </a:r>
            <a:r>
              <a:rPr lang="ru-RU" sz="2000" dirty="0" smtClean="0"/>
              <a:t>  калина. </a:t>
            </a:r>
            <a:r>
              <a:rPr lang="ru-RU" sz="2000" dirty="0" err="1" smtClean="0"/>
              <a:t>Красень</a:t>
            </a:r>
            <a:r>
              <a:rPr lang="ru-RU" sz="2000" dirty="0" smtClean="0"/>
              <a:t> – </a:t>
            </a:r>
            <a:r>
              <a:rPr lang="ru-RU" sz="2000" dirty="0" err="1" smtClean="0"/>
              <a:t>син</a:t>
            </a:r>
            <a:r>
              <a:rPr lang="ru-RU" sz="2000" dirty="0" smtClean="0"/>
              <a:t> – </a:t>
            </a:r>
            <a:r>
              <a:rPr lang="ru-RU" sz="2000" dirty="0" err="1" smtClean="0"/>
              <a:t>матір’ю</a:t>
            </a:r>
            <a:r>
              <a:rPr lang="ru-RU" sz="2000" dirty="0" smtClean="0"/>
              <a:t> </a:t>
            </a:r>
            <a:r>
              <a:rPr lang="ru-RU" sz="2000" dirty="0" err="1" smtClean="0"/>
              <a:t>порівнюється</a:t>
            </a:r>
            <a:r>
              <a:rPr lang="ru-RU" sz="2000" dirty="0" smtClean="0"/>
              <a:t> </a:t>
            </a:r>
            <a:r>
              <a:rPr lang="ru-RU" sz="2000" dirty="0" err="1" smtClean="0"/>
              <a:t>з</a:t>
            </a:r>
            <a:r>
              <a:rPr lang="ru-RU" sz="2000" dirty="0" smtClean="0"/>
              <a:t> калиною.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500174"/>
            <a:ext cx="4143404" cy="5214974"/>
          </a:xfrm>
          <a:solidFill>
            <a:schemeClr val="accent3"/>
          </a:solidFill>
        </p:spPr>
        <p:txBody>
          <a:bodyPr/>
          <a:lstStyle/>
          <a:p>
            <a:pPr>
              <a:buNone/>
            </a:pPr>
            <a:r>
              <a:rPr lang="ru-RU" sz="2400" dirty="0" smtClean="0"/>
              <a:t>    </a:t>
            </a:r>
            <a:r>
              <a:rPr lang="ru-RU" sz="1600" dirty="0" smtClean="0"/>
              <a:t>Калину </a:t>
            </a:r>
            <a:r>
              <a:rPr lang="ru-RU" sz="1600" dirty="0" err="1" smtClean="0"/>
              <a:t>оспівують</a:t>
            </a:r>
            <a:r>
              <a:rPr lang="ru-RU" sz="1600" dirty="0" smtClean="0"/>
              <a:t> у </a:t>
            </a:r>
            <a:r>
              <a:rPr lang="ru-RU" sz="1600" dirty="0" err="1" smtClean="0"/>
              <a:t>піснях</a:t>
            </a:r>
            <a:r>
              <a:rPr lang="ru-RU" sz="1600" dirty="0" smtClean="0"/>
              <a:t>, про </a:t>
            </a:r>
            <a:r>
              <a:rPr lang="ru-RU" sz="1600" dirty="0" err="1" smtClean="0"/>
              <a:t>неї</a:t>
            </a:r>
            <a:r>
              <a:rPr lang="ru-RU" sz="1600" dirty="0" smtClean="0"/>
              <a:t> </a:t>
            </a:r>
            <a:r>
              <a:rPr lang="ru-RU" sz="1600" dirty="0" err="1" smtClean="0"/>
              <a:t>складено</a:t>
            </a:r>
            <a:r>
              <a:rPr lang="ru-RU" sz="1600" dirty="0" smtClean="0"/>
              <a:t> </a:t>
            </a:r>
            <a:r>
              <a:rPr lang="ru-RU" sz="1600" dirty="0" err="1" smtClean="0"/>
              <a:t>легенди</a:t>
            </a:r>
            <a:r>
              <a:rPr lang="ru-RU" sz="1600" dirty="0" smtClean="0"/>
              <a:t>. В </a:t>
            </a:r>
            <a:r>
              <a:rPr lang="ru-RU" sz="1600" dirty="0" err="1" smtClean="0"/>
              <a:t>одній</a:t>
            </a:r>
            <a:r>
              <a:rPr lang="ru-RU" sz="1600" dirty="0" smtClean="0"/>
              <a:t> </a:t>
            </a:r>
            <a:r>
              <a:rPr lang="ru-RU" sz="1600" dirty="0" err="1" smtClean="0"/>
              <a:t>із</a:t>
            </a:r>
            <a:r>
              <a:rPr lang="ru-RU" sz="1600" dirty="0" smtClean="0"/>
              <a:t> них </a:t>
            </a:r>
            <a:r>
              <a:rPr lang="ru-RU" sz="1600" dirty="0" err="1" smtClean="0"/>
              <a:t>розповідається</a:t>
            </a:r>
            <a:r>
              <a:rPr lang="ru-RU" sz="1600" dirty="0" smtClean="0"/>
              <a:t> про те, як </a:t>
            </a:r>
            <a:r>
              <a:rPr lang="ru-RU" sz="1600" dirty="0" err="1" smtClean="0"/>
              <a:t>вродлива</a:t>
            </a:r>
            <a:r>
              <a:rPr lang="ru-RU" sz="1600" dirty="0" smtClean="0"/>
              <a:t> </a:t>
            </a:r>
            <a:r>
              <a:rPr lang="ru-RU" sz="1600" dirty="0" err="1" smtClean="0"/>
              <a:t>дівчина</a:t>
            </a:r>
            <a:r>
              <a:rPr lang="ru-RU" sz="1600" dirty="0" smtClean="0"/>
              <a:t> Калина завела у болото </a:t>
            </a:r>
            <a:r>
              <a:rPr lang="ru-RU" sz="1600" dirty="0" err="1" smtClean="0"/>
              <a:t>ворогів-бусурманів</a:t>
            </a:r>
            <a:r>
              <a:rPr lang="ru-RU" sz="1600" dirty="0" smtClean="0"/>
              <a:t>. </a:t>
            </a:r>
            <a:r>
              <a:rPr lang="ru-RU" sz="1600" dirty="0" err="1" smtClean="0"/>
              <a:t>Багато</a:t>
            </a:r>
            <a:r>
              <a:rPr lang="ru-RU" sz="1600" dirty="0" smtClean="0"/>
              <a:t> </a:t>
            </a:r>
            <a:r>
              <a:rPr lang="ru-RU" sz="1600" dirty="0" err="1" smtClean="0"/>
              <a:t>з</a:t>
            </a:r>
            <a:r>
              <a:rPr lang="ru-RU" sz="1600" dirty="0" smtClean="0"/>
              <a:t> них </a:t>
            </a:r>
            <a:r>
              <a:rPr lang="ru-RU" sz="1600" dirty="0" err="1" smtClean="0"/>
              <a:t>загинули</a:t>
            </a:r>
            <a:r>
              <a:rPr lang="ru-RU" sz="1600" dirty="0" smtClean="0"/>
              <a:t>, </a:t>
            </a:r>
            <a:r>
              <a:rPr lang="ru-RU" sz="1600" dirty="0" err="1" smtClean="0"/>
              <a:t>але</a:t>
            </a:r>
            <a:r>
              <a:rPr lang="ru-RU" sz="1600" dirty="0" smtClean="0"/>
              <a:t> </a:t>
            </a:r>
            <a:r>
              <a:rPr lang="ru-RU" sz="1600" dirty="0" err="1" smtClean="0"/>
              <a:t>загинула</a:t>
            </a:r>
            <a:r>
              <a:rPr lang="ru-RU" sz="1600" dirty="0" smtClean="0"/>
              <a:t> і молода </a:t>
            </a:r>
            <a:r>
              <a:rPr lang="ru-RU" sz="1600" dirty="0" err="1" smtClean="0"/>
              <a:t>красуня</a:t>
            </a:r>
            <a:r>
              <a:rPr lang="ru-RU" sz="1600" dirty="0" smtClean="0"/>
              <a:t>. На </a:t>
            </a:r>
            <a:r>
              <a:rPr lang="ru-RU" sz="1600" dirty="0" err="1" smtClean="0"/>
              <a:t>місці</a:t>
            </a:r>
            <a:r>
              <a:rPr lang="ru-RU" sz="1600" dirty="0" smtClean="0"/>
              <a:t> </a:t>
            </a:r>
            <a:r>
              <a:rPr lang="ru-RU" sz="1600" dirty="0" err="1" smtClean="0"/>
              <a:t>її</a:t>
            </a:r>
            <a:r>
              <a:rPr lang="ru-RU" sz="1600" dirty="0" smtClean="0"/>
              <a:t> </a:t>
            </a:r>
            <a:r>
              <a:rPr lang="ru-RU" sz="1600" dirty="0" err="1" smtClean="0"/>
              <a:t>загибелі</a:t>
            </a:r>
            <a:r>
              <a:rPr lang="ru-RU" sz="1600" dirty="0" smtClean="0"/>
              <a:t> </a:t>
            </a:r>
            <a:r>
              <a:rPr lang="ru-RU" sz="1600" dirty="0" err="1" smtClean="0"/>
              <a:t>виріс</a:t>
            </a:r>
            <a:r>
              <a:rPr lang="ru-RU" sz="1600" dirty="0" smtClean="0"/>
              <a:t> кущ, </a:t>
            </a:r>
            <a:r>
              <a:rPr lang="ru-RU" sz="1600" dirty="0" err="1" smtClean="0"/>
              <a:t>який</a:t>
            </a:r>
            <a:r>
              <a:rPr lang="ru-RU" sz="1600" dirty="0" smtClean="0"/>
              <a:t> на честь </a:t>
            </a:r>
            <a:r>
              <a:rPr lang="ru-RU" sz="1600" dirty="0" err="1" smtClean="0"/>
              <a:t>дівчини</a:t>
            </a:r>
            <a:r>
              <a:rPr lang="ru-RU" sz="1600" dirty="0" smtClean="0"/>
              <a:t> і назвали калиною.</a:t>
            </a:r>
          </a:p>
          <a:p>
            <a:pPr>
              <a:buNone/>
            </a:pPr>
            <a:endParaRPr lang="uk-UA" sz="1800" dirty="0" smtClean="0"/>
          </a:p>
          <a:p>
            <a:pPr>
              <a:buNone/>
            </a:pPr>
            <a:endParaRPr lang="uk-UA" sz="1800" dirty="0" smtClean="0"/>
          </a:p>
          <a:p>
            <a:pPr>
              <a:buNone/>
            </a:pPr>
            <a:endParaRPr lang="uk-UA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uk-UA" sz="1400" dirty="0" smtClean="0"/>
              <a:t>      У своїй творчості до калини зверталась і Леся Українка. У своїй драмі  «Лісова пісня»  вона  4 рази звертається до образу калини. </a:t>
            </a:r>
            <a:endParaRPr lang="ru-RU" sz="1400" dirty="0" smtClean="0"/>
          </a:p>
          <a:p>
            <a:pPr>
              <a:buNone/>
            </a:pPr>
            <a:r>
              <a:rPr lang="uk-UA" sz="1400" dirty="0" smtClean="0"/>
              <a:t>      Калина в неї живуча, гірка і солодка, безсмертна, як Україна. </a:t>
            </a:r>
            <a:endParaRPr lang="ru-RU" sz="1400" dirty="0" smtClean="0"/>
          </a:p>
          <a:p>
            <a:endParaRPr lang="ru-RU" sz="1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7686" y="1500174"/>
            <a:ext cx="4786314" cy="5024451"/>
          </a:xfrm>
        </p:spPr>
        <p:txBody>
          <a:bodyPr/>
          <a:lstStyle/>
          <a:p>
            <a:pPr algn="ctr">
              <a:buNone/>
            </a:pPr>
            <a:r>
              <a:rPr lang="ru-RU" sz="1800" dirty="0" smtClean="0"/>
              <a:t> </a:t>
            </a:r>
            <a:r>
              <a:rPr lang="ru-RU" sz="1800" dirty="0" err="1" smtClean="0"/>
              <a:t>Оспівана</a:t>
            </a:r>
            <a:r>
              <a:rPr lang="ru-RU" sz="1800" dirty="0" smtClean="0"/>
              <a:t> калина у </a:t>
            </a:r>
            <a:r>
              <a:rPr lang="ru-RU" sz="1800" dirty="0" err="1" smtClean="0"/>
              <a:t>поезіях</a:t>
            </a:r>
            <a:r>
              <a:rPr lang="ru-RU" sz="1800" dirty="0" smtClean="0"/>
              <a:t> Т. Г. </a:t>
            </a:r>
            <a:r>
              <a:rPr lang="ru-RU" sz="1800" dirty="0" err="1" smtClean="0"/>
              <a:t>Шевченка</a:t>
            </a:r>
            <a:r>
              <a:rPr lang="ru-RU" sz="1800" dirty="0" smtClean="0"/>
              <a:t>, </a:t>
            </a:r>
          </a:p>
          <a:p>
            <a:pPr algn="ctr">
              <a:buNone/>
            </a:pPr>
            <a:r>
              <a:rPr lang="ru-RU" sz="1800" dirty="0" smtClean="0"/>
              <a:t>І. Франка.  У “</a:t>
            </a:r>
            <a:r>
              <a:rPr lang="ru-RU" sz="1800" dirty="0" err="1" smtClean="0"/>
              <a:t>Кобзарі</a:t>
            </a:r>
            <a:r>
              <a:rPr lang="ru-RU" sz="1800" dirty="0" smtClean="0"/>
              <a:t>” слово “калина” </a:t>
            </a:r>
            <a:r>
              <a:rPr lang="ru-RU" sz="1800" dirty="0" err="1" smtClean="0"/>
              <a:t>зустрічається</a:t>
            </a:r>
            <a:r>
              <a:rPr lang="ru-RU" sz="1800" dirty="0" smtClean="0"/>
              <a:t>  </a:t>
            </a:r>
            <a:r>
              <a:rPr lang="ru-RU" sz="1800" b="1" dirty="0" smtClean="0"/>
              <a:t>360 </a:t>
            </a:r>
            <a:r>
              <a:rPr lang="ru-RU" sz="1800" b="1" dirty="0" err="1" smtClean="0"/>
              <a:t>разів</a:t>
            </a:r>
            <a:r>
              <a:rPr lang="ru-RU" sz="1800" b="1" dirty="0" smtClean="0"/>
              <a:t>! </a:t>
            </a:r>
          </a:p>
          <a:p>
            <a:pPr>
              <a:buNone/>
            </a:pPr>
            <a:r>
              <a:rPr lang="ru-RU" sz="1800" dirty="0" smtClean="0"/>
              <a:t>Красу </a:t>
            </a:r>
            <a:r>
              <a:rPr lang="ru-RU" sz="1800" dirty="0" err="1" smtClean="0"/>
              <a:t>рідної</a:t>
            </a:r>
            <a:r>
              <a:rPr lang="ru-RU" sz="1800" dirty="0" smtClean="0"/>
              <a:t> </a:t>
            </a:r>
            <a:r>
              <a:rPr lang="ru-RU" sz="1800" dirty="0" err="1" smtClean="0"/>
              <a:t>природи</a:t>
            </a:r>
            <a:r>
              <a:rPr lang="ru-RU" sz="1800" dirty="0" smtClean="0"/>
              <a:t> Тарас Шевченко    </a:t>
            </a:r>
            <a:r>
              <a:rPr lang="ru-RU" sz="1800" dirty="0" err="1" smtClean="0"/>
              <a:t>подає</a:t>
            </a:r>
            <a:r>
              <a:rPr lang="ru-RU" sz="1800" dirty="0" smtClean="0"/>
              <a:t> через </a:t>
            </a:r>
            <a:r>
              <a:rPr lang="ru-RU" sz="1800" dirty="0" err="1" smtClean="0"/>
              <a:t>поетичний</a:t>
            </a:r>
            <a:r>
              <a:rPr lang="ru-RU" sz="1800" dirty="0" smtClean="0"/>
              <a:t> образ </a:t>
            </a:r>
            <a:r>
              <a:rPr lang="ru-RU" sz="1800" dirty="0" err="1" smtClean="0"/>
              <a:t>калини</a:t>
            </a:r>
            <a:r>
              <a:rPr lang="ru-RU" sz="1800" dirty="0" smtClean="0"/>
              <a:t>.</a:t>
            </a:r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                    </a:t>
            </a:r>
            <a:r>
              <a:rPr lang="ru-RU" sz="1800" i="1" dirty="0" smtClean="0"/>
              <a:t>             </a:t>
            </a:r>
            <a:r>
              <a:rPr lang="uk-UA" sz="1800" i="1" dirty="0" smtClean="0"/>
              <a:t>Зацвіла в долині</a:t>
            </a:r>
            <a:br>
              <a:rPr lang="uk-UA" sz="1800" i="1" dirty="0" smtClean="0"/>
            </a:br>
            <a:r>
              <a:rPr lang="ru-RU" sz="1800" i="1" dirty="0" smtClean="0"/>
              <a:t>                                  </a:t>
            </a:r>
            <a:r>
              <a:rPr lang="uk-UA" sz="1800" i="1" dirty="0" smtClean="0"/>
              <a:t>Червона калина,</a:t>
            </a:r>
            <a:br>
              <a:rPr lang="uk-UA" sz="1800" i="1" dirty="0" smtClean="0"/>
            </a:br>
            <a:r>
              <a:rPr lang="ru-RU" sz="1800" i="1" dirty="0" smtClean="0"/>
              <a:t>                                  </a:t>
            </a:r>
            <a:r>
              <a:rPr lang="uk-UA" sz="1800" i="1" dirty="0" smtClean="0"/>
              <a:t>Ніби засміялась </a:t>
            </a:r>
            <a:r>
              <a:rPr lang="ru-RU" sz="1800" i="1" dirty="0" smtClean="0"/>
              <a:t>       </a:t>
            </a:r>
            <a:endParaRPr lang="ru-RU" sz="1800" dirty="0" smtClean="0"/>
          </a:p>
          <a:p>
            <a:pPr algn="ctr">
              <a:buNone/>
            </a:pPr>
            <a:r>
              <a:rPr lang="ru-RU" sz="1800" i="1" dirty="0" smtClean="0"/>
              <a:t>                                     </a:t>
            </a:r>
            <a:r>
              <a:rPr lang="uk-UA" sz="1800" i="1" dirty="0" smtClean="0"/>
              <a:t>Дівчина – дитина.</a:t>
            </a:r>
            <a:r>
              <a:rPr lang="ru-RU" sz="1800" i="1" dirty="0" smtClean="0"/>
              <a:t>                                  </a:t>
            </a:r>
            <a:endParaRPr lang="ru-RU" sz="1800" dirty="0" smtClean="0"/>
          </a:p>
          <a:p>
            <a:pPr algn="ctr">
              <a:buNone/>
            </a:pPr>
            <a:r>
              <a:rPr lang="ru-RU" sz="1800" i="1" dirty="0" smtClean="0"/>
              <a:t>                                    </a:t>
            </a:r>
            <a:r>
              <a:rPr lang="uk-UA" sz="1800" i="1" dirty="0" smtClean="0"/>
              <a:t>Любо-любо стало,</a:t>
            </a:r>
            <a:br>
              <a:rPr lang="uk-UA" sz="1800" i="1" dirty="0" smtClean="0"/>
            </a:br>
            <a:r>
              <a:rPr lang="ru-RU" sz="1800" i="1" dirty="0" smtClean="0"/>
              <a:t>                             </a:t>
            </a:r>
            <a:r>
              <a:rPr lang="uk-UA" sz="1800" i="1" dirty="0" smtClean="0"/>
              <a:t>Пташечка зраділа</a:t>
            </a:r>
            <a:br>
              <a:rPr lang="uk-UA" sz="1800" i="1" dirty="0" smtClean="0"/>
            </a:br>
            <a:r>
              <a:rPr lang="ru-RU" sz="1800" i="1" dirty="0" smtClean="0"/>
              <a:t>                                    </a:t>
            </a:r>
            <a:r>
              <a:rPr lang="uk-UA" sz="1800" i="1" dirty="0" smtClean="0"/>
              <a:t>І защебетала.</a:t>
            </a:r>
            <a:endParaRPr lang="ru-RU" sz="1800" dirty="0"/>
          </a:p>
        </p:txBody>
      </p:sp>
      <p:pic>
        <p:nvPicPr>
          <p:cNvPr id="5" name="Рисунок 4" descr="1417625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2" y="3714752"/>
            <a:ext cx="2209423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fotolia_2507098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57290" y="3857628"/>
            <a:ext cx="2500330" cy="13087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:\Фотки\тло\kv07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>
          <a:xfrm>
            <a:off x="0" y="-214313"/>
            <a:ext cx="9286875" cy="70723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3058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F0000"/>
                </a:solidFill>
              </a:rPr>
              <a:t>Калина – символ України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123" name="Рисунок 2" descr="800px-Viburnum_opulus_-_kalyna_ukrain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1928813"/>
            <a:ext cx="4214813" cy="42862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124" name="Рисунок 4" descr="2.jpe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63" y="1643063"/>
            <a:ext cx="2965450" cy="2214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125" name="Рисунок 5" descr="8.jpe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4000504"/>
            <a:ext cx="3538552" cy="26431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715436" cy="1071570"/>
          </a:xfrm>
          <a:solidFill>
            <a:schemeClr val="accent3"/>
          </a:solidFill>
          <a:ln>
            <a:solidFill>
              <a:srgbClr val="CC0000"/>
            </a:solidFill>
          </a:ln>
        </p:spPr>
        <p:txBody>
          <a:bodyPr>
            <a:normAutofit fontScale="90000"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i="1" dirty="0" smtClean="0">
                <a:solidFill>
                  <a:srgbClr val="800000"/>
                </a:solidFill>
              </a:rPr>
              <a:t>Про калину не </a:t>
            </a:r>
            <a:r>
              <a:rPr lang="ru-RU" sz="1800" b="1" i="1" dirty="0" err="1" smtClean="0">
                <a:solidFill>
                  <a:srgbClr val="800000"/>
                </a:solidFill>
              </a:rPr>
              <a:t>тільки</a:t>
            </a:r>
            <a:r>
              <a:rPr lang="ru-RU" sz="1800" b="1" i="1" dirty="0" smtClean="0">
                <a:solidFill>
                  <a:srgbClr val="800000"/>
                </a:solidFill>
              </a:rPr>
              <a:t> </a:t>
            </a:r>
            <a:r>
              <a:rPr lang="ru-RU" sz="1800" b="1" i="1" dirty="0" err="1" smtClean="0">
                <a:solidFill>
                  <a:srgbClr val="800000"/>
                </a:solidFill>
              </a:rPr>
              <a:t>складено</a:t>
            </a:r>
            <a:r>
              <a:rPr lang="ru-RU" sz="1800" b="1" i="1" dirty="0" smtClean="0">
                <a:solidFill>
                  <a:srgbClr val="800000"/>
                </a:solidFill>
              </a:rPr>
              <a:t> </a:t>
            </a:r>
            <a:r>
              <a:rPr lang="ru-RU" sz="1800" b="1" i="1" dirty="0" err="1" smtClean="0">
                <a:solidFill>
                  <a:srgbClr val="800000"/>
                </a:solidFill>
              </a:rPr>
              <a:t>багато</a:t>
            </a:r>
            <a:r>
              <a:rPr lang="ru-RU" sz="1800" b="1" i="1" dirty="0" smtClean="0">
                <a:solidFill>
                  <a:srgbClr val="800000"/>
                </a:solidFill>
              </a:rPr>
              <a:t> </a:t>
            </a:r>
            <a:r>
              <a:rPr lang="ru-RU" sz="1800" b="1" i="1" dirty="0" err="1" smtClean="0">
                <a:solidFill>
                  <a:srgbClr val="800000"/>
                </a:solidFill>
              </a:rPr>
              <a:t>віршів</a:t>
            </a:r>
            <a:r>
              <a:rPr lang="ru-RU" sz="1800" b="1" i="1" dirty="0" smtClean="0">
                <a:solidFill>
                  <a:srgbClr val="800000"/>
                </a:solidFill>
              </a:rPr>
              <a:t>, </a:t>
            </a:r>
            <a:r>
              <a:rPr lang="ru-RU" sz="1800" b="1" i="1" dirty="0" err="1" smtClean="0">
                <a:solidFill>
                  <a:srgbClr val="800000"/>
                </a:solidFill>
              </a:rPr>
              <a:t>пісень</a:t>
            </a:r>
            <a:r>
              <a:rPr lang="ru-RU" sz="1800" b="1" i="1" dirty="0" smtClean="0">
                <a:solidFill>
                  <a:srgbClr val="800000"/>
                </a:solidFill>
              </a:rPr>
              <a:t>, а </a:t>
            </a:r>
            <a:r>
              <a:rPr lang="ru-RU" sz="1800" b="1" i="1" dirty="0" err="1" smtClean="0">
                <a:solidFill>
                  <a:srgbClr val="800000"/>
                </a:solidFill>
              </a:rPr>
              <a:t>й</a:t>
            </a:r>
            <a:r>
              <a:rPr lang="ru-RU" sz="1800" b="1" i="1" dirty="0" smtClean="0">
                <a:solidFill>
                  <a:srgbClr val="800000"/>
                </a:solidFill>
              </a:rPr>
              <a:t> написано картин художниками. Особливо часто </a:t>
            </a:r>
            <a:r>
              <a:rPr lang="ru-RU" sz="1800" b="1" i="1" dirty="0" err="1" smtClean="0">
                <a:solidFill>
                  <a:srgbClr val="800000"/>
                </a:solidFill>
              </a:rPr>
              <a:t>зустрічається</a:t>
            </a:r>
            <a:r>
              <a:rPr lang="ru-RU" sz="1800" b="1" i="1" dirty="0" smtClean="0">
                <a:solidFill>
                  <a:srgbClr val="800000"/>
                </a:solidFill>
              </a:rPr>
              <a:t> калина в </a:t>
            </a:r>
            <a:r>
              <a:rPr lang="ru-RU" sz="1800" b="1" i="1" dirty="0" err="1" smtClean="0">
                <a:solidFill>
                  <a:srgbClr val="800000"/>
                </a:solidFill>
              </a:rPr>
              <a:t>орнаменті</a:t>
            </a:r>
            <a:r>
              <a:rPr lang="ru-RU" sz="1800" b="1" i="1" dirty="0" smtClean="0">
                <a:solidFill>
                  <a:srgbClr val="800000"/>
                </a:solidFill>
              </a:rPr>
              <a:t> </a:t>
            </a:r>
            <a:r>
              <a:rPr lang="ru-RU" sz="1800" b="1" i="1" dirty="0" err="1" smtClean="0">
                <a:solidFill>
                  <a:srgbClr val="800000"/>
                </a:solidFill>
              </a:rPr>
              <a:t>петриківського</a:t>
            </a:r>
            <a:r>
              <a:rPr lang="ru-RU" sz="1800" b="1" i="1" dirty="0" smtClean="0">
                <a:solidFill>
                  <a:srgbClr val="800000"/>
                </a:solidFill>
              </a:rPr>
              <a:t> </a:t>
            </a:r>
            <a:r>
              <a:rPr lang="ru-RU" sz="1800" b="1" i="1" dirty="0" err="1" smtClean="0">
                <a:solidFill>
                  <a:srgbClr val="800000"/>
                </a:solidFill>
              </a:rPr>
              <a:t>розпису</a:t>
            </a:r>
            <a:r>
              <a:rPr lang="ru-RU" sz="1800" b="1" i="1" dirty="0" smtClean="0">
                <a:solidFill>
                  <a:srgbClr val="800000"/>
                </a:solidFill>
              </a:rPr>
              <a:t>.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uk-UA" sz="1800" dirty="0" smtClean="0"/>
              <a:t> 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4" name="Содержимое 3" descr="o.1.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357298"/>
            <a:ext cx="2203416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uk_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1428736"/>
            <a:ext cx="2857500" cy="2381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r.5s_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29256" y="4214818"/>
            <a:ext cx="3505200" cy="24479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p.r.-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14612" y="1357298"/>
            <a:ext cx="3095612" cy="21490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IMG_161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158" y="4714884"/>
            <a:ext cx="2721656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IMG_165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57554" y="3714751"/>
            <a:ext cx="1857388" cy="29500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285728"/>
            <a:ext cx="8229600" cy="1143008"/>
          </a:xfrm>
          <a:prstGeom prst="wave">
            <a:avLst/>
          </a:prstGeom>
        </p:spPr>
        <p:txBody>
          <a:bodyPr>
            <a:normAutofit fontScale="90000"/>
          </a:bodyPr>
          <a:lstStyle/>
          <a:p>
            <a:r>
              <a:rPr lang="ru-RU" sz="1800" b="1" i="1" dirty="0" err="1">
                <a:solidFill>
                  <a:srgbClr val="660033"/>
                </a:solidFill>
                <a:effectLst/>
                <a:latin typeface="+mj-lt"/>
                <a:ea typeface="+mj-ea"/>
                <a:cs typeface="+mj-cs"/>
              </a:rPr>
              <a:t>Квітне</a:t>
            </a:r>
            <a:r>
              <a:rPr lang="ru-RU" sz="1800" b="1" i="1" dirty="0">
                <a:solidFill>
                  <a:srgbClr val="660033"/>
                </a:solidFill>
                <a:effectLst/>
                <a:latin typeface="+mj-lt"/>
                <a:ea typeface="+mj-ea"/>
                <a:cs typeface="+mj-cs"/>
              </a:rPr>
              <a:t> в </a:t>
            </a:r>
            <a:r>
              <a:rPr lang="ru-RU" sz="1800" b="1" i="1" dirty="0" err="1">
                <a:solidFill>
                  <a:srgbClr val="660033"/>
                </a:solidFill>
                <a:effectLst/>
                <a:latin typeface="+mj-lt"/>
                <a:ea typeface="+mj-ea"/>
                <a:cs typeface="+mj-cs"/>
              </a:rPr>
              <a:t>садочку</a:t>
            </a:r>
            <a:r>
              <a:rPr lang="ru-RU" sz="1800" b="1" i="1" dirty="0">
                <a:solidFill>
                  <a:srgbClr val="660033"/>
                </a:solidFill>
                <a:effectLst/>
                <a:latin typeface="+mj-lt"/>
                <a:ea typeface="+mj-ea"/>
                <a:cs typeface="+mj-cs"/>
              </a:rPr>
              <a:t> </a:t>
            </a:r>
            <a:r>
              <a:rPr lang="ru-RU" sz="1800" b="1" i="1" dirty="0" err="1">
                <a:solidFill>
                  <a:srgbClr val="660033"/>
                </a:solidFill>
                <a:effectLst/>
                <a:latin typeface="+mj-lt"/>
                <a:ea typeface="+mj-ea"/>
                <a:cs typeface="+mj-cs"/>
              </a:rPr>
              <a:t>червона</a:t>
            </a:r>
            <a:r>
              <a:rPr lang="ru-RU" sz="1800" b="1" i="1" dirty="0">
                <a:solidFill>
                  <a:srgbClr val="660033"/>
                </a:solidFill>
                <a:effectLst/>
                <a:latin typeface="+mj-lt"/>
                <a:ea typeface="+mj-ea"/>
                <a:cs typeface="+mj-cs"/>
              </a:rPr>
              <a:t> калина,</a:t>
            </a:r>
            <a:br>
              <a:rPr lang="ru-RU" sz="1800" b="1" i="1" dirty="0">
                <a:solidFill>
                  <a:srgbClr val="660033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ru-RU" sz="1800" b="1" i="1" dirty="0">
                <a:solidFill>
                  <a:srgbClr val="660033"/>
                </a:solidFill>
                <a:effectLst/>
                <a:latin typeface="+mj-lt"/>
                <a:ea typeface="+mj-ea"/>
                <a:cs typeface="+mj-cs"/>
              </a:rPr>
              <a:t>Рідна земля для нас всіх </a:t>
            </a:r>
            <a:r>
              <a:rPr lang="ru-RU" sz="1800" b="1" i="1" dirty="0" smtClean="0">
                <a:solidFill>
                  <a:srgbClr val="660033"/>
                </a:solidFill>
                <a:effectLst/>
                <a:latin typeface="+mj-lt"/>
                <a:ea typeface="+mj-ea"/>
                <a:cs typeface="+mj-cs"/>
              </a:rPr>
              <a:t>– Україна</a:t>
            </a:r>
            <a:r>
              <a:rPr lang="ru-RU" sz="1800" b="1" i="1" dirty="0" smtClean="0">
                <a:solidFill>
                  <a:srgbClr val="660033"/>
                </a:solidFill>
                <a:effectLst/>
              </a:rPr>
              <a:t>!</a:t>
            </a:r>
            <a:r>
              <a:rPr lang="ru-RU" sz="1800" b="1" i="1" dirty="0">
                <a:solidFill>
                  <a:srgbClr val="660033"/>
                </a:solidFill>
                <a:effectLst/>
                <a:latin typeface="+mj-lt"/>
                <a:ea typeface="+mj-ea"/>
                <a:cs typeface="+mj-cs"/>
              </a:rPr>
              <a:t/>
            </a:r>
            <a:br>
              <a:rPr lang="ru-RU" sz="1800" b="1" i="1" dirty="0">
                <a:solidFill>
                  <a:srgbClr val="660033"/>
                </a:solidFill>
                <a:effectLst/>
                <a:latin typeface="+mj-lt"/>
                <a:ea typeface="+mj-ea"/>
                <a:cs typeface="+mj-cs"/>
              </a:rPr>
            </a:br>
            <a:endParaRPr lang="ru-RU" sz="1800" b="1" i="1" dirty="0">
              <a:solidFill>
                <a:srgbClr val="660033"/>
              </a:solidFill>
              <a:effectLst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48" y="1428736"/>
            <a:ext cx="7429584" cy="5095889"/>
          </a:xfrm>
        </p:spPr>
        <p:txBody>
          <a:bodyPr/>
          <a:lstStyle/>
          <a:p>
            <a:pPr algn="just">
              <a:buNone/>
            </a:pP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"</a:t>
            </a:r>
            <a:r>
              <a:rPr lang="ru-RU" sz="28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Хто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не </a:t>
            </a:r>
            <a:r>
              <a:rPr lang="ru-RU" sz="28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знає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8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свого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8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минулого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той 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 </a:t>
            </a:r>
            <a:r>
              <a:rPr lang="ru-RU" sz="28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вартий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8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щасливого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8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майбутнього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", – писав </a:t>
            </a:r>
            <a:r>
              <a:rPr lang="ru-RU" sz="28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відомий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8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український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поет Максим </a:t>
            </a:r>
            <a:r>
              <a:rPr lang="ru-RU" sz="28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Рильський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ru-RU" sz="2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>
              <a:buNone/>
            </a:pPr>
            <a:endParaRPr lang="ru-RU" sz="2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en-US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r>
              <a:rPr lang="uk-U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Учні нашого </a:t>
            </a:r>
            <a:r>
              <a:rPr lang="uk-UA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класу свято бережуть </a:t>
            </a:r>
            <a:r>
              <a:rPr lang="uk-U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пам'ять  своїх предків</a:t>
            </a:r>
            <a:r>
              <a:rPr lang="uk-UA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 </a:t>
            </a:r>
            <a:r>
              <a:rPr lang="uk-U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Ми </a:t>
            </a:r>
            <a:r>
              <a:rPr lang="uk-UA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зібрали зразки усної </a:t>
            </a:r>
            <a:r>
              <a:rPr lang="uk-U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народної </a:t>
            </a:r>
          </a:p>
          <a:p>
            <a:pPr>
              <a:buNone/>
            </a:pPr>
            <a:r>
              <a:rPr lang="uk-U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творчості </a:t>
            </a:r>
            <a:r>
              <a:rPr lang="uk-UA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 літературні твори про один із найважливіших символів українського </a:t>
            </a:r>
            <a:endParaRPr lang="uk-UA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uk-U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народу</a:t>
            </a:r>
            <a:r>
              <a:rPr lang="uk-UA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української мови </a:t>
            </a:r>
            <a:endParaRPr lang="uk-UA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uk-U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та </a:t>
            </a:r>
            <a:r>
              <a:rPr lang="uk-UA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літератури – калину.</a:t>
            </a:r>
            <a:endParaRPr lang="ru-RU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43956" cy="6440510"/>
          </a:xfrm>
        </p:spPr>
        <p:txBody>
          <a:bodyPr numCol="2">
            <a:normAutofit fontScale="90000"/>
          </a:bodyPr>
          <a:lstStyle/>
          <a:p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ru-RU" sz="1800" i="1" dirty="0" smtClean="0"/>
              <a:t> </a:t>
            </a:r>
            <a:r>
              <a:rPr lang="ru-RU" sz="1800" i="1" dirty="0" err="1" smtClean="0"/>
              <a:t>Посадіть</a:t>
            </a:r>
            <a:r>
              <a:rPr lang="ru-RU" sz="1800" i="1" dirty="0" smtClean="0"/>
              <a:t> калину коло </a:t>
            </a:r>
            <a:r>
              <a:rPr lang="ru-RU" sz="1800" i="1" dirty="0" err="1" smtClean="0"/>
              <a:t>школи</a:t>
            </a:r>
            <a:r>
              <a:rPr lang="ru-RU" sz="1800" i="1" dirty="0" smtClean="0"/>
              <a:t>,</a:t>
            </a:r>
            <a:br>
              <a:rPr lang="ru-RU" sz="1800" i="1" dirty="0" smtClean="0"/>
            </a:br>
            <a:r>
              <a:rPr lang="ru-RU" sz="1800" i="1" dirty="0" err="1" smtClean="0"/>
              <a:t>Щоб</a:t>
            </a:r>
            <a:r>
              <a:rPr lang="ru-RU" sz="1800" i="1" dirty="0" smtClean="0"/>
              <a:t> на </a:t>
            </a:r>
            <a:r>
              <a:rPr lang="ru-RU" sz="1800" i="1" dirty="0" err="1" smtClean="0"/>
              <a:t>цілий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білий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світ</a:t>
            </a:r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ru-RU" sz="1800" i="1" dirty="0" err="1" smtClean="0"/>
              <a:t>Усміхалась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щиро</a:t>
            </a:r>
            <a:r>
              <a:rPr lang="ru-RU" sz="1800" i="1" dirty="0" smtClean="0"/>
              <a:t> доля,</a:t>
            </a:r>
            <a:br>
              <a:rPr lang="ru-RU" sz="1800" i="1" dirty="0" smtClean="0"/>
            </a:br>
            <a:r>
              <a:rPr lang="ru-RU" sz="1800" i="1" dirty="0" err="1" smtClean="0"/>
              <a:t>Материнський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ніжний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цвіт</a:t>
            </a:r>
            <a:r>
              <a:rPr lang="ru-RU" sz="1800" i="1" dirty="0" smtClean="0"/>
              <a:t>.</a:t>
            </a:r>
            <a:br>
              <a:rPr lang="ru-RU" sz="1800" i="1" dirty="0" smtClean="0"/>
            </a:br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uk-UA" sz="1800" i="1" dirty="0" smtClean="0"/>
              <a:t>     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Посадіть</a:t>
            </a:r>
            <a:r>
              <a:rPr lang="ru-RU" sz="1800" i="1" dirty="0" smtClean="0"/>
              <a:t> калину на </a:t>
            </a:r>
            <a:r>
              <a:rPr lang="ru-RU" sz="1800" i="1" dirty="0" err="1" smtClean="0"/>
              <a:t>городі</a:t>
            </a:r>
            <a:r>
              <a:rPr lang="ru-RU" sz="1800" i="1" dirty="0" smtClean="0"/>
              <a:t>,</a:t>
            </a:r>
            <a:br>
              <a:rPr lang="ru-RU" sz="1800" i="1" dirty="0" smtClean="0"/>
            </a:br>
            <a:r>
              <a:rPr lang="uk-UA" sz="1800" i="1" dirty="0" smtClean="0"/>
              <a:t>     </a:t>
            </a:r>
            <a:r>
              <a:rPr lang="ru-RU" sz="1800" i="1" dirty="0" err="1" smtClean="0"/>
              <a:t>Щоб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заквітнула</a:t>
            </a:r>
            <a:r>
              <a:rPr lang="ru-RU" sz="1800" i="1" dirty="0" smtClean="0"/>
              <a:t> земля!</a:t>
            </a:r>
            <a:br>
              <a:rPr lang="ru-RU" sz="1800" i="1" dirty="0" smtClean="0"/>
            </a:br>
            <a:r>
              <a:rPr lang="uk-UA" sz="1800" i="1" dirty="0" smtClean="0"/>
              <a:t>     </a:t>
            </a:r>
            <a:r>
              <a:rPr lang="ru-RU" sz="1800" i="1" dirty="0" err="1" smtClean="0"/>
              <a:t>Із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роси</a:t>
            </a:r>
            <a:r>
              <a:rPr lang="ru-RU" sz="1800" i="1" dirty="0" smtClean="0"/>
              <a:t> - пречиста </a:t>
            </a:r>
            <a:r>
              <a:rPr lang="ru-RU" sz="1800" i="1" dirty="0" err="1" smtClean="0"/>
              <a:t>врода</a:t>
            </a:r>
            <a:r>
              <a:rPr lang="ru-RU" sz="1800" i="1" dirty="0" smtClean="0"/>
              <a:t>,</a:t>
            </a:r>
            <a:br>
              <a:rPr lang="ru-RU" sz="1800" i="1" dirty="0" smtClean="0"/>
            </a:br>
            <a:r>
              <a:rPr lang="uk-UA" sz="1800" i="1" dirty="0" smtClean="0"/>
              <a:t>     </a:t>
            </a:r>
            <a:r>
              <a:rPr lang="ru-RU" sz="1800" i="1" dirty="0" smtClean="0"/>
              <a:t>З неба - почерк журавля.</a:t>
            </a:r>
            <a:br>
              <a:rPr lang="ru-RU" sz="1800" i="1" dirty="0" smtClean="0"/>
            </a:br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ru-RU" sz="1800" i="1" dirty="0" smtClean="0"/>
              <a:t> </a:t>
            </a:r>
            <a:r>
              <a:rPr lang="ru-RU" sz="1800" i="1" dirty="0" err="1" smtClean="0"/>
              <a:t>Посадіть</a:t>
            </a:r>
            <a:r>
              <a:rPr lang="ru-RU" sz="1800" i="1" dirty="0" smtClean="0"/>
              <a:t> калину коло тину,</a:t>
            </a:r>
            <a:br>
              <a:rPr lang="ru-RU" sz="1800" i="1" dirty="0" smtClean="0"/>
            </a:br>
            <a:r>
              <a:rPr lang="ru-RU" sz="1800" i="1" dirty="0" err="1" smtClean="0"/>
              <a:t>Щоб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злагода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цвіла</a:t>
            </a:r>
            <a:r>
              <a:rPr lang="ru-RU" sz="1800" i="1" dirty="0" smtClean="0"/>
              <a:t>.</a:t>
            </a:r>
            <a:br>
              <a:rPr lang="ru-RU" sz="1800" i="1" dirty="0" smtClean="0"/>
            </a:br>
            <a:r>
              <a:rPr lang="ru-RU" sz="1800" i="1" dirty="0" smtClean="0"/>
              <a:t>Буде щедрою родина,</a:t>
            </a:r>
            <a:br>
              <a:rPr lang="ru-RU" sz="1800" i="1" dirty="0" smtClean="0"/>
            </a:br>
            <a:r>
              <a:rPr lang="ru-RU" sz="1800" i="1" dirty="0" smtClean="0"/>
              <a:t>Буде честь </a:t>
            </a:r>
            <a:r>
              <a:rPr lang="ru-RU" sz="1800" i="1" dirty="0" err="1" smtClean="0"/>
              <a:t>їй</a:t>
            </a:r>
            <a:r>
              <a:rPr lang="ru-RU" sz="1800" i="1" dirty="0" smtClean="0"/>
              <a:t> і хвала.</a:t>
            </a: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ru-RU" sz="1200" i="1" dirty="0" smtClean="0"/>
              <a:t/>
            </a:r>
            <a:br>
              <a:rPr lang="ru-RU" sz="1200" i="1" dirty="0" smtClean="0"/>
            </a:br>
            <a:r>
              <a:rPr lang="uk-UA" sz="1800" i="1" dirty="0" smtClean="0"/>
              <a:t>     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Посадіть</a:t>
            </a:r>
            <a:r>
              <a:rPr lang="ru-RU" sz="1800" i="1" dirty="0" smtClean="0"/>
              <a:t> калину коло </a:t>
            </a:r>
            <a:r>
              <a:rPr lang="ru-RU" sz="1800" i="1" dirty="0" err="1" smtClean="0"/>
              <a:t>хати</a:t>
            </a:r>
            <a:r>
              <a:rPr lang="ru-RU" sz="1800" i="1" dirty="0" smtClean="0"/>
              <a:t>,</a:t>
            </a:r>
            <a:br>
              <a:rPr lang="ru-RU" sz="1800" i="1" dirty="0" smtClean="0"/>
            </a:br>
            <a:r>
              <a:rPr lang="uk-UA" sz="1800" i="1" dirty="0" smtClean="0"/>
              <a:t>     </a:t>
            </a:r>
            <a:r>
              <a:rPr lang="ru-RU" sz="1800" i="1" dirty="0" err="1" smtClean="0"/>
              <a:t>Щоб</a:t>
            </a:r>
            <a:r>
              <a:rPr lang="ru-RU" sz="1800" i="1" dirty="0" smtClean="0"/>
              <a:t> на </a:t>
            </a:r>
            <a:r>
              <a:rPr lang="ru-RU" sz="1800" i="1" dirty="0" err="1" smtClean="0"/>
              <a:t>всеньке</a:t>
            </a:r>
            <a:r>
              <a:rPr lang="ru-RU" sz="1800" i="1" dirty="0" smtClean="0"/>
              <a:t>, </a:t>
            </a:r>
            <a:r>
              <a:rPr lang="ru-RU" sz="1800" i="1" dirty="0" err="1" smtClean="0"/>
              <a:t>на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життя</a:t>
            </a:r>
            <a:r>
              <a:rPr lang="ru-RU" sz="1800" i="1" dirty="0" smtClean="0"/>
              <a:t>!</a:t>
            </a:r>
            <a:br>
              <a:rPr lang="ru-RU" sz="1800" i="1" dirty="0" smtClean="0"/>
            </a:br>
            <a:r>
              <a:rPr lang="uk-UA" sz="1800" i="1" dirty="0" smtClean="0"/>
              <a:t>     </a:t>
            </a:r>
            <a:r>
              <a:rPr lang="ru-RU" sz="1800" i="1" dirty="0" smtClean="0"/>
              <a:t>Стане </a:t>
            </a:r>
            <a:r>
              <a:rPr lang="ru-RU" sz="1800" i="1" dirty="0" err="1" smtClean="0"/>
              <a:t>кожен</a:t>
            </a:r>
            <a:r>
              <a:rPr lang="ru-RU" sz="1800" i="1" dirty="0" smtClean="0"/>
              <a:t> ранок святом,</a:t>
            </a:r>
            <a:br>
              <a:rPr lang="ru-RU" sz="1800" i="1" dirty="0" smtClean="0"/>
            </a:br>
            <a:r>
              <a:rPr lang="uk-UA" sz="1800" i="1" dirty="0" smtClean="0"/>
              <a:t>     </a:t>
            </a:r>
            <a:r>
              <a:rPr lang="ru-RU" sz="1800" i="1" dirty="0" err="1" smtClean="0"/>
              <a:t>Дітям</a:t>
            </a:r>
            <a:r>
              <a:rPr lang="ru-RU" sz="1800" i="1" dirty="0" smtClean="0"/>
              <a:t> буде </a:t>
            </a:r>
            <a:r>
              <a:rPr lang="ru-RU" sz="1800" i="1" dirty="0" err="1" smtClean="0"/>
              <a:t>вороття</a:t>
            </a:r>
            <a:r>
              <a:rPr lang="ru-RU" sz="1800" i="1" dirty="0" smtClean="0"/>
              <a:t>.</a:t>
            </a:r>
            <a:br>
              <a:rPr lang="ru-RU" sz="1800" i="1" dirty="0" smtClean="0"/>
            </a:br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ru-RU" sz="1800" i="1" dirty="0" smtClean="0"/>
              <a:t> </a:t>
            </a:r>
            <a:r>
              <a:rPr lang="ru-RU" sz="1800" i="1" dirty="0" err="1" smtClean="0"/>
              <a:t>Посадіть</a:t>
            </a:r>
            <a:r>
              <a:rPr lang="ru-RU" sz="1800" i="1" dirty="0" smtClean="0"/>
              <a:t> калину в </a:t>
            </a:r>
            <a:r>
              <a:rPr lang="ru-RU" sz="1800" i="1" dirty="0" err="1" smtClean="0"/>
              <a:t>чистім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полі</a:t>
            </a:r>
            <a:r>
              <a:rPr lang="ru-RU" sz="1800" i="1" dirty="0" smtClean="0"/>
              <a:t>,</a:t>
            </a:r>
            <a:br>
              <a:rPr lang="ru-RU" sz="1800" i="1" dirty="0" smtClean="0"/>
            </a:br>
            <a:r>
              <a:rPr lang="ru-RU" sz="1800" i="1" dirty="0" smtClean="0"/>
              <a:t>Хай вона освятить час!</a:t>
            </a:r>
            <a:br>
              <a:rPr lang="ru-RU" sz="1800" i="1" dirty="0" smtClean="0"/>
            </a:br>
            <a:r>
              <a:rPr lang="ru-RU" sz="1800" i="1" dirty="0" err="1" smtClean="0"/>
              <a:t>Рід</a:t>
            </a:r>
            <a:r>
              <a:rPr lang="ru-RU" sz="1800" i="1" dirty="0" smtClean="0"/>
              <a:t> наш любить </a:t>
            </a:r>
            <a:r>
              <a:rPr lang="ru-RU" sz="1800" i="1" dirty="0" err="1" smtClean="0"/>
              <a:t>дуже</a:t>
            </a:r>
            <a:r>
              <a:rPr lang="ru-RU" sz="1800" i="1" dirty="0" smtClean="0"/>
              <a:t> волю,</a:t>
            </a:r>
            <a:br>
              <a:rPr lang="ru-RU" sz="1800" i="1" dirty="0" smtClean="0"/>
            </a:br>
            <a:r>
              <a:rPr lang="ru-RU" sz="1800" i="1" dirty="0" smtClean="0"/>
              <a:t>Хай же </a:t>
            </a:r>
            <a:r>
              <a:rPr lang="ru-RU" sz="1800" i="1" dirty="0" err="1" smtClean="0"/>
              <a:t>й</a:t>
            </a:r>
            <a:r>
              <a:rPr lang="ru-RU" sz="1800" i="1" dirty="0" smtClean="0"/>
              <a:t> воля любить нас!</a:t>
            </a:r>
            <a:br>
              <a:rPr lang="ru-RU" sz="1800" i="1" dirty="0" smtClean="0"/>
            </a:br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uk-UA" sz="1800" i="1" dirty="0" smtClean="0"/>
              <a:t>     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Посадіть</a:t>
            </a:r>
            <a:r>
              <a:rPr lang="ru-RU" sz="1800" i="1" dirty="0" smtClean="0"/>
              <a:t> калину коло </a:t>
            </a:r>
            <a:r>
              <a:rPr lang="ru-RU" sz="1800" i="1" dirty="0" err="1" smtClean="0"/>
              <a:t>школи</a:t>
            </a:r>
            <a:r>
              <a:rPr lang="ru-RU" sz="1800" i="1" dirty="0" smtClean="0"/>
              <a:t>.</a:t>
            </a:r>
            <a:br>
              <a:rPr lang="ru-RU" sz="1800" i="1" dirty="0" smtClean="0"/>
            </a:br>
            <a:r>
              <a:rPr lang="uk-UA" sz="1800" i="1" dirty="0" smtClean="0"/>
              <a:t>     </a:t>
            </a:r>
            <a:r>
              <a:rPr lang="ru-RU" sz="1800" i="1" dirty="0" smtClean="0"/>
              <a:t>А </a:t>
            </a:r>
            <a:r>
              <a:rPr lang="ru-RU" sz="1800" i="1" dirty="0" err="1" smtClean="0"/>
              <a:t>щоб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цвіт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її</a:t>
            </a:r>
            <a:r>
              <a:rPr lang="ru-RU" sz="1800" i="1" dirty="0" smtClean="0"/>
              <a:t> не стерся,</a:t>
            </a:r>
            <a:br>
              <a:rPr lang="ru-RU" sz="1800" i="1" dirty="0" smtClean="0"/>
            </a:br>
            <a:r>
              <a:rPr lang="uk-UA" sz="1800" i="1" dirty="0" smtClean="0"/>
              <a:t>     </a:t>
            </a:r>
            <a:r>
              <a:rPr lang="ru-RU" sz="1800" i="1" dirty="0" smtClean="0"/>
              <a:t>Не </a:t>
            </a:r>
            <a:r>
              <a:rPr lang="ru-RU" sz="1800" i="1" dirty="0" err="1" smtClean="0"/>
              <a:t>зів'янув</a:t>
            </a:r>
            <a:r>
              <a:rPr lang="ru-RU" sz="1800" i="1" dirty="0" smtClean="0"/>
              <a:t> в </a:t>
            </a:r>
            <a:r>
              <a:rPr lang="ru-RU" sz="1800" i="1" dirty="0" err="1" smtClean="0"/>
              <a:t>спориші</a:t>
            </a:r>
            <a:r>
              <a:rPr lang="ru-RU" sz="1800" i="1" dirty="0" smtClean="0"/>
              <a:t>.</a:t>
            </a:r>
            <a:br>
              <a:rPr lang="ru-RU" sz="1800" i="1" dirty="0" smtClean="0"/>
            </a:br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uk-UA" sz="1800" i="1" dirty="0" smtClean="0"/>
              <a:t>     </a:t>
            </a:r>
            <a:r>
              <a:rPr lang="ru-RU" sz="1800" i="1" dirty="0" err="1" smtClean="0"/>
              <a:t>Посадіте</a:t>
            </a:r>
            <a:r>
              <a:rPr lang="ru-RU" sz="1800" i="1" dirty="0" smtClean="0"/>
              <a:t> коло </a:t>
            </a:r>
            <a:r>
              <a:rPr lang="ru-RU" sz="1800" i="1" dirty="0" err="1" smtClean="0"/>
              <a:t>серця</a:t>
            </a:r>
            <a:r>
              <a:rPr lang="ru-RU" sz="1800" i="1" dirty="0" smtClean="0"/>
              <a:t>,</a:t>
            </a:r>
            <a:br>
              <a:rPr lang="ru-RU" sz="1800" i="1" dirty="0" smtClean="0"/>
            </a:br>
            <a:r>
              <a:rPr lang="uk-UA" sz="1800" i="1" dirty="0" smtClean="0"/>
              <a:t>     </a:t>
            </a:r>
            <a:r>
              <a:rPr lang="ru-RU" sz="1800" i="1" dirty="0" err="1" smtClean="0"/>
              <a:t>Щоб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цвіта</a:t>
            </a:r>
            <a:r>
              <a:rPr lang="ru-RU" sz="1800" i="1" dirty="0" smtClean="0"/>
              <a:t> вона в </a:t>
            </a:r>
            <a:r>
              <a:rPr lang="ru-RU" sz="1800" i="1" dirty="0" err="1" smtClean="0"/>
              <a:t>душі</a:t>
            </a:r>
            <a:r>
              <a:rPr lang="ru-RU" sz="1800" i="1" dirty="0" smtClean="0"/>
              <a:t>.</a:t>
            </a:r>
            <a:endParaRPr lang="ru-RU" sz="1800" dirty="0"/>
          </a:p>
        </p:txBody>
      </p:sp>
      <p:pic>
        <p:nvPicPr>
          <p:cNvPr id="3" name="Рисунок 2" descr="_________________4e4cb3ea58c7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4500570"/>
            <a:ext cx="4071966" cy="22342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_________________4e5aa9b08b17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142852"/>
            <a:ext cx="4357718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42852"/>
            <a:ext cx="8001056" cy="928694"/>
          </a:xfrm>
        </p:spPr>
        <p:txBody>
          <a:bodyPr/>
          <a:lstStyle/>
          <a:p>
            <a:r>
              <a:rPr lang="uk-UA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Фотогалерея презентації проекту</a:t>
            </a:r>
            <a:endParaRPr lang="ru-RU" sz="28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IMG_491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71472" y="1000108"/>
            <a:ext cx="2632948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IMG_488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1142984"/>
            <a:ext cx="2571768" cy="16251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Рисунок 6" descr="IMG_49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3214686"/>
            <a:ext cx="3583485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26" name="Picture 2" descr="C:\Users\Admin\Desktop\україночки\SAM_076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2" y="3357562"/>
            <a:ext cx="4019544" cy="30146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Admin\Desktop\україночки\7783287a57834327b5e6d733d50b0503.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000504"/>
            <a:ext cx="2500327" cy="25003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1" name="Picture 3" descr="C:\Users\Admin\Desktop\україночки\9ed8d276e47542b6aff64d29128ca55b.s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4000504"/>
            <a:ext cx="2571766" cy="25717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052" name="Picture 4" descr="C:\Users\Admin\Documents\свято букваря\фото\DSCN03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1" y="1071546"/>
            <a:ext cx="3250916" cy="24383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3" name="Picture 5" descr="C:\Users\Admin\Documents\свято букваря\фото\DSCN0306.jpg"/>
          <p:cNvPicPr>
            <a:picLocks noChangeAspect="1" noChangeArrowheads="1"/>
          </p:cNvPicPr>
          <p:nvPr/>
        </p:nvPicPr>
        <p:blipFill>
          <a:blip r:embed="rId6" cstate="print"/>
          <a:srcRect l="20847"/>
          <a:stretch>
            <a:fillRect/>
          </a:stretch>
        </p:blipFill>
        <p:spPr bwMode="auto">
          <a:xfrm>
            <a:off x="3127442" y="3643314"/>
            <a:ext cx="3392408" cy="32146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C:\Users\Admin\Documents\свято букваря\фото\DSCN030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57884" y="1714488"/>
            <a:ext cx="3286116" cy="26519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 descr="C:\Users\Admin\Documents\свято букваря\фото\DSCN030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57554" y="357166"/>
            <a:ext cx="2868771" cy="21517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85926"/>
            <a:ext cx="8715436" cy="47386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2400" b="1" u="sn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Планування діяльності</a:t>
            </a:r>
            <a:endParaRPr lang="ru-RU" sz="2400" b="1" u="sng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 algn="ctr">
              <a:buNone/>
            </a:pPr>
            <a:r>
              <a:rPr lang="uk-U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Обговорення </a:t>
            </a:r>
            <a:r>
              <a:rPr lang="uk-UA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теми проекту.</a:t>
            </a:r>
            <a:endParaRPr lang="ru-RU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 algn="ctr">
              <a:buNone/>
            </a:pPr>
            <a:r>
              <a:rPr lang="uk-U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Визначення </a:t>
            </a:r>
            <a:r>
              <a:rPr lang="uk-UA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джерела необхідної інформації.</a:t>
            </a:r>
            <a:endParaRPr lang="ru-RU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 algn="ctr">
              <a:buNone/>
            </a:pPr>
            <a:r>
              <a:rPr lang="uk-U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Об’єднання </a:t>
            </a:r>
            <a:r>
              <a:rPr lang="uk-UA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групи.</a:t>
            </a:r>
            <a:endParaRPr lang="ru-RU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 algn="ctr">
              <a:buNone/>
            </a:pPr>
            <a:r>
              <a:rPr lang="uk-U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 Робота </a:t>
            </a:r>
            <a:r>
              <a:rPr lang="uk-UA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творчих групах за спеціальними завданнями </a:t>
            </a:r>
            <a:r>
              <a:rPr lang="uk-UA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  <a:endParaRPr lang="ru-RU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 algn="ctr"/>
            <a:r>
              <a:rPr lang="uk-UA" sz="2400" dirty="0">
                <a:solidFill>
                  <a:schemeClr val="tx1"/>
                </a:solidFill>
                <a:latin typeface="+mn-lt"/>
              </a:rPr>
              <a:t>«шукачі </a:t>
            </a:r>
            <a:r>
              <a:rPr lang="uk-UA" sz="2400" dirty="0" smtClean="0"/>
              <a:t>інформації</a:t>
            </a:r>
            <a:r>
              <a:rPr lang="uk-UA" sz="2400" dirty="0" smtClean="0">
                <a:solidFill>
                  <a:schemeClr val="tx1"/>
                </a:solidFill>
                <a:latin typeface="+mn-lt"/>
              </a:rPr>
              <a:t>»</a:t>
            </a:r>
            <a:endParaRPr lang="ru-RU" sz="2400" dirty="0">
              <a:solidFill>
                <a:schemeClr val="tx1"/>
              </a:solidFill>
              <a:latin typeface="+mn-lt"/>
            </a:endParaRPr>
          </a:p>
          <a:p>
            <a:pPr lvl="1" algn="ctr"/>
            <a:r>
              <a:rPr lang="uk-UA" sz="2400" dirty="0">
                <a:solidFill>
                  <a:schemeClr val="tx1"/>
                </a:solidFill>
                <a:latin typeface="+mn-lt"/>
              </a:rPr>
              <a:t>«дослідники»</a:t>
            </a:r>
            <a:endParaRPr lang="ru-RU" sz="2400" dirty="0">
              <a:solidFill>
                <a:schemeClr val="tx1"/>
              </a:solidFill>
              <a:latin typeface="+mn-lt"/>
            </a:endParaRPr>
          </a:p>
          <a:p>
            <a:pPr lvl="1" algn="ctr"/>
            <a:r>
              <a:rPr lang="uk-UA" sz="2400" dirty="0" smtClean="0">
                <a:solidFill>
                  <a:schemeClr val="tx1"/>
                </a:solidFill>
                <a:latin typeface="+mn-lt"/>
              </a:rPr>
              <a:t>«</a:t>
            </a:r>
            <a:r>
              <a:rPr lang="uk-UA" sz="2400" dirty="0" smtClean="0"/>
              <a:t>народні умільці</a:t>
            </a:r>
            <a:r>
              <a:rPr lang="uk-UA" sz="2400" dirty="0" smtClean="0">
                <a:solidFill>
                  <a:schemeClr val="tx1"/>
                </a:solidFill>
                <a:latin typeface="+mn-lt"/>
              </a:rPr>
              <a:t>»</a:t>
            </a:r>
            <a:endParaRPr lang="ru-RU" sz="2400" dirty="0">
              <a:solidFill>
                <a:schemeClr val="tx1"/>
              </a:solidFill>
              <a:latin typeface="+mn-lt"/>
            </a:endParaRPr>
          </a:p>
          <a:p>
            <a:pPr lvl="1" algn="ctr"/>
            <a:r>
              <a:rPr lang="uk-UA" sz="2400" dirty="0">
                <a:solidFill>
                  <a:schemeClr val="tx1"/>
                </a:solidFill>
                <a:latin typeface="+mn-lt"/>
              </a:rPr>
              <a:t>«юні </a:t>
            </a:r>
            <a:r>
              <a:rPr lang="uk-UA" sz="2400" dirty="0" smtClean="0"/>
              <a:t>автори</a:t>
            </a:r>
            <a:r>
              <a:rPr lang="uk-UA" sz="2400" dirty="0" smtClean="0">
                <a:solidFill>
                  <a:schemeClr val="tx1"/>
                </a:solidFill>
                <a:latin typeface="+mn-lt"/>
              </a:rPr>
              <a:t>»</a:t>
            </a:r>
            <a:endParaRPr lang="ru-RU" sz="2400" dirty="0">
              <a:solidFill>
                <a:schemeClr val="tx1"/>
              </a:solidFill>
              <a:latin typeface="+mn-lt"/>
            </a:endParaRPr>
          </a:p>
          <a:p>
            <a:pPr algn="ctr">
              <a:buNone/>
            </a:pPr>
            <a:r>
              <a:rPr lang="uk-UA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sz="2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pic>
        <p:nvPicPr>
          <p:cNvPr id="6" name="Рисунок 5" descr="IMG_48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83" y="0"/>
            <a:ext cx="3286117" cy="20351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358114" cy="582594"/>
          </a:xfrm>
        </p:spPr>
        <p:txBody>
          <a:bodyPr>
            <a:normAutofit fontScale="90000"/>
          </a:bodyPr>
          <a:lstStyle/>
          <a:p>
            <a:r>
              <a:rPr lang="uk-UA" sz="3600" b="1" i="1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Червона калина – наша берегиня</a:t>
            </a:r>
            <a:endParaRPr lang="ru-RU" sz="3600" b="1" i="1" dirty="0">
              <a:solidFill>
                <a:srgbClr val="FF00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000108"/>
          <a:ext cx="7643813" cy="54530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 descr="viburnum14.jpg"/>
          <p:cNvPicPr>
            <a:picLocks noChangeAspect="1"/>
          </p:cNvPicPr>
          <p:nvPr/>
        </p:nvPicPr>
        <p:blipFill>
          <a:blip r:embed="rId2" cstate="print"/>
          <a:srcRect b="5128"/>
          <a:stretch>
            <a:fillRect/>
          </a:stretch>
        </p:blipFill>
        <p:spPr bwMode="auto">
          <a:xfrm>
            <a:off x="0" y="-107516"/>
            <a:ext cx="9144000" cy="6965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214414" y="1357298"/>
            <a:ext cx="6143636" cy="4324588"/>
          </a:xfrm>
          <a:prstGeom prst="round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uk-UA" sz="1600" dirty="0">
                <a:solidFill>
                  <a:srgbClr val="002060"/>
                </a:solidFill>
              </a:rPr>
              <a:t>  </a:t>
            </a:r>
            <a:r>
              <a:rPr lang="uk-UA" sz="2800" b="1" dirty="0">
                <a:solidFill>
                  <a:srgbClr val="002060"/>
                </a:solidFill>
              </a:rPr>
              <a:t>Калина – символ України. Народ шанує її за пишну вроду та цілющі властивості. Немає такого села, де б за тином чи біля криниці, у лузі чи на березі водойми не росла, не </a:t>
            </a:r>
            <a:r>
              <a:rPr lang="uk-UA" sz="2800" b="1" dirty="0" err="1">
                <a:solidFill>
                  <a:srgbClr val="002060"/>
                </a:solidFill>
              </a:rPr>
              <a:t>квітла</a:t>
            </a:r>
            <a:r>
              <a:rPr lang="uk-UA" sz="2800" b="1" dirty="0">
                <a:solidFill>
                  <a:srgbClr val="002060"/>
                </a:solidFill>
              </a:rPr>
              <a:t> калина рясним білим цвітом навесні, не рум'янила червоними ягідками аж до весни. </a:t>
            </a:r>
          </a:p>
          <a:p>
            <a:pPr>
              <a:defRPr/>
            </a:pPr>
            <a:r>
              <a:rPr lang="uk-UA" sz="2400" b="1" dirty="0">
                <a:solidFill>
                  <a:srgbClr val="002060"/>
                </a:solidFill>
              </a:rPr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643866" cy="1143000"/>
          </a:xfrm>
        </p:spPr>
        <p:txBody>
          <a:bodyPr>
            <a:normAutofit/>
          </a:bodyPr>
          <a:lstStyle/>
          <a:p>
            <a:r>
              <a:rPr lang="uk-UA" sz="36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Білий цвіт калини – радість України</a:t>
            </a:r>
            <a:endParaRPr lang="ru-RU" sz="3600" b="1" i="1" dirty="0">
              <a:ln>
                <a:solidFill>
                  <a:sysClr val="windowText" lastClr="000000"/>
                </a:solidFill>
              </a:ln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428736"/>
          <a:ext cx="7715250" cy="4924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Фотки\тло\frame-flower-border-800x600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 descr="file1142513_971cddda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572132" y="4000504"/>
            <a:ext cx="3351585" cy="2628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57158" y="188640"/>
            <a:ext cx="850112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uk-UA" sz="3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</a:rPr>
              <a:t>Цікаве про калину</a:t>
            </a:r>
            <a:endParaRPr lang="ru-RU" sz="4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  <a:p>
            <a:pPr algn="ctr">
              <a:defRPr/>
            </a:pPr>
            <a:r>
              <a:rPr lang="uk-UA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</a:rPr>
              <a:t>	</a:t>
            </a:r>
            <a:endParaRPr lang="ru-RU" sz="36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6388" name="TextBox 7"/>
          <p:cNvSpPr txBox="1">
            <a:spLocks noChangeArrowheads="1"/>
          </p:cNvSpPr>
          <p:nvPr/>
        </p:nvSpPr>
        <p:spPr bwMode="auto">
          <a:xfrm>
            <a:off x="928662" y="1071563"/>
            <a:ext cx="7215213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uk-UA" sz="3200" b="1" dirty="0">
                <a:solidFill>
                  <a:srgbClr val="002060"/>
                </a:solidFill>
              </a:rPr>
              <a:t> На нашій планеті росте понад 200 видів калини.</a:t>
            </a:r>
          </a:p>
          <a:p>
            <a:pPr>
              <a:buFont typeface="Wingdings" pitchFamily="2" charset="2"/>
              <a:buChar char="v"/>
            </a:pPr>
            <a:r>
              <a:rPr lang="uk-UA" sz="3200" b="1" dirty="0">
                <a:solidFill>
                  <a:srgbClr val="002060"/>
                </a:solidFill>
              </a:rPr>
              <a:t> Коли в давнину козак вирушав у дорогу, мати напувала його калиновим соком і давала хліб із калиною.</a:t>
            </a:r>
          </a:p>
          <a:p>
            <a:pPr>
              <a:buFont typeface="Wingdings" pitchFamily="2" charset="2"/>
              <a:buChar char="v"/>
            </a:pPr>
            <a:r>
              <a:rPr lang="uk-UA" sz="3200" b="1" dirty="0">
                <a:solidFill>
                  <a:srgbClr val="002060"/>
                </a:solidFill>
              </a:rPr>
              <a:t>  Тарас Шевченко дуже</a:t>
            </a:r>
          </a:p>
          <a:p>
            <a:r>
              <a:rPr lang="uk-UA" sz="3200" b="1" dirty="0">
                <a:solidFill>
                  <a:srgbClr val="002060"/>
                </a:solidFill>
              </a:rPr>
              <a:t>любив цю рослину. У </a:t>
            </a:r>
          </a:p>
          <a:p>
            <a:r>
              <a:rPr lang="uk-UA" sz="3200" b="1" dirty="0" err="1">
                <a:solidFill>
                  <a:srgbClr val="002060"/>
                </a:solidFill>
              </a:rPr>
              <a:t>“Кобзарі”</a:t>
            </a:r>
            <a:r>
              <a:rPr lang="uk-UA" sz="3200" b="1" dirty="0">
                <a:solidFill>
                  <a:srgbClr val="002060"/>
                </a:solidFill>
              </a:rPr>
              <a:t> він вжив слово</a:t>
            </a:r>
          </a:p>
          <a:p>
            <a:r>
              <a:rPr lang="uk-UA" sz="3200" b="1" i="1" dirty="0">
                <a:solidFill>
                  <a:srgbClr val="C00000"/>
                </a:solidFill>
              </a:rPr>
              <a:t>калина</a:t>
            </a:r>
            <a:r>
              <a:rPr lang="uk-UA" sz="3200" b="1" dirty="0">
                <a:solidFill>
                  <a:srgbClr val="002060"/>
                </a:solidFill>
              </a:rPr>
              <a:t> 385 разів.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D:\Фотки\тло\kv07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>
          <a:xfrm>
            <a:off x="0" y="-214313"/>
            <a:ext cx="9286875" cy="70723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3857652" cy="1214446"/>
          </a:xfr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0000"/>
          </a:bodyPr>
          <a:lstStyle/>
          <a:p>
            <a:pPr algn="ctr"/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ru-RU" sz="1800" i="1" dirty="0" smtClean="0"/>
              <a:t>У </a:t>
            </a:r>
            <a:r>
              <a:rPr lang="ru-RU" sz="1800" i="1" dirty="0" err="1" smtClean="0"/>
              <a:t>калини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китиці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червоні</a:t>
            </a:r>
            <a:r>
              <a:rPr lang="ru-RU" sz="1800" i="1" dirty="0" smtClean="0"/>
              <a:t>,</a:t>
            </a:r>
            <a:br>
              <a:rPr lang="ru-RU" sz="1800" i="1" dirty="0" smtClean="0"/>
            </a:br>
            <a:r>
              <a:rPr lang="ru-RU" sz="1800" i="1" dirty="0" smtClean="0"/>
              <a:t>У </a:t>
            </a:r>
            <a:r>
              <a:rPr lang="ru-RU" sz="1800" i="1" dirty="0" err="1" smtClean="0"/>
              <a:t>калини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білі-білі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квіти</a:t>
            </a:r>
            <a:r>
              <a:rPr lang="ru-RU" sz="1800" i="1" dirty="0" smtClean="0"/>
              <a:t>,</a:t>
            </a:r>
            <a:br>
              <a:rPr lang="ru-RU" sz="1800" i="1" dirty="0" smtClean="0"/>
            </a:br>
            <a:r>
              <a:rPr lang="ru-RU" sz="1800" i="1" dirty="0" smtClean="0"/>
              <a:t>Я </a:t>
            </a:r>
            <a:r>
              <a:rPr lang="ru-RU" sz="1800" i="1" dirty="0" err="1" smtClean="0"/>
              <a:t>тримаю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гілочку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червону</a:t>
            </a:r>
            <a:r>
              <a:rPr lang="ru-RU" sz="1800" i="1" dirty="0" smtClean="0"/>
              <a:t>,</a:t>
            </a:r>
            <a:br>
              <a:rPr lang="ru-RU" sz="1800" i="1" dirty="0" smtClean="0"/>
            </a:br>
            <a:r>
              <a:rPr lang="ru-RU" sz="1800" i="1" dirty="0" smtClean="0"/>
              <a:t>А </a:t>
            </a:r>
            <a:r>
              <a:rPr lang="ru-RU" sz="1800" i="1" dirty="0" err="1" smtClean="0"/>
              <a:t>здається</a:t>
            </a:r>
            <a:r>
              <a:rPr lang="ru-RU" sz="1800" i="1" dirty="0" smtClean="0"/>
              <a:t>  –  </a:t>
            </a:r>
            <a:r>
              <a:rPr lang="ru-RU" sz="1800" i="1" dirty="0" err="1" smtClean="0"/>
              <a:t>усміх</a:t>
            </a:r>
            <a:r>
              <a:rPr lang="ru-RU" sz="1800" i="1" dirty="0" smtClean="0"/>
              <a:t> </a:t>
            </a:r>
            <a:r>
              <a:rPr lang="ru-RU" sz="1800" i="1" dirty="0" err="1" smtClean="0"/>
              <a:t>України</a:t>
            </a:r>
            <a:r>
              <a:rPr lang="ru-RU" sz="1800" i="1" dirty="0" smtClean="0"/>
              <a:t>.</a:t>
            </a:r>
            <a:endParaRPr lang="ru-RU" sz="1800" dirty="0"/>
          </a:p>
        </p:txBody>
      </p:sp>
      <p:pic>
        <p:nvPicPr>
          <p:cNvPr id="5" name="Содержимое 4" descr="IMG_490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071934" y="428604"/>
            <a:ext cx="3000368" cy="24216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2844" y="1643050"/>
            <a:ext cx="3857652" cy="4929222"/>
          </a:xfrm>
          <a:solidFill>
            <a:srgbClr val="FFCC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r>
              <a:rPr lang="uk-UA" sz="1600" b="1" dirty="0" smtClean="0"/>
              <a:t>Наукова назва калини походить від латинського слова, що означає в’язати або плести. Бо молоді гілки використовуються для </a:t>
            </a:r>
            <a:r>
              <a:rPr lang="uk-UA" sz="1600" b="1" dirty="0" smtClean="0"/>
              <a:t>плетіння </a:t>
            </a:r>
            <a:r>
              <a:rPr lang="uk-UA" sz="1600" b="1" dirty="0" smtClean="0"/>
              <a:t>кошиків</a:t>
            </a:r>
            <a:r>
              <a:rPr lang="uk-UA" sz="1600" b="1" dirty="0" smtClean="0"/>
              <a:t>, а також із них плели гірлянди, вінки. Квіти мають білий колір, бувають золотистого та рожевого кольорів.</a:t>
            </a:r>
            <a:br>
              <a:rPr lang="uk-UA" sz="1600" b="1" dirty="0" smtClean="0"/>
            </a:br>
            <a:r>
              <a:rPr lang="uk-UA" sz="1600" b="1" dirty="0" smtClean="0"/>
              <a:t>  Де ж полюбляє рости калина? Біля річок, на луках, у садках. Вона любить вологі ґрунти.</a:t>
            </a:r>
            <a:endParaRPr lang="ru-RU" sz="1600" b="1" dirty="0" smtClean="0"/>
          </a:p>
          <a:p>
            <a:r>
              <a:rPr lang="uk-UA" sz="1600" b="1" dirty="0" smtClean="0"/>
              <a:t> Цікава особливість у калини: вона має квітки двох видів: внутрішні дають плоди, зовнішні привертають увагу комах. Та не тільки яскрава краса привертає увагу. Всім відома цінність калини як лікарської рослини. Недаремно у народі кажуть: "Червона калина від 100 хвороб лікує". </a:t>
            </a:r>
            <a:endParaRPr lang="ru-RU" sz="1600" b="1" dirty="0"/>
          </a:p>
        </p:txBody>
      </p:sp>
      <p:pic>
        <p:nvPicPr>
          <p:cNvPr id="6" name="Рисунок 5" descr="1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32024" y="2428868"/>
            <a:ext cx="2511976" cy="4286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uk_r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7554" y="3286124"/>
            <a:ext cx="3119486" cy="3214710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8" name="Рисунок 7" descr="fotolia_3520191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86644" y="357166"/>
            <a:ext cx="1714512" cy="2071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74638"/>
            <a:ext cx="7215238" cy="1143000"/>
          </a:xfrm>
        </p:spPr>
        <p:txBody>
          <a:bodyPr>
            <a:noAutofit/>
          </a:bodyPr>
          <a:lstStyle/>
          <a:p>
            <a:r>
              <a:rPr lang="uk-UA" sz="4000" b="1" i="1" dirty="0" smtClean="0">
                <a:ln>
                  <a:solidFill>
                    <a:srgbClr val="660033"/>
                  </a:solidFill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верби і калини нема України</a:t>
            </a:r>
            <a:endParaRPr lang="ru-RU" sz="4000" b="1" i="1" dirty="0">
              <a:ln>
                <a:solidFill>
                  <a:srgbClr val="660033"/>
                </a:solidFill>
              </a:ln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9" y="1500174"/>
          <a:ext cx="6715172" cy="4924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847</Words>
  <Application>Microsoft Office PowerPoint</Application>
  <PresentationFormat>Экран (4:3)</PresentationFormat>
  <Paragraphs>124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Квітне в садочку червона калина, Рідна земля для нас всіх – Україна! </vt:lpstr>
      <vt:lpstr>Слайд 3</vt:lpstr>
      <vt:lpstr>Червона калина – наша берегиня</vt:lpstr>
      <vt:lpstr>Слайд 5</vt:lpstr>
      <vt:lpstr>Білий цвіт калини – радість України</vt:lpstr>
      <vt:lpstr>Слайд 7</vt:lpstr>
      <vt:lpstr>      У калини китиці червоні, У калини білі-білі квіти, Я тримаю гілочку червону, А здається  –  усміх України.</vt:lpstr>
      <vt:lpstr>Без верби і калини нема України</vt:lpstr>
      <vt:lpstr>Посадіть калину в себе біля хати …</vt:lpstr>
      <vt:lpstr>Презентація сенканів</vt:lpstr>
      <vt:lpstr> Вишита сорочка, рушник та калина –  з цього починається ненька-Україна. </vt:lpstr>
      <vt:lpstr>Слайд 13</vt:lpstr>
      <vt:lpstr>Шанування калини у народі</vt:lpstr>
      <vt:lpstr>Посади біля хати калину – матимеш      долю щасливу.</vt:lpstr>
      <vt:lpstr>Якщо ви візьмете в руки ягідку і виймете плід – сплющену насінину, – то за формою вона нагадає вам людське серце. </vt:lpstr>
      <vt:lpstr> Калина – дерево поетичне. Калиновий цвіт – привітне вітання дочки до матері. Нахилені гілки – печаль. Зраджена жінка – зламана  калина. Красень – син – матір’ю порівнюється з калиною. </vt:lpstr>
      <vt:lpstr>Калина – символ України</vt:lpstr>
      <vt:lpstr>  Про калину не тільки складено багато віршів, пісень, а й написано картин художниками. Особливо часто зустрічається калина в орнаменті петриківського розпису.   </vt:lpstr>
      <vt:lpstr>  Посадіть калину коло школи, Щоб на цілий білий світ Усміхалась щиро доля, Материнський ніжний цвіт.        Посадіть калину на городі,      Щоб заквітнула земля!      Із роси - пречиста врода,      З неба - почерк журавля.   Посадіть калину коло тину, Щоб злагода цвіла. Буде щедрою родина, Буде честь їй і хвала.                               Посадіть калину коло хати,      Щоб на всеньке, на життя!      Стане кожен ранок святом,      Дітям буде вороття.   Посадіть калину в чистім полі, Хай вона освятить час! Рід наш любить дуже волю, Хай же й воля любить нас!        Посадіть калину коло школи.      А щоб цвіт її не стерся,      Не зів'янув в спориші.       Посадіте коло серця,      Щоб цвіта вона в душі.</vt:lpstr>
      <vt:lpstr>Фотогалерея презентації проекту</vt:lpstr>
      <vt:lpstr>Слайд 22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Мар'яна</dc:creator>
  <cp:lastModifiedBy>Admin</cp:lastModifiedBy>
  <cp:revision>16</cp:revision>
  <dcterms:created xsi:type="dcterms:W3CDTF">2012-11-28T19:08:23Z</dcterms:created>
  <dcterms:modified xsi:type="dcterms:W3CDTF">2013-10-27T16:12:30Z</dcterms:modified>
</cp:coreProperties>
</file>