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3" r:id="rId6"/>
    <p:sldId id="260" r:id="rId7"/>
    <p:sldId id="261" r:id="rId8"/>
    <p:sldId id="262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7015" autoAdjust="0"/>
    <p:restoredTop sz="94660"/>
  </p:normalViewPr>
  <p:slideViewPr>
    <p:cSldViewPr snapToGrid="0">
      <p:cViewPr varScale="1">
        <p:scale>
          <a:sx n="73" d="100"/>
          <a:sy n="73" d="100"/>
        </p:scale>
        <p:origin x="-54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3FBE5-D2FB-4051-9B38-791729BB17D2}" type="datetimeFigureOut">
              <a:rPr lang="ru-RU" smtClean="0"/>
              <a:pPr/>
              <a:t>13.11.2016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4AD2C-8DCF-45FB-8728-B47C39EE6A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3293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3FBE5-D2FB-4051-9B38-791729BB17D2}" type="datetimeFigureOut">
              <a:rPr lang="ru-RU" smtClean="0"/>
              <a:pPr/>
              <a:t>13.11.2016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4AD2C-8DCF-45FB-8728-B47C39EE6A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50606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3FBE5-D2FB-4051-9B38-791729BB17D2}" type="datetimeFigureOut">
              <a:rPr lang="ru-RU" smtClean="0"/>
              <a:pPr/>
              <a:t>13.11.2016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4AD2C-8DCF-45FB-8728-B47C39EE6A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747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3FBE5-D2FB-4051-9B38-791729BB17D2}" type="datetimeFigureOut">
              <a:rPr lang="ru-RU" smtClean="0"/>
              <a:pPr/>
              <a:t>13.11.2016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4AD2C-8DCF-45FB-8728-B47C39EE6A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0111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3FBE5-D2FB-4051-9B38-791729BB17D2}" type="datetimeFigureOut">
              <a:rPr lang="ru-RU" smtClean="0"/>
              <a:pPr/>
              <a:t>13.11.2016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4AD2C-8DCF-45FB-8728-B47C39EE6A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68631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3FBE5-D2FB-4051-9B38-791729BB17D2}" type="datetimeFigureOut">
              <a:rPr lang="ru-RU" smtClean="0"/>
              <a:pPr/>
              <a:t>13.11.2016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4AD2C-8DCF-45FB-8728-B47C39EE6A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01070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3FBE5-D2FB-4051-9B38-791729BB17D2}" type="datetimeFigureOut">
              <a:rPr lang="ru-RU" smtClean="0"/>
              <a:pPr/>
              <a:t>13.11.2016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4AD2C-8DCF-45FB-8728-B47C39EE6A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97269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3FBE5-D2FB-4051-9B38-791729BB17D2}" type="datetimeFigureOut">
              <a:rPr lang="ru-RU" smtClean="0"/>
              <a:pPr/>
              <a:t>13.11.2016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4AD2C-8DCF-45FB-8728-B47C39EE6A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4854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3FBE5-D2FB-4051-9B38-791729BB17D2}" type="datetimeFigureOut">
              <a:rPr lang="ru-RU" smtClean="0"/>
              <a:pPr/>
              <a:t>13.11.2016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4AD2C-8DCF-45FB-8728-B47C39EE6A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51450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3FBE5-D2FB-4051-9B38-791729BB17D2}" type="datetimeFigureOut">
              <a:rPr lang="ru-RU" smtClean="0"/>
              <a:pPr/>
              <a:t>13.11.2016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4AD2C-8DCF-45FB-8728-B47C39EE6A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297660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3FBE5-D2FB-4051-9B38-791729BB17D2}" type="datetimeFigureOut">
              <a:rPr lang="ru-RU" smtClean="0"/>
              <a:pPr/>
              <a:t>13.11.2016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4AD2C-8DCF-45FB-8728-B47C39EE6A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2903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13FBE5-D2FB-4051-9B38-791729BB17D2}" type="datetimeFigureOut">
              <a:rPr lang="ru-RU" smtClean="0"/>
              <a:pPr/>
              <a:t>13.11.2016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B4AD2C-8DCF-45FB-8728-B47C39EE6A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76543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0"/>
    </mc:Choice>
    <mc:Fallback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10" Type="http://schemas.openxmlformats.org/officeDocument/2006/relationships/image" Target="../media/image7.png"/><Relationship Id="rId4" Type="http://schemas.openxmlformats.org/officeDocument/2006/relationships/image" Target="../media/image2.jpeg"/><Relationship Id="rId9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gif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image" Target="../media/image25.png"/><Relationship Id="rId7" Type="http://schemas.openxmlformats.org/officeDocument/2006/relationships/image" Target="../media/image29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gif"/><Relationship Id="rId5" Type="http://schemas.openxmlformats.org/officeDocument/2006/relationships/image" Target="../media/image27.gif"/><Relationship Id="rId4" Type="http://schemas.openxmlformats.org/officeDocument/2006/relationships/image" Target="../media/image26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6" descr="http://www.usiter.com/uploads/20131119/plach+derevo+zima+led+pejzazh+priroda+weeping+tree+winter+ice+landscape+nature+2492791815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67971" y="0"/>
            <a:ext cx="5169667" cy="351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http://school-world.com.ua/lib/wp-content/uploads/2012/01/4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4690335" cy="343168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img0.liveinternet.ru/images/attach/c/7/94/550/94550098_large_wjWE9m_wfhI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77817" y="0"/>
            <a:ext cx="3214183" cy="406639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www.interfax.by/files/2014-12/1174922-271828-4x175383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60338" y="3431689"/>
            <a:ext cx="4389120" cy="342631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p1.pichost.me/i/66/1910422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36714" y="3431689"/>
            <a:ext cx="4855285" cy="342631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swetlanka.ru/wp-content/uploads/2009/12/zima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3431689"/>
            <a:ext cx="4257675" cy="3406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Zimova_p_sen.ka_-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9">
                  <p14:fade out="2000"/>
                </p14:media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11000329" y="5686052"/>
            <a:ext cx="609600" cy="6096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466241" y="2627183"/>
            <a:ext cx="9129422" cy="132343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urveDown">
              <a:avLst/>
            </a:prstTxWarp>
            <a:spAutoFit/>
          </a:bodyPr>
          <a:lstStyle/>
          <a:p>
            <a:pPr algn="ctr"/>
            <a:r>
              <a:rPr lang="uk-UA" sz="8000" b="1" dirty="0" smtClean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6699FF"/>
                </a:solidFill>
                <a:latin typeface="Bookman Old Style" panose="02050604050505020204" pitchFamily="18" charset="0"/>
              </a:rPr>
              <a:t>КРАСУНЯ ЗИМА</a:t>
            </a:r>
            <a:endParaRPr lang="ru-RU" sz="8000" b="1" cap="none" spc="0" dirty="0">
              <a:ln w="22225">
                <a:solidFill>
                  <a:srgbClr val="002060"/>
                </a:solidFill>
                <a:prstDash val="solid"/>
              </a:ln>
              <a:solidFill>
                <a:srgbClr val="6699FF"/>
              </a:solidFill>
              <a:effectLst/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1065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-21600000">
                                      <p:cBhvr>
                                        <p:cTn id="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21600000">
                                      <p:cBhvr>
                                        <p:cTn id="1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1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-21600000">
                                      <p:cBhvr>
                                        <p:cTn id="1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numSld="999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  <p:bldLst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98561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3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r="3834"/>
          <a:stretch/>
        </p:blipFill>
        <p:spPr>
          <a:xfrm>
            <a:off x="0" y="0"/>
            <a:ext cx="12191999" cy="6967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33440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544023" cy="7237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4300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-142539" y="142539"/>
            <a:ext cx="6858000" cy="65729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5953458" y="619461"/>
            <a:ext cx="6858003" cy="5619077"/>
          </a:xfrm>
          <a:prstGeom prst="rect">
            <a:avLst/>
          </a:prstGeom>
        </p:spPr>
      </p:pic>
      <p:pic>
        <p:nvPicPr>
          <p:cNvPr id="2050" name="Picture 2" descr="http://waska45.ru/wp-content/uploads/2012/12/Kto-takaya-Snegurochk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04328" y="889116"/>
            <a:ext cx="3913301" cy="5776779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s://img-fotki.yandex.ru/get/5636/65387414.118/0_c721c_9d7e84d0_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9157434" y="2883049"/>
            <a:ext cx="1029110" cy="686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img-fotki.yandex.ru/get/5636/65387414.118/0_c721c_9d7e84d0_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66380" y="960001"/>
            <a:ext cx="1056629" cy="70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www.playcast.ru/uploads/2014/12/14/11098940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72920" y="147540"/>
            <a:ext cx="5595544" cy="632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playcast.ru/uploads/2014/12/14/11098940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9019" y="339645"/>
            <a:ext cx="5863391" cy="632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http://img-fotki.yandex.ru/get/4426/136487634.10b/0_74f57_e96db78e_S.jp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83333" y="1075765"/>
            <a:ext cx="1144004" cy="943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https://img-fotki.yandex.ru/get/6504/66124276.a7/0_795e9_e3062b22_L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26471" y="1762258"/>
            <a:ext cx="565785" cy="5143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290365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http://dovosp.ru/insertfiles/images/articles/for_teachers/social_and_personal_development/interaktivnaya_igra_kak_dostavit_pismo_dedu_morozu_s_detmi_5_6_let/image00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st.stranamam.ru/data/cache/2014dec/19/55/14376033_21456nothumb65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3143" y="2280623"/>
            <a:ext cx="6210362" cy="4652682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2" descr="http://img1.liveinternet.ru/images/attach/c/2/69/537/69537753_0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05497" y="907328"/>
            <a:ext cx="1119769" cy="655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8" descr="http://s1.pic4you.ru/allimage/y2013/01-08/12216/293661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8796" y="842247"/>
            <a:ext cx="475113" cy="785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2" descr="http://img1.liveinternet.ru/images/attach/c/2/69/537/69537753_08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17528" y="2441986"/>
            <a:ext cx="1298967" cy="759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8" descr="http://s1.pic4you.ru/allimage/y2013/01-08/12216/2936619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9723484" y="561238"/>
            <a:ext cx="340021" cy="562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72905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mirgif.com/priroda/zima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img0.liveinternet.ru/images/attach/c/6/92/740/92740632_5040093_Rysskayazima1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2726" y="2856555"/>
            <a:ext cx="4668220" cy="3514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http://sch2090uv.mskobr.ru/images/favicon(2).ic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6456" y="927026"/>
            <a:ext cx="2601596" cy="2542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http://sch2090uv.mskobr.ru/images/favicon(2).ic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2868" y="1635163"/>
            <a:ext cx="2750192" cy="2688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http://sch2090uv.mskobr.ru/images/favicon(2).ic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77644" y="763794"/>
            <a:ext cx="2883511" cy="2818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9773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hd.at.ua/wall2011-01/1600-1200/HD.at.ua-1600-1200-02-0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"/>
            <a:ext cx="12192000" cy="6858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37646" y="406099"/>
            <a:ext cx="7685300" cy="576397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3" name="Picture 4" descr="https://img-fotki.yandex.ru/get/9802/63130515.9b/0_d7ce6_d92fdda5_M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4864" y="5189015"/>
            <a:ext cx="1403108" cy="1403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s://img-fotki.yandex.ru/get/9802/63130515.9b/0_d7ce6_d92fdda5_M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4728" y="2681882"/>
            <a:ext cx="919238" cy="91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https://img-fotki.yandex.ru/get/9802/63130515.9b/0_d7ce6_d92fdda5_M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78587" y="512552"/>
            <a:ext cx="1589818" cy="1589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s://img-fotki.yandex.ru/get/9802/63130515.9b/0_d7ce6_d92fdda5_M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17466" y="4875240"/>
            <a:ext cx="1247874" cy="124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https://img-fotki.yandex.ru/get/9802/63130515.9b/0_d7ce6_d92fdda5_M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95573" y="3485477"/>
            <a:ext cx="1030981" cy="1030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https://img-fotki.yandex.ru/get/9802/63130515.9b/0_d7ce6_d92fdda5_M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6156" y="618336"/>
            <a:ext cx="987792" cy="987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www.playcast.ru/uploads/2014/12/14/11098940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6156" y="322352"/>
            <a:ext cx="11501492" cy="632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99460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2.bp.blogspot.com/-96u-D12e3Fo/VKJvZXSJLII/AAAAAAAAElA/gyMh5w1FjY0/s1600/854131785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4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1.bp.blogspot.com/-3rSrkWu3jTg/T-tTdXGxFDI/AAAAAAAAHGU/b4QjZNI0xHg/s1600/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5970"/>
          <a:stretch/>
        </p:blipFill>
        <p:spPr bwMode="auto">
          <a:xfrm>
            <a:off x="2114775" y="1716080"/>
            <a:ext cx="4916243" cy="2404099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1.bp.blogspot.com/-3rSrkWu3jTg/T-tTdXGxFDI/AAAAAAAAHGU/b4QjZNI0xHg/s1600/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3210"/>
          <a:stretch/>
        </p:blipFill>
        <p:spPr bwMode="auto">
          <a:xfrm>
            <a:off x="8360485" y="3840598"/>
            <a:ext cx="4335332" cy="3304652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1.bp.blogspot.com/-3rSrkWu3jTg/T-tTdXGxFDI/AAAAAAAAHGU/b4QjZNI0xHg/s1600/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3210"/>
          <a:stretch/>
        </p:blipFill>
        <p:spPr bwMode="auto">
          <a:xfrm>
            <a:off x="6192819" y="3858279"/>
            <a:ext cx="4335332" cy="3304652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1.bp.blogspot.com/-3rSrkWu3jTg/T-tTdXGxFDI/AAAAAAAAHGU/b4QjZNI0xHg/s1600/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3210"/>
          <a:stretch/>
        </p:blipFill>
        <p:spPr bwMode="auto">
          <a:xfrm>
            <a:off x="3856614" y="3875960"/>
            <a:ext cx="4335332" cy="3304652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1.bp.blogspot.com/-3rSrkWu3jTg/T-tTdXGxFDI/AAAAAAAAHGU/b4QjZNI0xHg/s1600/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3210"/>
          <a:stretch/>
        </p:blipFill>
        <p:spPr bwMode="auto">
          <a:xfrm>
            <a:off x="1604679" y="3980005"/>
            <a:ext cx="4335332" cy="3304652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1.bp.blogspot.com/-3rSrkWu3jTg/T-tTdXGxFDI/AAAAAAAAHGU/b4QjZNI0xHg/s1600/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431" t="43210"/>
          <a:stretch/>
        </p:blipFill>
        <p:spPr bwMode="auto">
          <a:xfrm>
            <a:off x="-466168" y="3963864"/>
            <a:ext cx="4141693" cy="3304652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53693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://fc09.deviantart.net/fs70/i/2012/318/d/b/a_winter_view_of_the_river_by_kariliimatainen-d5kyyy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www.poetryclub.com.ua/upload/poem_all/00308240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09539" y="1682728"/>
            <a:ext cx="7044466" cy="5175271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</p:spPr>
      </p:pic>
      <p:pic>
        <p:nvPicPr>
          <p:cNvPr id="7" name="Picture 8" descr="http://sch2090uv.mskobr.ru/images/favicon(2).ic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4184" y="876853"/>
            <a:ext cx="2045037" cy="1998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http://sch2090uv.mskobr.ru/images/favicon(2).ic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97837" y="989704"/>
            <a:ext cx="2286449" cy="223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://sch2090uv.mskobr.ru/images/favicon(2).ic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81210" y="393105"/>
            <a:ext cx="2157266" cy="2108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http://sch2090uv.mskobr.ru/images/favicon(2).ic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545" y="3572385"/>
            <a:ext cx="2073895" cy="2027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http://sch2090uv.mskobr.ru/images/favicon(2).ic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40152" y="1966772"/>
            <a:ext cx="2129291" cy="2081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http://sch2090uv.mskobr.ru/images/favicon(2).ic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15463" y="3572385"/>
            <a:ext cx="2167605" cy="2118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http://sch2090uv.mskobr.ru/images/favicon(2).ic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54005" y="4060406"/>
            <a:ext cx="2086835" cy="2039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http://sch2090uv.mskobr.ru/images/favicon(2).ic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36542" y="4332101"/>
            <a:ext cx="1748785" cy="1709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53965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http://lol54.ru/uploads/posts/2010-12/1292507038_image_06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76993" y="1044152"/>
            <a:ext cx="4054574" cy="570292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1" name="Picture 2" descr="http://www.playcast.ru/uploads/2014/12/14/11098940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009" y="0"/>
            <a:ext cx="4293869" cy="632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www.playcast.ru/uploads/2014/12/14/11098940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33534" y="77097"/>
            <a:ext cx="4629198" cy="632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871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4" descr="https://img-fotki.yandex.ru/get/9802/63130515.9b/0_d7ce6_d92fdda5_M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99756" y="4920863"/>
            <a:ext cx="1353856" cy="1353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img-fotki.yandex.ru/get/9802/63130515.9b/0_d7ce6_d92fdda5_M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46968" y="3447808"/>
            <a:ext cx="987792" cy="987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s://img-fotki.yandex.ru/get/9802/63130515.9b/0_d7ce6_d92fdda5_M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78612" y="2443766"/>
            <a:ext cx="1345842" cy="1345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img-fotki.yandex.ru/get/9802/63130515.9b/0_d7ce6_d92fdda5_M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24454" y="126362"/>
            <a:ext cx="987792" cy="987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s://img-fotki.yandex.ru/get/9802/63130515.9b/0_d7ce6_d92fdda5_M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562" y="5020183"/>
            <a:ext cx="987792" cy="987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s://img-fotki.yandex.ru/get/9802/63130515.9b/0_d7ce6_d92fdda5_M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99756" y="865312"/>
            <a:ext cx="1481632" cy="1481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s://img-fotki.yandex.ru/get/9802/63130515.9b/0_d7ce6_d92fdda5_M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8227" y="620258"/>
            <a:ext cx="987792" cy="987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s://img-fotki.yandex.ru/get/9802/63130515.9b/0_d7ce6_d92fdda5_M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6156" y="618336"/>
            <a:ext cx="987792" cy="987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73016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2</Words>
  <Application>Microsoft Office PowerPoint</Application>
  <PresentationFormat>Произвольный</PresentationFormat>
  <Paragraphs>1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Ира</dc:creator>
  <cp:lastModifiedBy>user</cp:lastModifiedBy>
  <cp:revision>27</cp:revision>
  <dcterms:created xsi:type="dcterms:W3CDTF">2015-02-10T12:28:16Z</dcterms:created>
  <dcterms:modified xsi:type="dcterms:W3CDTF">2016-11-13T15:12:42Z</dcterms:modified>
</cp:coreProperties>
</file>