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64" r:id="rId3"/>
    <p:sldId id="265" r:id="rId4"/>
    <p:sldId id="266" r:id="rId5"/>
    <p:sldId id="256" r:id="rId6"/>
    <p:sldId id="268" r:id="rId7"/>
    <p:sldId id="269" r:id="rId8"/>
    <p:sldId id="270" r:id="rId9"/>
    <p:sldId id="271" r:id="rId10"/>
    <p:sldId id="257" r:id="rId11"/>
    <p:sldId id="258" r:id="rId12"/>
    <p:sldId id="273" r:id="rId13"/>
    <p:sldId id="274" r:id="rId14"/>
    <p:sldId id="287" r:id="rId15"/>
    <p:sldId id="259" r:id="rId16"/>
    <p:sldId id="275" r:id="rId17"/>
    <p:sldId id="260" r:id="rId18"/>
    <p:sldId id="276" r:id="rId19"/>
    <p:sldId id="277" r:id="rId20"/>
    <p:sldId id="278" r:id="rId21"/>
    <p:sldId id="288" r:id="rId22"/>
    <p:sldId id="261" r:id="rId23"/>
    <p:sldId id="279" r:id="rId24"/>
    <p:sldId id="262" r:id="rId25"/>
    <p:sldId id="280" r:id="rId26"/>
    <p:sldId id="281" r:id="rId27"/>
    <p:sldId id="282" r:id="rId28"/>
    <p:sldId id="283" r:id="rId29"/>
    <p:sldId id="263" r:id="rId30"/>
    <p:sldId id="284" r:id="rId31"/>
    <p:sldId id="285" r:id="rId32"/>
    <p:sldId id="289" r:id="rId33"/>
    <p:sldId id="286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23B"/>
    <a:srgbClr val="0000FF"/>
    <a:srgbClr val="D4ECF8"/>
    <a:srgbClr val="2F38E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BEC051-BCD3-4524-A864-005A76FBA728}" type="doc">
      <dgm:prSet loTypeId="urn:microsoft.com/office/officeart/2005/8/layout/orgChart1" loCatId="hierarchy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93B6D9B-EBA4-4B1E-B919-BA413F13CDA1}">
      <dgm:prSet phldrT="[Текст]"/>
      <dgm:spPr/>
      <dgm:t>
        <a:bodyPr/>
        <a:lstStyle/>
        <a:p>
          <a:r>
            <a:rPr lang="uk-UA" b="1" dirty="0" smtClean="0"/>
            <a:t>Іменник</a:t>
          </a:r>
          <a:endParaRPr lang="ru-RU" b="1" dirty="0"/>
        </a:p>
      </dgm:t>
    </dgm:pt>
    <dgm:pt modelId="{D4CF9936-3766-4C02-AD8F-C911450230BA}" type="parTrans" cxnId="{D02DA768-C98B-4EA6-865D-26CAD56977DF}">
      <dgm:prSet/>
      <dgm:spPr/>
      <dgm:t>
        <a:bodyPr/>
        <a:lstStyle/>
        <a:p>
          <a:endParaRPr lang="ru-RU" b="1"/>
        </a:p>
      </dgm:t>
    </dgm:pt>
    <dgm:pt modelId="{61CE5105-978D-4AF3-B103-1CA8298BC681}" type="sibTrans" cxnId="{D02DA768-C98B-4EA6-865D-26CAD56977DF}">
      <dgm:prSet/>
      <dgm:spPr/>
      <dgm:t>
        <a:bodyPr/>
        <a:lstStyle/>
        <a:p>
          <a:endParaRPr lang="ru-RU" b="1"/>
        </a:p>
      </dgm:t>
    </dgm:pt>
    <dgm:pt modelId="{8EDB3984-EB1E-4220-86EE-1CA9078C06D1}">
      <dgm:prSet phldrT="[Текст]"/>
      <dgm:spPr/>
      <dgm:t>
        <a:bodyPr/>
        <a:lstStyle/>
        <a:p>
          <a:r>
            <a:rPr lang="uk-UA" b="1" dirty="0" smtClean="0"/>
            <a:t>Мій,</a:t>
          </a:r>
          <a:r>
            <a:rPr lang="uk-UA" b="1" baseline="0" dirty="0" smtClean="0"/>
            <a:t> він</a:t>
          </a:r>
          <a:endParaRPr lang="ru-RU" b="1" dirty="0"/>
        </a:p>
      </dgm:t>
    </dgm:pt>
    <dgm:pt modelId="{DF412E8C-08C8-4EEF-B8E1-E3E28E0F8AD8}" type="parTrans" cxnId="{69CA5BBA-9817-408E-89B4-3AA3E7B612AF}">
      <dgm:prSet/>
      <dgm:spPr/>
      <dgm:t>
        <a:bodyPr/>
        <a:lstStyle/>
        <a:p>
          <a:endParaRPr lang="ru-RU" b="1" dirty="0"/>
        </a:p>
      </dgm:t>
    </dgm:pt>
    <dgm:pt modelId="{4354CB7A-6679-4126-B255-B47BAFEB8916}" type="sibTrans" cxnId="{69CA5BBA-9817-408E-89B4-3AA3E7B612AF}">
      <dgm:prSet/>
      <dgm:spPr/>
      <dgm:t>
        <a:bodyPr/>
        <a:lstStyle/>
        <a:p>
          <a:endParaRPr lang="ru-RU" b="1"/>
        </a:p>
      </dgm:t>
    </dgm:pt>
    <dgm:pt modelId="{E927202E-8772-458E-BE4C-DBC07784ECA6}">
      <dgm:prSet phldrT="[Текст]"/>
      <dgm:spPr/>
      <dgm:t>
        <a:bodyPr/>
        <a:lstStyle/>
        <a:p>
          <a:r>
            <a:rPr lang="uk-UA" b="1" dirty="0" smtClean="0"/>
            <a:t>Моя,</a:t>
          </a:r>
          <a:r>
            <a:rPr lang="uk-UA" b="1" baseline="0" dirty="0" smtClean="0"/>
            <a:t> вона</a:t>
          </a:r>
          <a:endParaRPr lang="ru-RU" b="1" dirty="0"/>
        </a:p>
      </dgm:t>
    </dgm:pt>
    <dgm:pt modelId="{7365047F-0670-459D-AEE8-A176472DD620}" type="parTrans" cxnId="{28CACB68-A0F1-40A8-A085-382C1133F7D1}">
      <dgm:prSet/>
      <dgm:spPr/>
      <dgm:t>
        <a:bodyPr/>
        <a:lstStyle/>
        <a:p>
          <a:endParaRPr lang="ru-RU" b="1" dirty="0"/>
        </a:p>
      </dgm:t>
    </dgm:pt>
    <dgm:pt modelId="{993DBF6D-648A-4FDB-B7A8-86AA4245B5CC}" type="sibTrans" cxnId="{28CACB68-A0F1-40A8-A085-382C1133F7D1}">
      <dgm:prSet/>
      <dgm:spPr/>
      <dgm:t>
        <a:bodyPr/>
        <a:lstStyle/>
        <a:p>
          <a:endParaRPr lang="ru-RU" b="1"/>
        </a:p>
      </dgm:t>
    </dgm:pt>
    <dgm:pt modelId="{0FCE78C2-3E78-4DB0-BCEB-C0B2971D9042}">
      <dgm:prSet phldrT="[Текст]"/>
      <dgm:spPr/>
      <dgm:t>
        <a:bodyPr/>
        <a:lstStyle/>
        <a:p>
          <a:r>
            <a:rPr lang="uk-UA" b="1" dirty="0" smtClean="0"/>
            <a:t>Моє, воно</a:t>
          </a:r>
          <a:endParaRPr lang="ru-RU" b="1" dirty="0"/>
        </a:p>
      </dgm:t>
    </dgm:pt>
    <dgm:pt modelId="{C1BA60E6-2D59-4639-A24B-B3446BC5BEFD}" type="parTrans" cxnId="{3948A3C8-9E96-411E-ABD0-365AA3D3366C}">
      <dgm:prSet/>
      <dgm:spPr/>
      <dgm:t>
        <a:bodyPr/>
        <a:lstStyle/>
        <a:p>
          <a:endParaRPr lang="ru-RU" b="1" dirty="0"/>
        </a:p>
      </dgm:t>
    </dgm:pt>
    <dgm:pt modelId="{820A600C-9B31-45A3-ABF1-6340E2A2B7AE}" type="sibTrans" cxnId="{3948A3C8-9E96-411E-ABD0-365AA3D3366C}">
      <dgm:prSet/>
      <dgm:spPr/>
      <dgm:t>
        <a:bodyPr/>
        <a:lstStyle/>
        <a:p>
          <a:endParaRPr lang="ru-RU" b="1"/>
        </a:p>
      </dgm:t>
    </dgm:pt>
    <dgm:pt modelId="{BC0870DC-D547-459C-8ED0-91F883D913C9}">
      <dgm:prSet/>
      <dgm:spPr/>
      <dgm:t>
        <a:bodyPr/>
        <a:lstStyle/>
        <a:p>
          <a:r>
            <a:rPr lang="uk-UA" b="1" dirty="0" smtClean="0"/>
            <a:t>Чоловічий рід</a:t>
          </a:r>
          <a:endParaRPr lang="ru-RU" b="1" dirty="0"/>
        </a:p>
      </dgm:t>
    </dgm:pt>
    <dgm:pt modelId="{164774AB-1075-42F4-8413-C77067C8743F}" type="parTrans" cxnId="{5301116E-F317-4E05-BCF9-495F7501BC5F}">
      <dgm:prSet/>
      <dgm:spPr/>
      <dgm:t>
        <a:bodyPr/>
        <a:lstStyle/>
        <a:p>
          <a:endParaRPr lang="ru-RU" b="1" dirty="0"/>
        </a:p>
      </dgm:t>
    </dgm:pt>
    <dgm:pt modelId="{20321725-4293-42AF-997F-C72CD03A40E0}" type="sibTrans" cxnId="{5301116E-F317-4E05-BCF9-495F7501BC5F}">
      <dgm:prSet/>
      <dgm:spPr/>
      <dgm:t>
        <a:bodyPr/>
        <a:lstStyle/>
        <a:p>
          <a:endParaRPr lang="ru-RU" b="1"/>
        </a:p>
      </dgm:t>
    </dgm:pt>
    <dgm:pt modelId="{05AE8216-DED8-4790-93FF-C125DB107F1D}">
      <dgm:prSet/>
      <dgm:spPr/>
      <dgm:t>
        <a:bodyPr/>
        <a:lstStyle/>
        <a:p>
          <a:r>
            <a:rPr lang="uk-UA" b="1" dirty="0" smtClean="0"/>
            <a:t>Жіночий рід</a:t>
          </a:r>
        </a:p>
      </dgm:t>
    </dgm:pt>
    <dgm:pt modelId="{C67C19A4-D5CA-4152-B958-7CB0BE884DDA}" type="parTrans" cxnId="{CC7672AE-5E11-44A7-9B25-5105590C290D}">
      <dgm:prSet/>
      <dgm:spPr/>
      <dgm:t>
        <a:bodyPr/>
        <a:lstStyle/>
        <a:p>
          <a:endParaRPr lang="ru-RU" b="1" dirty="0"/>
        </a:p>
      </dgm:t>
    </dgm:pt>
    <dgm:pt modelId="{E1ADAF88-C044-47B5-BD6C-D7601F38C1EF}" type="sibTrans" cxnId="{CC7672AE-5E11-44A7-9B25-5105590C290D}">
      <dgm:prSet/>
      <dgm:spPr/>
      <dgm:t>
        <a:bodyPr/>
        <a:lstStyle/>
        <a:p>
          <a:endParaRPr lang="ru-RU" b="1"/>
        </a:p>
      </dgm:t>
    </dgm:pt>
    <dgm:pt modelId="{ED1274B0-3DBA-4B9B-B3EF-0B4227DC19B7}">
      <dgm:prSet/>
      <dgm:spPr/>
      <dgm:t>
        <a:bodyPr/>
        <a:lstStyle/>
        <a:p>
          <a:r>
            <a:rPr lang="uk-UA" b="1" dirty="0" smtClean="0"/>
            <a:t>Середній рід</a:t>
          </a:r>
          <a:endParaRPr lang="ru-RU" b="1" dirty="0"/>
        </a:p>
      </dgm:t>
    </dgm:pt>
    <dgm:pt modelId="{3A937D90-E409-4BE1-9A32-42329CAAE8E7}" type="parTrans" cxnId="{2FDA5975-4301-451D-BA0F-D34AB60CD483}">
      <dgm:prSet/>
      <dgm:spPr/>
      <dgm:t>
        <a:bodyPr/>
        <a:lstStyle/>
        <a:p>
          <a:endParaRPr lang="ru-RU" b="1" dirty="0"/>
        </a:p>
      </dgm:t>
    </dgm:pt>
    <dgm:pt modelId="{C8231944-1021-4C3D-B686-2EA0201657B6}" type="sibTrans" cxnId="{2FDA5975-4301-451D-BA0F-D34AB60CD483}">
      <dgm:prSet/>
      <dgm:spPr/>
      <dgm:t>
        <a:bodyPr/>
        <a:lstStyle/>
        <a:p>
          <a:endParaRPr lang="ru-RU" b="1"/>
        </a:p>
      </dgm:t>
    </dgm:pt>
    <dgm:pt modelId="{32EBB918-E291-4EDF-95BA-5CCC464F7AA6}" type="pres">
      <dgm:prSet presAssocID="{86BEC051-BCD3-4524-A864-005A76FBA72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33C8B01-933B-4951-B39F-874FC2F62628}" type="pres">
      <dgm:prSet presAssocID="{993B6D9B-EBA4-4B1E-B919-BA413F13CDA1}" presName="hierRoot1" presStyleCnt="0">
        <dgm:presLayoutVars>
          <dgm:hierBranch val="init"/>
        </dgm:presLayoutVars>
      </dgm:prSet>
      <dgm:spPr/>
    </dgm:pt>
    <dgm:pt modelId="{2F5FDCFF-8A29-4483-A8DE-684E9DF77AEF}" type="pres">
      <dgm:prSet presAssocID="{993B6D9B-EBA4-4B1E-B919-BA413F13CDA1}" presName="rootComposite1" presStyleCnt="0"/>
      <dgm:spPr/>
    </dgm:pt>
    <dgm:pt modelId="{9D629CF2-4F83-4B85-97D2-81B85A0D9EBB}" type="pres">
      <dgm:prSet presAssocID="{993B6D9B-EBA4-4B1E-B919-BA413F13CDA1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E342716-20DE-489B-A0EB-F05C561180D4}" type="pres">
      <dgm:prSet presAssocID="{993B6D9B-EBA4-4B1E-B919-BA413F13CDA1}" presName="rootConnector1" presStyleLbl="node1" presStyleIdx="0" presStyleCnt="0"/>
      <dgm:spPr/>
      <dgm:t>
        <a:bodyPr/>
        <a:lstStyle/>
        <a:p>
          <a:endParaRPr lang="ru-RU"/>
        </a:p>
      </dgm:t>
    </dgm:pt>
    <dgm:pt modelId="{49AD3835-5393-4E77-A5C1-0FAE1A18A674}" type="pres">
      <dgm:prSet presAssocID="{993B6D9B-EBA4-4B1E-B919-BA413F13CDA1}" presName="hierChild2" presStyleCnt="0"/>
      <dgm:spPr/>
    </dgm:pt>
    <dgm:pt modelId="{BD5B1635-7246-4750-A148-7C5F85C47194}" type="pres">
      <dgm:prSet presAssocID="{DF412E8C-08C8-4EEF-B8E1-E3E28E0F8AD8}" presName="Name37" presStyleLbl="parChTrans1D2" presStyleIdx="0" presStyleCnt="3"/>
      <dgm:spPr/>
      <dgm:t>
        <a:bodyPr/>
        <a:lstStyle/>
        <a:p>
          <a:endParaRPr lang="ru-RU"/>
        </a:p>
      </dgm:t>
    </dgm:pt>
    <dgm:pt modelId="{5335870C-5AE6-4887-9DC9-5CDD5465C90E}" type="pres">
      <dgm:prSet presAssocID="{8EDB3984-EB1E-4220-86EE-1CA9078C06D1}" presName="hierRoot2" presStyleCnt="0">
        <dgm:presLayoutVars>
          <dgm:hierBranch val="init"/>
        </dgm:presLayoutVars>
      </dgm:prSet>
      <dgm:spPr/>
    </dgm:pt>
    <dgm:pt modelId="{2D413839-FC23-466C-852E-DD8A79D2FBE2}" type="pres">
      <dgm:prSet presAssocID="{8EDB3984-EB1E-4220-86EE-1CA9078C06D1}" presName="rootComposite" presStyleCnt="0"/>
      <dgm:spPr/>
    </dgm:pt>
    <dgm:pt modelId="{4210B47B-61AF-4191-BB9A-FD5F932E82D4}" type="pres">
      <dgm:prSet presAssocID="{8EDB3984-EB1E-4220-86EE-1CA9078C06D1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89A4F62-A119-499A-B1C7-448F540A2A5A}" type="pres">
      <dgm:prSet presAssocID="{8EDB3984-EB1E-4220-86EE-1CA9078C06D1}" presName="rootConnector" presStyleLbl="node2" presStyleIdx="0" presStyleCnt="3"/>
      <dgm:spPr/>
      <dgm:t>
        <a:bodyPr/>
        <a:lstStyle/>
        <a:p>
          <a:endParaRPr lang="ru-RU"/>
        </a:p>
      </dgm:t>
    </dgm:pt>
    <dgm:pt modelId="{8CBFFFEB-3A0A-4CA2-892A-356FD4455F7F}" type="pres">
      <dgm:prSet presAssocID="{8EDB3984-EB1E-4220-86EE-1CA9078C06D1}" presName="hierChild4" presStyleCnt="0"/>
      <dgm:spPr/>
    </dgm:pt>
    <dgm:pt modelId="{EF8DCF27-FE63-4A91-AECF-4D4D7BDA6D3B}" type="pres">
      <dgm:prSet presAssocID="{164774AB-1075-42F4-8413-C77067C8743F}" presName="Name37" presStyleLbl="parChTrans1D3" presStyleIdx="0" presStyleCnt="3"/>
      <dgm:spPr/>
      <dgm:t>
        <a:bodyPr/>
        <a:lstStyle/>
        <a:p>
          <a:endParaRPr lang="ru-RU"/>
        </a:p>
      </dgm:t>
    </dgm:pt>
    <dgm:pt modelId="{84E52596-528B-43B0-9C1B-D3CCD751FEDC}" type="pres">
      <dgm:prSet presAssocID="{BC0870DC-D547-459C-8ED0-91F883D913C9}" presName="hierRoot2" presStyleCnt="0">
        <dgm:presLayoutVars>
          <dgm:hierBranch val="init"/>
        </dgm:presLayoutVars>
      </dgm:prSet>
      <dgm:spPr/>
    </dgm:pt>
    <dgm:pt modelId="{0C7DF29B-05D2-4C5B-A20A-A4AD20CE3EAA}" type="pres">
      <dgm:prSet presAssocID="{BC0870DC-D547-459C-8ED0-91F883D913C9}" presName="rootComposite" presStyleCnt="0"/>
      <dgm:spPr/>
    </dgm:pt>
    <dgm:pt modelId="{63950A9F-89FA-453A-8F7B-5ACEDE5682C2}" type="pres">
      <dgm:prSet presAssocID="{BC0870DC-D547-459C-8ED0-91F883D913C9}" presName="rootText" presStyleLbl="node3" presStyleIdx="0" presStyleCnt="3" custLinFactNeighborX="-4181" custLinFactNeighborY="17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708D4A-BB80-435D-B56C-252579248AB5}" type="pres">
      <dgm:prSet presAssocID="{BC0870DC-D547-459C-8ED0-91F883D913C9}" presName="rootConnector" presStyleLbl="node3" presStyleIdx="0" presStyleCnt="3"/>
      <dgm:spPr/>
      <dgm:t>
        <a:bodyPr/>
        <a:lstStyle/>
        <a:p>
          <a:endParaRPr lang="ru-RU"/>
        </a:p>
      </dgm:t>
    </dgm:pt>
    <dgm:pt modelId="{181698A0-D2F2-4699-84BA-B5B6CD1331D7}" type="pres">
      <dgm:prSet presAssocID="{BC0870DC-D547-459C-8ED0-91F883D913C9}" presName="hierChild4" presStyleCnt="0"/>
      <dgm:spPr/>
    </dgm:pt>
    <dgm:pt modelId="{E6CAADF4-1659-418E-8B6A-4247C9D3A552}" type="pres">
      <dgm:prSet presAssocID="{BC0870DC-D547-459C-8ED0-91F883D913C9}" presName="hierChild5" presStyleCnt="0"/>
      <dgm:spPr/>
    </dgm:pt>
    <dgm:pt modelId="{EFEAE0AC-4D25-4994-BDBF-5B74EA7837F3}" type="pres">
      <dgm:prSet presAssocID="{8EDB3984-EB1E-4220-86EE-1CA9078C06D1}" presName="hierChild5" presStyleCnt="0"/>
      <dgm:spPr/>
    </dgm:pt>
    <dgm:pt modelId="{AFBD74EA-399D-45C3-8B1A-D36881393BF1}" type="pres">
      <dgm:prSet presAssocID="{7365047F-0670-459D-AEE8-A176472DD620}" presName="Name37" presStyleLbl="parChTrans1D2" presStyleIdx="1" presStyleCnt="3"/>
      <dgm:spPr/>
      <dgm:t>
        <a:bodyPr/>
        <a:lstStyle/>
        <a:p>
          <a:endParaRPr lang="ru-RU"/>
        </a:p>
      </dgm:t>
    </dgm:pt>
    <dgm:pt modelId="{2E634F14-CD30-4D46-A61C-76C48A3D65A7}" type="pres">
      <dgm:prSet presAssocID="{E927202E-8772-458E-BE4C-DBC07784ECA6}" presName="hierRoot2" presStyleCnt="0">
        <dgm:presLayoutVars>
          <dgm:hierBranch val="init"/>
        </dgm:presLayoutVars>
      </dgm:prSet>
      <dgm:spPr/>
    </dgm:pt>
    <dgm:pt modelId="{AC77775D-1D87-4D5F-83AB-6FC5D58D341D}" type="pres">
      <dgm:prSet presAssocID="{E927202E-8772-458E-BE4C-DBC07784ECA6}" presName="rootComposite" presStyleCnt="0"/>
      <dgm:spPr/>
    </dgm:pt>
    <dgm:pt modelId="{803C4683-0DC6-4EB2-8A5A-2D0818AC78A6}" type="pres">
      <dgm:prSet presAssocID="{E927202E-8772-458E-BE4C-DBC07784ECA6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4F325E-0193-4778-BAE8-BC8E577F9E39}" type="pres">
      <dgm:prSet presAssocID="{E927202E-8772-458E-BE4C-DBC07784ECA6}" presName="rootConnector" presStyleLbl="node2" presStyleIdx="1" presStyleCnt="3"/>
      <dgm:spPr/>
      <dgm:t>
        <a:bodyPr/>
        <a:lstStyle/>
        <a:p>
          <a:endParaRPr lang="ru-RU"/>
        </a:p>
      </dgm:t>
    </dgm:pt>
    <dgm:pt modelId="{E7126DA5-C708-48F0-84F6-69C6D628B6C5}" type="pres">
      <dgm:prSet presAssocID="{E927202E-8772-458E-BE4C-DBC07784ECA6}" presName="hierChild4" presStyleCnt="0"/>
      <dgm:spPr/>
    </dgm:pt>
    <dgm:pt modelId="{43DFDC9C-6AB0-4395-BE0D-7DE7878AF557}" type="pres">
      <dgm:prSet presAssocID="{C67C19A4-D5CA-4152-B958-7CB0BE884DDA}" presName="Name37" presStyleLbl="parChTrans1D3" presStyleIdx="1" presStyleCnt="3"/>
      <dgm:spPr/>
      <dgm:t>
        <a:bodyPr/>
        <a:lstStyle/>
        <a:p>
          <a:endParaRPr lang="ru-RU"/>
        </a:p>
      </dgm:t>
    </dgm:pt>
    <dgm:pt modelId="{9891E447-8D1D-451F-893F-BD7B0C3FE48A}" type="pres">
      <dgm:prSet presAssocID="{05AE8216-DED8-4790-93FF-C125DB107F1D}" presName="hierRoot2" presStyleCnt="0">
        <dgm:presLayoutVars>
          <dgm:hierBranch val="init"/>
        </dgm:presLayoutVars>
      </dgm:prSet>
      <dgm:spPr/>
    </dgm:pt>
    <dgm:pt modelId="{BB02BB6E-0C0A-4057-84BB-6C6998DB5BFB}" type="pres">
      <dgm:prSet presAssocID="{05AE8216-DED8-4790-93FF-C125DB107F1D}" presName="rootComposite" presStyleCnt="0"/>
      <dgm:spPr/>
    </dgm:pt>
    <dgm:pt modelId="{90499FB4-B45B-498E-93D6-5D29D79D713E}" type="pres">
      <dgm:prSet presAssocID="{05AE8216-DED8-4790-93FF-C125DB107F1D}" presName="rootText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20ECE2F-A813-4CF5-A6CD-4839B3DF70AA}" type="pres">
      <dgm:prSet presAssocID="{05AE8216-DED8-4790-93FF-C125DB107F1D}" presName="rootConnector" presStyleLbl="node3" presStyleIdx="1" presStyleCnt="3"/>
      <dgm:spPr/>
      <dgm:t>
        <a:bodyPr/>
        <a:lstStyle/>
        <a:p>
          <a:endParaRPr lang="ru-RU"/>
        </a:p>
      </dgm:t>
    </dgm:pt>
    <dgm:pt modelId="{4692F35D-0BA2-4B68-892E-899D2086CF32}" type="pres">
      <dgm:prSet presAssocID="{05AE8216-DED8-4790-93FF-C125DB107F1D}" presName="hierChild4" presStyleCnt="0"/>
      <dgm:spPr/>
    </dgm:pt>
    <dgm:pt modelId="{FB324723-8E6F-4EA9-B6FD-5F11C212690C}" type="pres">
      <dgm:prSet presAssocID="{05AE8216-DED8-4790-93FF-C125DB107F1D}" presName="hierChild5" presStyleCnt="0"/>
      <dgm:spPr/>
    </dgm:pt>
    <dgm:pt modelId="{4CDC27A4-B382-45E7-AE0F-8482902DF38D}" type="pres">
      <dgm:prSet presAssocID="{E927202E-8772-458E-BE4C-DBC07784ECA6}" presName="hierChild5" presStyleCnt="0"/>
      <dgm:spPr/>
    </dgm:pt>
    <dgm:pt modelId="{36555714-554B-4976-8BF9-C1A3EC8A544A}" type="pres">
      <dgm:prSet presAssocID="{C1BA60E6-2D59-4639-A24B-B3446BC5BEFD}" presName="Name37" presStyleLbl="parChTrans1D2" presStyleIdx="2" presStyleCnt="3"/>
      <dgm:spPr/>
      <dgm:t>
        <a:bodyPr/>
        <a:lstStyle/>
        <a:p>
          <a:endParaRPr lang="ru-RU"/>
        </a:p>
      </dgm:t>
    </dgm:pt>
    <dgm:pt modelId="{6711DA7A-D2AE-4D5F-B3CA-A26E1F0AF584}" type="pres">
      <dgm:prSet presAssocID="{0FCE78C2-3E78-4DB0-BCEB-C0B2971D9042}" presName="hierRoot2" presStyleCnt="0">
        <dgm:presLayoutVars>
          <dgm:hierBranch val="init"/>
        </dgm:presLayoutVars>
      </dgm:prSet>
      <dgm:spPr/>
    </dgm:pt>
    <dgm:pt modelId="{E20288B8-8FDC-4BED-8FD1-0E5BB994D9C8}" type="pres">
      <dgm:prSet presAssocID="{0FCE78C2-3E78-4DB0-BCEB-C0B2971D9042}" presName="rootComposite" presStyleCnt="0"/>
      <dgm:spPr/>
    </dgm:pt>
    <dgm:pt modelId="{3E929F85-8619-41AA-9674-DE54A3378D58}" type="pres">
      <dgm:prSet presAssocID="{0FCE78C2-3E78-4DB0-BCEB-C0B2971D9042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233ACAB-DA9E-4C19-90DE-C51AD3F5E0FB}" type="pres">
      <dgm:prSet presAssocID="{0FCE78C2-3E78-4DB0-BCEB-C0B2971D9042}" presName="rootConnector" presStyleLbl="node2" presStyleIdx="2" presStyleCnt="3"/>
      <dgm:spPr/>
      <dgm:t>
        <a:bodyPr/>
        <a:lstStyle/>
        <a:p>
          <a:endParaRPr lang="ru-RU"/>
        </a:p>
      </dgm:t>
    </dgm:pt>
    <dgm:pt modelId="{D4118239-FF33-4A26-91C9-C85D60BDD2D9}" type="pres">
      <dgm:prSet presAssocID="{0FCE78C2-3E78-4DB0-BCEB-C0B2971D9042}" presName="hierChild4" presStyleCnt="0"/>
      <dgm:spPr/>
    </dgm:pt>
    <dgm:pt modelId="{5FCC9A0B-7CE5-49DE-A431-EFA326EDB82E}" type="pres">
      <dgm:prSet presAssocID="{3A937D90-E409-4BE1-9A32-42329CAAE8E7}" presName="Name37" presStyleLbl="parChTrans1D3" presStyleIdx="2" presStyleCnt="3"/>
      <dgm:spPr/>
      <dgm:t>
        <a:bodyPr/>
        <a:lstStyle/>
        <a:p>
          <a:endParaRPr lang="ru-RU"/>
        </a:p>
      </dgm:t>
    </dgm:pt>
    <dgm:pt modelId="{2E408296-F8BC-4EAC-8D94-D7F83082B966}" type="pres">
      <dgm:prSet presAssocID="{ED1274B0-3DBA-4B9B-B3EF-0B4227DC19B7}" presName="hierRoot2" presStyleCnt="0">
        <dgm:presLayoutVars>
          <dgm:hierBranch val="init"/>
        </dgm:presLayoutVars>
      </dgm:prSet>
      <dgm:spPr/>
    </dgm:pt>
    <dgm:pt modelId="{69AE5368-2793-4931-877D-40FF588C75CD}" type="pres">
      <dgm:prSet presAssocID="{ED1274B0-3DBA-4B9B-B3EF-0B4227DC19B7}" presName="rootComposite" presStyleCnt="0"/>
      <dgm:spPr/>
    </dgm:pt>
    <dgm:pt modelId="{68149929-26AA-4F17-BAE1-4B5CE1DF5398}" type="pres">
      <dgm:prSet presAssocID="{ED1274B0-3DBA-4B9B-B3EF-0B4227DC19B7}" presName="rootText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42697D1-E699-45E0-BB1C-BB726172FECC}" type="pres">
      <dgm:prSet presAssocID="{ED1274B0-3DBA-4B9B-B3EF-0B4227DC19B7}" presName="rootConnector" presStyleLbl="node3" presStyleIdx="2" presStyleCnt="3"/>
      <dgm:spPr/>
      <dgm:t>
        <a:bodyPr/>
        <a:lstStyle/>
        <a:p>
          <a:endParaRPr lang="ru-RU"/>
        </a:p>
      </dgm:t>
    </dgm:pt>
    <dgm:pt modelId="{B7E46818-4A87-45F7-BD20-5D886DEBA936}" type="pres">
      <dgm:prSet presAssocID="{ED1274B0-3DBA-4B9B-B3EF-0B4227DC19B7}" presName="hierChild4" presStyleCnt="0"/>
      <dgm:spPr/>
    </dgm:pt>
    <dgm:pt modelId="{3702E92D-CEFF-4BC4-9714-D64137EB4C53}" type="pres">
      <dgm:prSet presAssocID="{ED1274B0-3DBA-4B9B-B3EF-0B4227DC19B7}" presName="hierChild5" presStyleCnt="0"/>
      <dgm:spPr/>
    </dgm:pt>
    <dgm:pt modelId="{4E7B8C1F-45AF-41F0-851F-3002D40E42E1}" type="pres">
      <dgm:prSet presAssocID="{0FCE78C2-3E78-4DB0-BCEB-C0B2971D9042}" presName="hierChild5" presStyleCnt="0"/>
      <dgm:spPr/>
    </dgm:pt>
    <dgm:pt modelId="{970FA7B3-C330-4EE7-8212-F9FBAD7587E4}" type="pres">
      <dgm:prSet presAssocID="{993B6D9B-EBA4-4B1E-B919-BA413F13CDA1}" presName="hierChild3" presStyleCnt="0"/>
      <dgm:spPr/>
    </dgm:pt>
  </dgm:ptLst>
  <dgm:cxnLst>
    <dgm:cxn modelId="{FB466F97-643A-4F5A-85D9-7A796B78BB29}" type="presOf" srcId="{0FCE78C2-3E78-4DB0-BCEB-C0B2971D9042}" destId="{3E929F85-8619-41AA-9674-DE54A3378D58}" srcOrd="0" destOrd="0" presId="urn:microsoft.com/office/officeart/2005/8/layout/orgChart1"/>
    <dgm:cxn modelId="{2990BB65-26AB-4DA3-92F0-618D8393D0B5}" type="presOf" srcId="{86BEC051-BCD3-4524-A864-005A76FBA728}" destId="{32EBB918-E291-4EDF-95BA-5CCC464F7AA6}" srcOrd="0" destOrd="0" presId="urn:microsoft.com/office/officeart/2005/8/layout/orgChart1"/>
    <dgm:cxn modelId="{2D76E135-32CE-4BCC-AC28-33DD070138A8}" type="presOf" srcId="{BC0870DC-D547-459C-8ED0-91F883D913C9}" destId="{E7708D4A-BB80-435D-B56C-252579248AB5}" srcOrd="1" destOrd="0" presId="urn:microsoft.com/office/officeart/2005/8/layout/orgChart1"/>
    <dgm:cxn modelId="{28CACB68-A0F1-40A8-A085-382C1133F7D1}" srcId="{993B6D9B-EBA4-4B1E-B919-BA413F13CDA1}" destId="{E927202E-8772-458E-BE4C-DBC07784ECA6}" srcOrd="1" destOrd="0" parTransId="{7365047F-0670-459D-AEE8-A176472DD620}" sibTransId="{993DBF6D-648A-4FDB-B7A8-86AA4245B5CC}"/>
    <dgm:cxn modelId="{7F74FA28-1927-4981-AEB3-272DB13F3D1D}" type="presOf" srcId="{8EDB3984-EB1E-4220-86EE-1CA9078C06D1}" destId="{489A4F62-A119-499A-B1C7-448F540A2A5A}" srcOrd="1" destOrd="0" presId="urn:microsoft.com/office/officeart/2005/8/layout/orgChart1"/>
    <dgm:cxn modelId="{79C3BD0A-DA15-46A3-A62A-40C99D48E1D5}" type="presOf" srcId="{05AE8216-DED8-4790-93FF-C125DB107F1D}" destId="{90499FB4-B45B-498E-93D6-5D29D79D713E}" srcOrd="0" destOrd="0" presId="urn:microsoft.com/office/officeart/2005/8/layout/orgChart1"/>
    <dgm:cxn modelId="{D02DA768-C98B-4EA6-865D-26CAD56977DF}" srcId="{86BEC051-BCD3-4524-A864-005A76FBA728}" destId="{993B6D9B-EBA4-4B1E-B919-BA413F13CDA1}" srcOrd="0" destOrd="0" parTransId="{D4CF9936-3766-4C02-AD8F-C911450230BA}" sibTransId="{61CE5105-978D-4AF3-B103-1CA8298BC681}"/>
    <dgm:cxn modelId="{05069E3C-33B4-4A87-9BB4-F27E99383C5A}" type="presOf" srcId="{8EDB3984-EB1E-4220-86EE-1CA9078C06D1}" destId="{4210B47B-61AF-4191-BB9A-FD5F932E82D4}" srcOrd="0" destOrd="0" presId="urn:microsoft.com/office/officeart/2005/8/layout/orgChart1"/>
    <dgm:cxn modelId="{2974165E-B5A3-4772-8E38-B5DF6DC32779}" type="presOf" srcId="{164774AB-1075-42F4-8413-C77067C8743F}" destId="{EF8DCF27-FE63-4A91-AECF-4D4D7BDA6D3B}" srcOrd="0" destOrd="0" presId="urn:microsoft.com/office/officeart/2005/8/layout/orgChart1"/>
    <dgm:cxn modelId="{98F4169D-5C45-4C72-B728-190A1F55B31D}" type="presOf" srcId="{7365047F-0670-459D-AEE8-A176472DD620}" destId="{AFBD74EA-399D-45C3-8B1A-D36881393BF1}" srcOrd="0" destOrd="0" presId="urn:microsoft.com/office/officeart/2005/8/layout/orgChart1"/>
    <dgm:cxn modelId="{8E4A5A37-6B6A-430F-8FE2-B085CC3173AE}" type="presOf" srcId="{0FCE78C2-3E78-4DB0-BCEB-C0B2971D9042}" destId="{C233ACAB-DA9E-4C19-90DE-C51AD3F5E0FB}" srcOrd="1" destOrd="0" presId="urn:microsoft.com/office/officeart/2005/8/layout/orgChart1"/>
    <dgm:cxn modelId="{5301116E-F317-4E05-BCF9-495F7501BC5F}" srcId="{8EDB3984-EB1E-4220-86EE-1CA9078C06D1}" destId="{BC0870DC-D547-459C-8ED0-91F883D913C9}" srcOrd="0" destOrd="0" parTransId="{164774AB-1075-42F4-8413-C77067C8743F}" sibTransId="{20321725-4293-42AF-997F-C72CD03A40E0}"/>
    <dgm:cxn modelId="{319FEEFF-7446-48A0-A05E-F657B8E87818}" type="presOf" srcId="{DF412E8C-08C8-4EEF-B8E1-E3E28E0F8AD8}" destId="{BD5B1635-7246-4750-A148-7C5F85C47194}" srcOrd="0" destOrd="0" presId="urn:microsoft.com/office/officeart/2005/8/layout/orgChart1"/>
    <dgm:cxn modelId="{AE5EB8BF-45CC-4D1F-ABC5-8104C46B1059}" type="presOf" srcId="{ED1274B0-3DBA-4B9B-B3EF-0B4227DC19B7}" destId="{A42697D1-E699-45E0-BB1C-BB726172FECC}" srcOrd="1" destOrd="0" presId="urn:microsoft.com/office/officeart/2005/8/layout/orgChart1"/>
    <dgm:cxn modelId="{8A4836E5-B0A7-49D1-9B47-A23D2363AFA7}" type="presOf" srcId="{E927202E-8772-458E-BE4C-DBC07784ECA6}" destId="{803C4683-0DC6-4EB2-8A5A-2D0818AC78A6}" srcOrd="0" destOrd="0" presId="urn:microsoft.com/office/officeart/2005/8/layout/orgChart1"/>
    <dgm:cxn modelId="{6A144A5B-3EA8-4826-8902-6A69D86B5712}" type="presOf" srcId="{C67C19A4-D5CA-4152-B958-7CB0BE884DDA}" destId="{43DFDC9C-6AB0-4395-BE0D-7DE7878AF557}" srcOrd="0" destOrd="0" presId="urn:microsoft.com/office/officeart/2005/8/layout/orgChart1"/>
    <dgm:cxn modelId="{8877C7EE-17AC-4F47-90ED-74562CD17C6B}" type="presOf" srcId="{ED1274B0-3DBA-4B9B-B3EF-0B4227DC19B7}" destId="{68149929-26AA-4F17-BAE1-4B5CE1DF5398}" srcOrd="0" destOrd="0" presId="urn:microsoft.com/office/officeart/2005/8/layout/orgChart1"/>
    <dgm:cxn modelId="{4237C61B-B5CC-46B9-AA0D-09E8B78CCE42}" type="presOf" srcId="{993B6D9B-EBA4-4B1E-B919-BA413F13CDA1}" destId="{CE342716-20DE-489B-A0EB-F05C561180D4}" srcOrd="1" destOrd="0" presId="urn:microsoft.com/office/officeart/2005/8/layout/orgChart1"/>
    <dgm:cxn modelId="{98187B19-42C1-4BEC-A441-12F71300B8F5}" type="presOf" srcId="{BC0870DC-D547-459C-8ED0-91F883D913C9}" destId="{63950A9F-89FA-453A-8F7B-5ACEDE5682C2}" srcOrd="0" destOrd="0" presId="urn:microsoft.com/office/officeart/2005/8/layout/orgChart1"/>
    <dgm:cxn modelId="{3948A3C8-9E96-411E-ABD0-365AA3D3366C}" srcId="{993B6D9B-EBA4-4B1E-B919-BA413F13CDA1}" destId="{0FCE78C2-3E78-4DB0-BCEB-C0B2971D9042}" srcOrd="2" destOrd="0" parTransId="{C1BA60E6-2D59-4639-A24B-B3446BC5BEFD}" sibTransId="{820A600C-9B31-45A3-ABF1-6340E2A2B7AE}"/>
    <dgm:cxn modelId="{CC7672AE-5E11-44A7-9B25-5105590C290D}" srcId="{E927202E-8772-458E-BE4C-DBC07784ECA6}" destId="{05AE8216-DED8-4790-93FF-C125DB107F1D}" srcOrd="0" destOrd="0" parTransId="{C67C19A4-D5CA-4152-B958-7CB0BE884DDA}" sibTransId="{E1ADAF88-C044-47B5-BD6C-D7601F38C1EF}"/>
    <dgm:cxn modelId="{69CA5BBA-9817-408E-89B4-3AA3E7B612AF}" srcId="{993B6D9B-EBA4-4B1E-B919-BA413F13CDA1}" destId="{8EDB3984-EB1E-4220-86EE-1CA9078C06D1}" srcOrd="0" destOrd="0" parTransId="{DF412E8C-08C8-4EEF-B8E1-E3E28E0F8AD8}" sibTransId="{4354CB7A-6679-4126-B255-B47BAFEB8916}"/>
    <dgm:cxn modelId="{C0A7AE3D-8650-4313-B867-C023A9EAD004}" type="presOf" srcId="{05AE8216-DED8-4790-93FF-C125DB107F1D}" destId="{B20ECE2F-A813-4CF5-A6CD-4839B3DF70AA}" srcOrd="1" destOrd="0" presId="urn:microsoft.com/office/officeart/2005/8/layout/orgChart1"/>
    <dgm:cxn modelId="{2FDA5975-4301-451D-BA0F-D34AB60CD483}" srcId="{0FCE78C2-3E78-4DB0-BCEB-C0B2971D9042}" destId="{ED1274B0-3DBA-4B9B-B3EF-0B4227DC19B7}" srcOrd="0" destOrd="0" parTransId="{3A937D90-E409-4BE1-9A32-42329CAAE8E7}" sibTransId="{C8231944-1021-4C3D-B686-2EA0201657B6}"/>
    <dgm:cxn modelId="{6DFAAF30-E1D4-40A8-B72E-D6967D7909D2}" type="presOf" srcId="{3A937D90-E409-4BE1-9A32-42329CAAE8E7}" destId="{5FCC9A0B-7CE5-49DE-A431-EFA326EDB82E}" srcOrd="0" destOrd="0" presId="urn:microsoft.com/office/officeart/2005/8/layout/orgChart1"/>
    <dgm:cxn modelId="{5DF0A9F4-40B4-4145-A497-182B39BAB9EF}" type="presOf" srcId="{E927202E-8772-458E-BE4C-DBC07784ECA6}" destId="{7B4F325E-0193-4778-BAE8-BC8E577F9E39}" srcOrd="1" destOrd="0" presId="urn:microsoft.com/office/officeart/2005/8/layout/orgChart1"/>
    <dgm:cxn modelId="{3057AF42-3E8B-4A1C-9D30-8405A3187756}" type="presOf" srcId="{C1BA60E6-2D59-4639-A24B-B3446BC5BEFD}" destId="{36555714-554B-4976-8BF9-C1A3EC8A544A}" srcOrd="0" destOrd="0" presId="urn:microsoft.com/office/officeart/2005/8/layout/orgChart1"/>
    <dgm:cxn modelId="{DD43F064-9C98-409B-A199-3F105D008F9A}" type="presOf" srcId="{993B6D9B-EBA4-4B1E-B919-BA413F13CDA1}" destId="{9D629CF2-4F83-4B85-97D2-81B85A0D9EBB}" srcOrd="0" destOrd="0" presId="urn:microsoft.com/office/officeart/2005/8/layout/orgChart1"/>
    <dgm:cxn modelId="{EB079FDB-F4F9-4616-B21A-1C8CC66D035E}" type="presParOf" srcId="{32EBB918-E291-4EDF-95BA-5CCC464F7AA6}" destId="{033C8B01-933B-4951-B39F-874FC2F62628}" srcOrd="0" destOrd="0" presId="urn:microsoft.com/office/officeart/2005/8/layout/orgChart1"/>
    <dgm:cxn modelId="{92B88BEA-DEED-48FB-818A-832212B9027E}" type="presParOf" srcId="{033C8B01-933B-4951-B39F-874FC2F62628}" destId="{2F5FDCFF-8A29-4483-A8DE-684E9DF77AEF}" srcOrd="0" destOrd="0" presId="urn:microsoft.com/office/officeart/2005/8/layout/orgChart1"/>
    <dgm:cxn modelId="{23456796-7686-4851-B218-C2632542E4F0}" type="presParOf" srcId="{2F5FDCFF-8A29-4483-A8DE-684E9DF77AEF}" destId="{9D629CF2-4F83-4B85-97D2-81B85A0D9EBB}" srcOrd="0" destOrd="0" presId="urn:microsoft.com/office/officeart/2005/8/layout/orgChart1"/>
    <dgm:cxn modelId="{0C33F5E9-B79B-4C23-B3D9-79817C369487}" type="presParOf" srcId="{2F5FDCFF-8A29-4483-A8DE-684E9DF77AEF}" destId="{CE342716-20DE-489B-A0EB-F05C561180D4}" srcOrd="1" destOrd="0" presId="urn:microsoft.com/office/officeart/2005/8/layout/orgChart1"/>
    <dgm:cxn modelId="{C17F01C3-DA31-4EE5-9688-54BDF8C2649A}" type="presParOf" srcId="{033C8B01-933B-4951-B39F-874FC2F62628}" destId="{49AD3835-5393-4E77-A5C1-0FAE1A18A674}" srcOrd="1" destOrd="0" presId="urn:microsoft.com/office/officeart/2005/8/layout/orgChart1"/>
    <dgm:cxn modelId="{3436EECD-6BDD-428F-95D0-3515BB55A7F1}" type="presParOf" srcId="{49AD3835-5393-4E77-A5C1-0FAE1A18A674}" destId="{BD5B1635-7246-4750-A148-7C5F85C47194}" srcOrd="0" destOrd="0" presId="urn:microsoft.com/office/officeart/2005/8/layout/orgChart1"/>
    <dgm:cxn modelId="{F03ACB2A-27E7-4E2B-AF03-5C635B7F88EE}" type="presParOf" srcId="{49AD3835-5393-4E77-A5C1-0FAE1A18A674}" destId="{5335870C-5AE6-4887-9DC9-5CDD5465C90E}" srcOrd="1" destOrd="0" presId="urn:microsoft.com/office/officeart/2005/8/layout/orgChart1"/>
    <dgm:cxn modelId="{354708D6-7E7F-4728-989B-47414821FC6D}" type="presParOf" srcId="{5335870C-5AE6-4887-9DC9-5CDD5465C90E}" destId="{2D413839-FC23-466C-852E-DD8A79D2FBE2}" srcOrd="0" destOrd="0" presId="urn:microsoft.com/office/officeart/2005/8/layout/orgChart1"/>
    <dgm:cxn modelId="{618E8252-8BD2-446D-8490-9CD781F17C6C}" type="presParOf" srcId="{2D413839-FC23-466C-852E-DD8A79D2FBE2}" destId="{4210B47B-61AF-4191-BB9A-FD5F932E82D4}" srcOrd="0" destOrd="0" presId="urn:microsoft.com/office/officeart/2005/8/layout/orgChart1"/>
    <dgm:cxn modelId="{1666098E-9BBA-4293-95BE-EE7C9C3B3684}" type="presParOf" srcId="{2D413839-FC23-466C-852E-DD8A79D2FBE2}" destId="{489A4F62-A119-499A-B1C7-448F540A2A5A}" srcOrd="1" destOrd="0" presId="urn:microsoft.com/office/officeart/2005/8/layout/orgChart1"/>
    <dgm:cxn modelId="{90389558-5F15-46F3-8B03-2D8AC5DEB23E}" type="presParOf" srcId="{5335870C-5AE6-4887-9DC9-5CDD5465C90E}" destId="{8CBFFFEB-3A0A-4CA2-892A-356FD4455F7F}" srcOrd="1" destOrd="0" presId="urn:microsoft.com/office/officeart/2005/8/layout/orgChart1"/>
    <dgm:cxn modelId="{FD12D526-3728-412A-A689-F4F8781A98B8}" type="presParOf" srcId="{8CBFFFEB-3A0A-4CA2-892A-356FD4455F7F}" destId="{EF8DCF27-FE63-4A91-AECF-4D4D7BDA6D3B}" srcOrd="0" destOrd="0" presId="urn:microsoft.com/office/officeart/2005/8/layout/orgChart1"/>
    <dgm:cxn modelId="{539B64E3-6A9E-4182-AC70-2AB6402A7CDB}" type="presParOf" srcId="{8CBFFFEB-3A0A-4CA2-892A-356FD4455F7F}" destId="{84E52596-528B-43B0-9C1B-D3CCD751FEDC}" srcOrd="1" destOrd="0" presId="urn:microsoft.com/office/officeart/2005/8/layout/orgChart1"/>
    <dgm:cxn modelId="{0B78D73B-EE13-45FB-B995-F3BFF99CC593}" type="presParOf" srcId="{84E52596-528B-43B0-9C1B-D3CCD751FEDC}" destId="{0C7DF29B-05D2-4C5B-A20A-A4AD20CE3EAA}" srcOrd="0" destOrd="0" presId="urn:microsoft.com/office/officeart/2005/8/layout/orgChart1"/>
    <dgm:cxn modelId="{1AA9AC3D-5C83-40F4-B2A0-F68017DF430D}" type="presParOf" srcId="{0C7DF29B-05D2-4C5B-A20A-A4AD20CE3EAA}" destId="{63950A9F-89FA-453A-8F7B-5ACEDE5682C2}" srcOrd="0" destOrd="0" presId="urn:microsoft.com/office/officeart/2005/8/layout/orgChart1"/>
    <dgm:cxn modelId="{B0C4AD95-F81B-48C0-B95C-8175F9412866}" type="presParOf" srcId="{0C7DF29B-05D2-4C5B-A20A-A4AD20CE3EAA}" destId="{E7708D4A-BB80-435D-B56C-252579248AB5}" srcOrd="1" destOrd="0" presId="urn:microsoft.com/office/officeart/2005/8/layout/orgChart1"/>
    <dgm:cxn modelId="{0DA69901-38FB-4C8F-B986-BE704D74FC8E}" type="presParOf" srcId="{84E52596-528B-43B0-9C1B-D3CCD751FEDC}" destId="{181698A0-D2F2-4699-84BA-B5B6CD1331D7}" srcOrd="1" destOrd="0" presId="urn:microsoft.com/office/officeart/2005/8/layout/orgChart1"/>
    <dgm:cxn modelId="{6734E2FC-F46D-4C4B-BD18-F9E7F1E47A95}" type="presParOf" srcId="{84E52596-528B-43B0-9C1B-D3CCD751FEDC}" destId="{E6CAADF4-1659-418E-8B6A-4247C9D3A552}" srcOrd="2" destOrd="0" presId="urn:microsoft.com/office/officeart/2005/8/layout/orgChart1"/>
    <dgm:cxn modelId="{46D80DCD-A30E-49A5-8259-76122938905A}" type="presParOf" srcId="{5335870C-5AE6-4887-9DC9-5CDD5465C90E}" destId="{EFEAE0AC-4D25-4994-BDBF-5B74EA7837F3}" srcOrd="2" destOrd="0" presId="urn:microsoft.com/office/officeart/2005/8/layout/orgChart1"/>
    <dgm:cxn modelId="{AB47167A-875A-4579-ABE1-B9196DD3ADC7}" type="presParOf" srcId="{49AD3835-5393-4E77-A5C1-0FAE1A18A674}" destId="{AFBD74EA-399D-45C3-8B1A-D36881393BF1}" srcOrd="2" destOrd="0" presId="urn:microsoft.com/office/officeart/2005/8/layout/orgChart1"/>
    <dgm:cxn modelId="{F122A125-B1F8-407F-8902-23689D3E1419}" type="presParOf" srcId="{49AD3835-5393-4E77-A5C1-0FAE1A18A674}" destId="{2E634F14-CD30-4D46-A61C-76C48A3D65A7}" srcOrd="3" destOrd="0" presId="urn:microsoft.com/office/officeart/2005/8/layout/orgChart1"/>
    <dgm:cxn modelId="{2BC0F0DD-7A6E-49EE-8A9D-807A3CAF4E60}" type="presParOf" srcId="{2E634F14-CD30-4D46-A61C-76C48A3D65A7}" destId="{AC77775D-1D87-4D5F-83AB-6FC5D58D341D}" srcOrd="0" destOrd="0" presId="urn:microsoft.com/office/officeart/2005/8/layout/orgChart1"/>
    <dgm:cxn modelId="{B6A40B39-FBF1-4680-AB20-78BA583E97E3}" type="presParOf" srcId="{AC77775D-1D87-4D5F-83AB-6FC5D58D341D}" destId="{803C4683-0DC6-4EB2-8A5A-2D0818AC78A6}" srcOrd="0" destOrd="0" presId="urn:microsoft.com/office/officeart/2005/8/layout/orgChart1"/>
    <dgm:cxn modelId="{27A9F5D1-9B56-403B-A687-F9B238CC65C6}" type="presParOf" srcId="{AC77775D-1D87-4D5F-83AB-6FC5D58D341D}" destId="{7B4F325E-0193-4778-BAE8-BC8E577F9E39}" srcOrd="1" destOrd="0" presId="urn:microsoft.com/office/officeart/2005/8/layout/orgChart1"/>
    <dgm:cxn modelId="{B9ED8044-6C4A-4BD5-8598-F50D7592F87C}" type="presParOf" srcId="{2E634F14-CD30-4D46-A61C-76C48A3D65A7}" destId="{E7126DA5-C708-48F0-84F6-69C6D628B6C5}" srcOrd="1" destOrd="0" presId="urn:microsoft.com/office/officeart/2005/8/layout/orgChart1"/>
    <dgm:cxn modelId="{2AA025C8-897A-4116-95B0-33646D430D0C}" type="presParOf" srcId="{E7126DA5-C708-48F0-84F6-69C6D628B6C5}" destId="{43DFDC9C-6AB0-4395-BE0D-7DE7878AF557}" srcOrd="0" destOrd="0" presId="urn:microsoft.com/office/officeart/2005/8/layout/orgChart1"/>
    <dgm:cxn modelId="{400CF676-F2BF-4418-92E8-F96B1D36DC39}" type="presParOf" srcId="{E7126DA5-C708-48F0-84F6-69C6D628B6C5}" destId="{9891E447-8D1D-451F-893F-BD7B0C3FE48A}" srcOrd="1" destOrd="0" presId="urn:microsoft.com/office/officeart/2005/8/layout/orgChart1"/>
    <dgm:cxn modelId="{AE95D46E-4D95-4352-872B-AE579B384932}" type="presParOf" srcId="{9891E447-8D1D-451F-893F-BD7B0C3FE48A}" destId="{BB02BB6E-0C0A-4057-84BB-6C6998DB5BFB}" srcOrd="0" destOrd="0" presId="urn:microsoft.com/office/officeart/2005/8/layout/orgChart1"/>
    <dgm:cxn modelId="{3CA21466-B553-442F-A584-0C8BE2F57FC9}" type="presParOf" srcId="{BB02BB6E-0C0A-4057-84BB-6C6998DB5BFB}" destId="{90499FB4-B45B-498E-93D6-5D29D79D713E}" srcOrd="0" destOrd="0" presId="urn:microsoft.com/office/officeart/2005/8/layout/orgChart1"/>
    <dgm:cxn modelId="{9A112FD9-3A6E-4944-80BC-F4D8E936F610}" type="presParOf" srcId="{BB02BB6E-0C0A-4057-84BB-6C6998DB5BFB}" destId="{B20ECE2F-A813-4CF5-A6CD-4839B3DF70AA}" srcOrd="1" destOrd="0" presId="urn:microsoft.com/office/officeart/2005/8/layout/orgChart1"/>
    <dgm:cxn modelId="{7EBDD440-44C0-45D8-B701-140FD4AB4CB8}" type="presParOf" srcId="{9891E447-8D1D-451F-893F-BD7B0C3FE48A}" destId="{4692F35D-0BA2-4B68-892E-899D2086CF32}" srcOrd="1" destOrd="0" presId="urn:microsoft.com/office/officeart/2005/8/layout/orgChart1"/>
    <dgm:cxn modelId="{A0FF8EE0-0F65-4788-9307-8175D8BBFE0A}" type="presParOf" srcId="{9891E447-8D1D-451F-893F-BD7B0C3FE48A}" destId="{FB324723-8E6F-4EA9-B6FD-5F11C212690C}" srcOrd="2" destOrd="0" presId="urn:microsoft.com/office/officeart/2005/8/layout/orgChart1"/>
    <dgm:cxn modelId="{74C02F1C-1E36-46FD-95D4-3241C9275B5E}" type="presParOf" srcId="{2E634F14-CD30-4D46-A61C-76C48A3D65A7}" destId="{4CDC27A4-B382-45E7-AE0F-8482902DF38D}" srcOrd="2" destOrd="0" presId="urn:microsoft.com/office/officeart/2005/8/layout/orgChart1"/>
    <dgm:cxn modelId="{579976DD-91C3-493C-B27D-AF037E56F5AA}" type="presParOf" srcId="{49AD3835-5393-4E77-A5C1-0FAE1A18A674}" destId="{36555714-554B-4976-8BF9-C1A3EC8A544A}" srcOrd="4" destOrd="0" presId="urn:microsoft.com/office/officeart/2005/8/layout/orgChart1"/>
    <dgm:cxn modelId="{73C20CF8-9C75-4273-8EE1-5F1BFE575A52}" type="presParOf" srcId="{49AD3835-5393-4E77-A5C1-0FAE1A18A674}" destId="{6711DA7A-D2AE-4D5F-B3CA-A26E1F0AF584}" srcOrd="5" destOrd="0" presId="urn:microsoft.com/office/officeart/2005/8/layout/orgChart1"/>
    <dgm:cxn modelId="{EFEC5F72-2581-4E13-A4A1-6C3FBB2520E2}" type="presParOf" srcId="{6711DA7A-D2AE-4D5F-B3CA-A26E1F0AF584}" destId="{E20288B8-8FDC-4BED-8FD1-0E5BB994D9C8}" srcOrd="0" destOrd="0" presId="urn:microsoft.com/office/officeart/2005/8/layout/orgChart1"/>
    <dgm:cxn modelId="{E9BED6DB-564A-4A6A-8E91-55037501ABD4}" type="presParOf" srcId="{E20288B8-8FDC-4BED-8FD1-0E5BB994D9C8}" destId="{3E929F85-8619-41AA-9674-DE54A3378D58}" srcOrd="0" destOrd="0" presId="urn:microsoft.com/office/officeart/2005/8/layout/orgChart1"/>
    <dgm:cxn modelId="{D883F436-04DA-42C5-92BE-0ED76C796F52}" type="presParOf" srcId="{E20288B8-8FDC-4BED-8FD1-0E5BB994D9C8}" destId="{C233ACAB-DA9E-4C19-90DE-C51AD3F5E0FB}" srcOrd="1" destOrd="0" presId="urn:microsoft.com/office/officeart/2005/8/layout/orgChart1"/>
    <dgm:cxn modelId="{7CDAEE06-55F0-4FB9-9B69-8F670314B5AB}" type="presParOf" srcId="{6711DA7A-D2AE-4D5F-B3CA-A26E1F0AF584}" destId="{D4118239-FF33-4A26-91C9-C85D60BDD2D9}" srcOrd="1" destOrd="0" presId="urn:microsoft.com/office/officeart/2005/8/layout/orgChart1"/>
    <dgm:cxn modelId="{76286700-B465-4625-9AC1-139350EDF81F}" type="presParOf" srcId="{D4118239-FF33-4A26-91C9-C85D60BDD2D9}" destId="{5FCC9A0B-7CE5-49DE-A431-EFA326EDB82E}" srcOrd="0" destOrd="0" presId="urn:microsoft.com/office/officeart/2005/8/layout/orgChart1"/>
    <dgm:cxn modelId="{2CA8958C-6854-4FA9-A2DE-C395C841C266}" type="presParOf" srcId="{D4118239-FF33-4A26-91C9-C85D60BDD2D9}" destId="{2E408296-F8BC-4EAC-8D94-D7F83082B966}" srcOrd="1" destOrd="0" presId="urn:microsoft.com/office/officeart/2005/8/layout/orgChart1"/>
    <dgm:cxn modelId="{3516A366-9D9E-453C-9FFE-4F3D1C5AAAB2}" type="presParOf" srcId="{2E408296-F8BC-4EAC-8D94-D7F83082B966}" destId="{69AE5368-2793-4931-877D-40FF588C75CD}" srcOrd="0" destOrd="0" presId="urn:microsoft.com/office/officeart/2005/8/layout/orgChart1"/>
    <dgm:cxn modelId="{7C0DE538-9B29-45F2-8D34-F67F04D346C4}" type="presParOf" srcId="{69AE5368-2793-4931-877D-40FF588C75CD}" destId="{68149929-26AA-4F17-BAE1-4B5CE1DF5398}" srcOrd="0" destOrd="0" presId="urn:microsoft.com/office/officeart/2005/8/layout/orgChart1"/>
    <dgm:cxn modelId="{420D7225-C474-407A-BA4D-9D3E4F2E7212}" type="presParOf" srcId="{69AE5368-2793-4931-877D-40FF588C75CD}" destId="{A42697D1-E699-45E0-BB1C-BB726172FECC}" srcOrd="1" destOrd="0" presId="urn:microsoft.com/office/officeart/2005/8/layout/orgChart1"/>
    <dgm:cxn modelId="{97F1CDB8-FAF4-423E-94F9-00D6CF9EB39D}" type="presParOf" srcId="{2E408296-F8BC-4EAC-8D94-D7F83082B966}" destId="{B7E46818-4A87-45F7-BD20-5D886DEBA936}" srcOrd="1" destOrd="0" presId="urn:microsoft.com/office/officeart/2005/8/layout/orgChart1"/>
    <dgm:cxn modelId="{716050ED-B3E5-411B-8B00-2D9C9E8BFCCA}" type="presParOf" srcId="{2E408296-F8BC-4EAC-8D94-D7F83082B966}" destId="{3702E92D-CEFF-4BC4-9714-D64137EB4C53}" srcOrd="2" destOrd="0" presId="urn:microsoft.com/office/officeart/2005/8/layout/orgChart1"/>
    <dgm:cxn modelId="{9E82D738-E30C-44B9-B291-4285148188E0}" type="presParOf" srcId="{6711DA7A-D2AE-4D5F-B3CA-A26E1F0AF584}" destId="{4E7B8C1F-45AF-41F0-851F-3002D40E42E1}" srcOrd="2" destOrd="0" presId="urn:microsoft.com/office/officeart/2005/8/layout/orgChart1"/>
    <dgm:cxn modelId="{63F9ABD1-B492-4858-A9A0-F96886465251}" type="presParOf" srcId="{033C8B01-933B-4951-B39F-874FC2F62628}" destId="{970FA7B3-C330-4EE7-8212-F9FBAD7587E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Овал 8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DACCE46-C113-460B-AFB6-F72B9879CBCE}" type="datetimeFigureOut">
              <a:rPr lang="ru-RU"/>
              <a:pPr>
                <a:defRPr/>
              </a:pPr>
              <a:t>28.02.2012</a:t>
            </a:fld>
            <a:endParaRPr lang="ru-RU" dirty="0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426D054-DAB3-4AD5-AE18-E9DED5E2AC8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7F613-8931-4C80-85EB-351646786B77}" type="datetimeFigureOut">
              <a:rPr lang="ru-RU"/>
              <a:pPr>
                <a:defRPr/>
              </a:pPr>
              <a:t>28.02.2012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7CE9F-6BE3-459F-B733-DEA245B1401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A80D8-74F3-4AEB-93D3-77F4423D6579}" type="datetimeFigureOut">
              <a:rPr lang="ru-RU"/>
              <a:pPr>
                <a:defRPr/>
              </a:pPr>
              <a:t>28.02.2012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FDA0C-83F6-41DF-9A06-E584427CFE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A6834-94E3-4FC8-8D09-2A9109A03B2E}" type="datetimeFigureOut">
              <a:rPr lang="ru-RU"/>
              <a:pPr>
                <a:defRPr/>
              </a:pPr>
              <a:t>28.02.2012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DF862-698F-453A-934A-803A853D687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Прямоугольник 9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Овал 8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E13BBC0-9989-421A-8005-FF0872A056EA}" type="datetimeFigureOut">
              <a:rPr lang="ru-RU"/>
              <a:pPr>
                <a:defRPr/>
              </a:pPr>
              <a:t>28.02.2012</a:t>
            </a:fld>
            <a:endParaRPr lang="ru-RU" dirty="0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F17B956-0DF0-4A78-8E8F-935ED5760B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6A818-6590-46F3-8BB3-F32BE61942FC}" type="datetimeFigureOut">
              <a:rPr lang="ru-RU"/>
              <a:pPr>
                <a:defRPr/>
              </a:pPr>
              <a:t>28.02.2012</a:t>
            </a:fld>
            <a:endParaRPr lang="ru-RU" dirty="0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F5E3E-7541-4F3F-81C6-6CB0CD9BCA0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B5553E2-AC8E-4A96-958A-C113FEC9F678}" type="datetimeFigureOut">
              <a:rPr lang="ru-RU"/>
              <a:pPr>
                <a:defRPr/>
              </a:pPr>
              <a:t>28.02.2012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CC8017C-D195-43B7-A721-BE4A58C4958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CDBAD-A814-4CA6-9C31-2015950DB10A}" type="datetimeFigureOut">
              <a:rPr lang="ru-RU"/>
              <a:pPr>
                <a:defRPr/>
              </a:pPr>
              <a:t>28.02.2012</a:t>
            </a:fld>
            <a:endParaRPr lang="ru-RU" dirty="0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D4F4B-DB74-4A11-85C3-347B9AE2257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Прямоугольник 5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657089D-10AB-47E1-9D86-0ACAEE6F645C}" type="datetimeFigureOut">
              <a:rPr lang="ru-RU"/>
              <a:pPr>
                <a:defRPr/>
              </a:pPr>
              <a:t>28.02.2012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64B863B-2C6C-4C39-A1D3-6EEB39CD99F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F8DCE05-9ED4-467A-84C5-56363712BCE6}" type="datetimeFigureOut">
              <a:rPr lang="ru-RU"/>
              <a:pPr>
                <a:defRPr/>
              </a:pPr>
              <a:t>28.02.2012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E06714C-F175-4932-A2BC-6826B799566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 dirty="0">
              <a:latin typeface="+mn-lt"/>
            </a:endParaRPr>
          </a:p>
        </p:txBody>
      </p:sp>
      <p:sp>
        <p:nvSpPr>
          <p:cNvPr id="6" name="Блок-схема: процесс 8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Блок-схема: процесс 9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CF9B149-D6AF-45EC-91DB-5A0901CF3BDB}" type="datetimeFigureOut">
              <a:rPr lang="ru-RU"/>
              <a:pPr>
                <a:defRPr/>
              </a:pPr>
              <a:t>28.02.2012</a:t>
            </a:fld>
            <a:endParaRPr lang="ru-RU" dirty="0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5935BCC-3FDC-45A5-A8CF-0F7E3D20B6B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4EAD964A-7D87-4990-BA46-4887E4F45B9F}" type="datetimeFigureOut">
              <a:rPr lang="ru-RU"/>
              <a:pPr>
                <a:defRPr/>
              </a:pPr>
              <a:t>28.02.2012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dirty="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1A960287-DBA4-4B8F-B339-2FCB38376D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74" r:id="rId5"/>
    <p:sldLayoutId id="2147483669" r:id="rId6"/>
    <p:sldLayoutId id="2147483675" r:id="rId7"/>
    <p:sldLayoutId id="2147483676" r:id="rId8"/>
    <p:sldLayoutId id="2147483677" r:id="rId9"/>
    <p:sldLayoutId id="2147483668" r:id="rId10"/>
    <p:sldLayoutId id="2147483667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495A7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495A74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495A74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495A74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495A7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495A7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495A7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495A7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495A74"/>
          </a:solidFill>
          <a:latin typeface="Corbel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00ADDC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Содержимое 7" descr="101712-i_02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34000" y="2981325"/>
            <a:ext cx="3810000" cy="3876675"/>
          </a:xfrm>
        </p:spPr>
      </p:pic>
      <p:sp>
        <p:nvSpPr>
          <p:cNvPr id="22530" name="TextBox 8"/>
          <p:cNvSpPr txBox="1">
            <a:spLocks noChangeArrowheads="1"/>
          </p:cNvSpPr>
          <p:nvPr/>
        </p:nvSpPr>
        <p:spPr bwMode="auto">
          <a:xfrm>
            <a:off x="1000125" y="500063"/>
            <a:ext cx="5000625" cy="2554287"/>
          </a:xfrm>
          <a:prstGeom prst="rect">
            <a:avLst/>
          </a:prstGeom>
          <a:solidFill>
            <a:srgbClr val="D4ECF8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80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Зупинка</a:t>
            </a:r>
          </a:p>
          <a:p>
            <a:r>
              <a:rPr lang="uk-UA" sz="80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“Казкова”</a:t>
            </a:r>
            <a:endParaRPr lang="ru-RU" sz="800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25" y="285750"/>
            <a:ext cx="5500688" cy="2786063"/>
          </a:xfrm>
          <a:solidFill>
            <a:srgbClr val="D4ECF8"/>
          </a:solidFill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8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Схематична доріжка</a:t>
            </a:r>
            <a:endParaRPr lang="ru-RU" sz="8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Рисунок 2" descr="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5" y="3071813"/>
            <a:ext cx="4429125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bg2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8" y="1571625"/>
            <a:ext cx="3143250" cy="3929063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4000" b="1" i="1" smtClean="0">
                <a:solidFill>
                  <a:srgbClr val="0000FF"/>
                </a:solidFill>
              </a:rPr>
              <a:t>Соловей</a:t>
            </a:r>
          </a:p>
          <a:p>
            <a:pPr>
              <a:buFont typeface="Wingdings 2" pitchFamily="18" charset="2"/>
              <a:buNone/>
            </a:pPr>
            <a:endParaRPr lang="ru-RU" sz="4000" smtClean="0">
              <a:solidFill>
                <a:srgbClr val="0000FF"/>
              </a:solidFill>
            </a:endParaRPr>
          </a:p>
          <a:p>
            <a:pPr>
              <a:buFont typeface="Wingdings 2" pitchFamily="18" charset="2"/>
              <a:buNone/>
            </a:pPr>
            <a:r>
              <a:rPr lang="ru-RU" sz="4000" b="1" i="1" smtClean="0">
                <a:solidFill>
                  <a:srgbClr val="0000FF"/>
                </a:solidFill>
              </a:rPr>
              <a:t>в</a:t>
            </a:r>
            <a:r>
              <a:rPr lang="uk-UA" sz="4000" b="1" i="1" smtClean="0">
                <a:solidFill>
                  <a:srgbClr val="0000FF"/>
                </a:solidFill>
              </a:rPr>
              <a:t>ін, мій</a:t>
            </a:r>
          </a:p>
          <a:p>
            <a:pPr>
              <a:buFont typeface="Wingdings 2" pitchFamily="18" charset="2"/>
              <a:buNone/>
            </a:pPr>
            <a:endParaRPr lang="uk-UA" sz="4000" b="1" i="1" smtClean="0">
              <a:solidFill>
                <a:srgbClr val="0000FF"/>
              </a:solidFill>
            </a:endParaRPr>
          </a:p>
          <a:p>
            <a:pPr>
              <a:buFont typeface="Wingdings 2" pitchFamily="18" charset="2"/>
              <a:buNone/>
            </a:pPr>
            <a:r>
              <a:rPr lang="uk-UA" sz="4000" b="1" i="1" smtClean="0">
                <a:solidFill>
                  <a:srgbClr val="0000FF"/>
                </a:solidFill>
              </a:rPr>
              <a:t>чоловічий рід </a:t>
            </a:r>
          </a:p>
          <a:p>
            <a:pPr>
              <a:buFont typeface="Wingdings 2" pitchFamily="18" charset="2"/>
              <a:buNone/>
            </a:pPr>
            <a:endParaRPr lang="ru-RU" b="1" smtClean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357563" y="1714500"/>
            <a:ext cx="2928937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 i="1">
                <a:solidFill>
                  <a:srgbClr val="FF0000"/>
                </a:solidFill>
                <a:latin typeface="Corbel" pitchFamily="34" charset="0"/>
              </a:rPr>
              <a:t>  </a:t>
            </a:r>
            <a:r>
              <a:rPr lang="uk-UA" sz="4000" b="1" i="1">
                <a:solidFill>
                  <a:srgbClr val="FF0000"/>
                </a:solidFill>
                <a:latin typeface="Corbel" pitchFamily="34" charset="0"/>
              </a:rPr>
              <a:t>Земля</a:t>
            </a:r>
          </a:p>
          <a:p>
            <a:endParaRPr lang="ru-RU" sz="4000">
              <a:solidFill>
                <a:srgbClr val="FF0000"/>
              </a:solidFill>
              <a:latin typeface="Corbel" pitchFamily="34" charset="0"/>
            </a:endParaRPr>
          </a:p>
          <a:p>
            <a:r>
              <a:rPr lang="ru-RU" sz="4000" b="1" i="1">
                <a:solidFill>
                  <a:srgbClr val="FF0000"/>
                </a:solidFill>
                <a:latin typeface="Corbel" pitchFamily="34" charset="0"/>
              </a:rPr>
              <a:t>в</a:t>
            </a:r>
            <a:r>
              <a:rPr lang="uk-UA" sz="4000" b="1" i="1">
                <a:solidFill>
                  <a:srgbClr val="FF0000"/>
                </a:solidFill>
                <a:latin typeface="Corbel" pitchFamily="34" charset="0"/>
              </a:rPr>
              <a:t>она, моя</a:t>
            </a:r>
          </a:p>
          <a:p>
            <a:endParaRPr lang="uk-UA">
              <a:solidFill>
                <a:srgbClr val="FF0000"/>
              </a:solidFill>
              <a:latin typeface="Corbel" pitchFamily="34" charset="0"/>
            </a:endParaRPr>
          </a:p>
          <a:p>
            <a:endParaRPr lang="uk-UA">
              <a:solidFill>
                <a:srgbClr val="FF0000"/>
              </a:solidFill>
              <a:latin typeface="Corbel" pitchFamily="34" charset="0"/>
            </a:endParaRPr>
          </a:p>
          <a:p>
            <a:endParaRPr lang="uk-UA" i="1">
              <a:solidFill>
                <a:srgbClr val="FF0000"/>
              </a:solidFill>
              <a:latin typeface="Corbel" pitchFamily="34" charset="0"/>
            </a:endParaRPr>
          </a:p>
          <a:p>
            <a:r>
              <a:rPr lang="uk-UA" sz="4000" b="1" i="1">
                <a:solidFill>
                  <a:srgbClr val="FF0000"/>
                </a:solidFill>
                <a:latin typeface="Corbel" pitchFamily="34" charset="0"/>
              </a:rPr>
              <a:t> жіночий рід</a:t>
            </a:r>
            <a:endParaRPr lang="ru-RU" sz="4000" b="1" i="1">
              <a:solidFill>
                <a:srgbClr val="FF0000"/>
              </a:solidFill>
              <a:latin typeface="Corbel" pitchFamily="34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6143625" y="1643063"/>
            <a:ext cx="2500313" cy="409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>
                <a:solidFill>
                  <a:srgbClr val="00B050"/>
                </a:solidFill>
                <a:latin typeface="Corbel" pitchFamily="34" charset="0"/>
              </a:rPr>
              <a:t>   </a:t>
            </a:r>
            <a:r>
              <a:rPr lang="uk-UA" sz="4000" b="1" i="1">
                <a:solidFill>
                  <a:srgbClr val="00823B"/>
                </a:solidFill>
                <a:latin typeface="Corbel" pitchFamily="34" charset="0"/>
              </a:rPr>
              <a:t>Озеро</a:t>
            </a:r>
            <a:endParaRPr lang="ru-RU" sz="4000" b="1" i="1">
              <a:solidFill>
                <a:srgbClr val="00823B"/>
              </a:solidFill>
              <a:latin typeface="Corbel" pitchFamily="34" charset="0"/>
            </a:endParaRPr>
          </a:p>
          <a:p>
            <a:endParaRPr lang="ru-RU" sz="4000">
              <a:solidFill>
                <a:srgbClr val="00823B"/>
              </a:solidFill>
              <a:latin typeface="Corbel" pitchFamily="34" charset="0"/>
            </a:endParaRPr>
          </a:p>
          <a:p>
            <a:r>
              <a:rPr lang="ru-RU" sz="4000" b="1" i="1">
                <a:solidFill>
                  <a:srgbClr val="00823B"/>
                </a:solidFill>
                <a:latin typeface="Corbel" pitchFamily="34" charset="0"/>
              </a:rPr>
              <a:t>в</a:t>
            </a:r>
            <a:r>
              <a:rPr lang="uk-UA" sz="4000" b="1" i="1">
                <a:solidFill>
                  <a:srgbClr val="00823B"/>
                </a:solidFill>
                <a:latin typeface="Corbel" pitchFamily="34" charset="0"/>
              </a:rPr>
              <a:t>оно, моє</a:t>
            </a:r>
          </a:p>
          <a:p>
            <a:endParaRPr lang="uk-UA" sz="1200">
              <a:solidFill>
                <a:srgbClr val="00823B"/>
              </a:solidFill>
              <a:latin typeface="Corbel" pitchFamily="34" charset="0"/>
            </a:endParaRPr>
          </a:p>
          <a:p>
            <a:endParaRPr lang="uk-UA" sz="1200">
              <a:solidFill>
                <a:srgbClr val="00823B"/>
              </a:solidFill>
              <a:latin typeface="Corbel" pitchFamily="34" charset="0"/>
            </a:endParaRPr>
          </a:p>
          <a:p>
            <a:endParaRPr lang="uk-UA" sz="1200">
              <a:solidFill>
                <a:srgbClr val="00823B"/>
              </a:solidFill>
              <a:latin typeface="Corbel" pitchFamily="34" charset="0"/>
            </a:endParaRPr>
          </a:p>
          <a:p>
            <a:endParaRPr lang="uk-UA" sz="1200">
              <a:solidFill>
                <a:srgbClr val="00823B"/>
              </a:solidFill>
              <a:latin typeface="Corbel" pitchFamily="34" charset="0"/>
            </a:endParaRPr>
          </a:p>
          <a:p>
            <a:endParaRPr lang="uk-UA" sz="1200">
              <a:solidFill>
                <a:srgbClr val="00823B"/>
              </a:solidFill>
              <a:latin typeface="Corbel" pitchFamily="34" charset="0"/>
            </a:endParaRPr>
          </a:p>
          <a:p>
            <a:r>
              <a:rPr lang="uk-UA" sz="4000">
                <a:solidFill>
                  <a:srgbClr val="00823B"/>
                </a:solidFill>
                <a:latin typeface="Corbel" pitchFamily="34" charset="0"/>
              </a:rPr>
              <a:t> </a:t>
            </a:r>
            <a:r>
              <a:rPr lang="uk-UA" sz="4000" b="1" i="1">
                <a:solidFill>
                  <a:srgbClr val="00823B"/>
                </a:solidFill>
                <a:latin typeface="Corbel" pitchFamily="34" charset="0"/>
              </a:rPr>
              <a:t>середній рід </a:t>
            </a:r>
            <a:endParaRPr lang="ru-RU" sz="4000" b="1" i="1">
              <a:solidFill>
                <a:srgbClr val="00823B"/>
              </a:solidFill>
              <a:latin typeface="Corbel" pitchFamily="34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1214414" y="2714620"/>
            <a:ext cx="572298" cy="794"/>
          </a:xfrm>
          <a:prstGeom prst="straightConnector1">
            <a:avLst/>
          </a:prstGeom>
          <a:ln w="6350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>
            <a:off x="1214414" y="4071942"/>
            <a:ext cx="572298" cy="794"/>
          </a:xfrm>
          <a:prstGeom prst="straightConnector1">
            <a:avLst/>
          </a:prstGeom>
          <a:ln w="6350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4071934" y="2714620"/>
            <a:ext cx="572298" cy="794"/>
          </a:xfrm>
          <a:prstGeom prst="straightConnector1">
            <a:avLst/>
          </a:prstGeom>
          <a:ln w="6350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7000892" y="2714620"/>
            <a:ext cx="572298" cy="794"/>
          </a:xfrm>
          <a:prstGeom prst="straightConnector1">
            <a:avLst/>
          </a:prstGeom>
          <a:ln w="6350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7143768" y="4071942"/>
            <a:ext cx="572298" cy="794"/>
          </a:xfrm>
          <a:prstGeom prst="straightConnector1">
            <a:avLst/>
          </a:prstGeom>
          <a:ln w="6350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4000496" y="4071942"/>
            <a:ext cx="572298" cy="794"/>
          </a:xfrm>
          <a:prstGeom prst="straightConnector1">
            <a:avLst/>
          </a:prstGeom>
          <a:ln w="6350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bg2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28662" y="57148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571612"/>
            <a:ext cx="7715304" cy="4910158"/>
          </a:xfrm>
        </p:spPr>
        <p:txBody>
          <a:bodyPr/>
          <a:lstStyle/>
          <a:p>
            <a:r>
              <a:rPr lang="uk-UA" sz="4000" dirty="0" smtClean="0">
                <a:solidFill>
                  <a:srgbClr val="C00000"/>
                </a:solidFill>
              </a:rPr>
              <a:t>Верба</a:t>
            </a:r>
            <a:r>
              <a:rPr lang="uk-UA" sz="4000" dirty="0" smtClean="0"/>
              <a:t>, </a:t>
            </a:r>
            <a:r>
              <a:rPr lang="uk-UA" sz="4000" dirty="0" smtClean="0">
                <a:solidFill>
                  <a:srgbClr val="0000FF"/>
                </a:solidFill>
              </a:rPr>
              <a:t>ясен</a:t>
            </a:r>
            <a:r>
              <a:rPr lang="uk-UA" sz="4000" dirty="0" smtClean="0"/>
              <a:t>, </a:t>
            </a:r>
            <a:r>
              <a:rPr lang="uk-UA" sz="4000" dirty="0" smtClean="0">
                <a:solidFill>
                  <a:srgbClr val="C00000"/>
                </a:solidFill>
              </a:rPr>
              <a:t>мрія</a:t>
            </a:r>
            <a:r>
              <a:rPr lang="uk-UA" sz="4000" dirty="0" smtClean="0"/>
              <a:t>, </a:t>
            </a:r>
            <a:r>
              <a:rPr lang="uk-UA" sz="4000" dirty="0" smtClean="0">
                <a:solidFill>
                  <a:srgbClr val="00823B"/>
                </a:solidFill>
              </a:rPr>
              <a:t>озеро</a:t>
            </a:r>
            <a:r>
              <a:rPr lang="uk-UA" sz="4000" dirty="0" smtClean="0"/>
              <a:t>, </a:t>
            </a:r>
            <a:r>
              <a:rPr lang="uk-UA" sz="4000" dirty="0" smtClean="0">
                <a:solidFill>
                  <a:srgbClr val="00823B"/>
                </a:solidFill>
              </a:rPr>
              <a:t>гілля</a:t>
            </a:r>
            <a:r>
              <a:rPr lang="uk-UA" sz="4000" dirty="0" smtClean="0"/>
              <a:t>, </a:t>
            </a:r>
            <a:r>
              <a:rPr lang="uk-UA" sz="4000" dirty="0" smtClean="0">
                <a:solidFill>
                  <a:srgbClr val="0000FF"/>
                </a:solidFill>
              </a:rPr>
              <a:t>олень</a:t>
            </a:r>
            <a:r>
              <a:rPr lang="uk-UA" sz="4000" dirty="0" smtClean="0"/>
              <a:t>.</a:t>
            </a:r>
          </a:p>
          <a:p>
            <a:r>
              <a:rPr lang="uk-UA" sz="4000" dirty="0" smtClean="0">
                <a:solidFill>
                  <a:srgbClr val="0000FF"/>
                </a:solidFill>
              </a:rPr>
              <a:t>Київ</a:t>
            </a:r>
            <a:r>
              <a:rPr lang="uk-UA" sz="4000" dirty="0" smtClean="0"/>
              <a:t>, </a:t>
            </a:r>
            <a:r>
              <a:rPr lang="uk-UA" sz="4000" dirty="0" smtClean="0">
                <a:solidFill>
                  <a:srgbClr val="C00000"/>
                </a:solidFill>
              </a:rPr>
              <a:t>Вінниця</a:t>
            </a:r>
            <a:r>
              <a:rPr lang="uk-UA" sz="4000" dirty="0" smtClean="0"/>
              <a:t>, </a:t>
            </a:r>
            <a:r>
              <a:rPr lang="uk-UA" sz="4000" dirty="0" smtClean="0">
                <a:solidFill>
                  <a:srgbClr val="00823B"/>
                </a:solidFill>
              </a:rPr>
              <a:t>Запоріжжя</a:t>
            </a:r>
            <a:r>
              <a:rPr lang="uk-UA" sz="4000" dirty="0" smtClean="0"/>
              <a:t>, </a:t>
            </a:r>
            <a:r>
              <a:rPr lang="uk-UA" sz="4000" dirty="0" smtClean="0">
                <a:solidFill>
                  <a:srgbClr val="C00000"/>
                </a:solidFill>
              </a:rPr>
              <a:t>Десна</a:t>
            </a:r>
            <a:r>
              <a:rPr lang="uk-UA" sz="4000" dirty="0" smtClean="0"/>
              <a:t>.</a:t>
            </a:r>
          </a:p>
          <a:p>
            <a:r>
              <a:rPr lang="uk-UA" sz="4000" dirty="0" smtClean="0">
                <a:solidFill>
                  <a:srgbClr val="C00000"/>
                </a:solidFill>
              </a:rPr>
              <a:t>Весна</a:t>
            </a:r>
            <a:r>
              <a:rPr lang="uk-UA" sz="4000" dirty="0" smtClean="0"/>
              <a:t>, </a:t>
            </a:r>
            <a:r>
              <a:rPr lang="uk-UA" sz="4000" dirty="0" smtClean="0">
                <a:solidFill>
                  <a:srgbClr val="C00000"/>
                </a:solidFill>
              </a:rPr>
              <a:t>книга</a:t>
            </a:r>
            <a:r>
              <a:rPr lang="uk-UA" sz="4000" dirty="0" smtClean="0"/>
              <a:t>, </a:t>
            </a:r>
            <a:r>
              <a:rPr lang="uk-UA" sz="4000" dirty="0" smtClean="0">
                <a:solidFill>
                  <a:srgbClr val="0000FF"/>
                </a:solidFill>
              </a:rPr>
              <a:t>смак</a:t>
            </a:r>
            <a:r>
              <a:rPr lang="uk-UA" sz="4000" dirty="0" smtClean="0"/>
              <a:t>, </a:t>
            </a:r>
            <a:r>
              <a:rPr lang="uk-UA" sz="4000" dirty="0" smtClean="0">
                <a:solidFill>
                  <a:srgbClr val="00823B"/>
                </a:solidFill>
              </a:rPr>
              <a:t>зерно</a:t>
            </a:r>
            <a:r>
              <a:rPr lang="uk-UA" sz="4000" dirty="0" smtClean="0"/>
              <a:t>, </a:t>
            </a:r>
            <a:r>
              <a:rPr lang="uk-UA" sz="4000" dirty="0" smtClean="0">
                <a:solidFill>
                  <a:srgbClr val="00823B"/>
                </a:solidFill>
              </a:rPr>
              <a:t>сонце</a:t>
            </a:r>
            <a:r>
              <a:rPr lang="uk-UA" sz="4000" dirty="0" smtClean="0"/>
              <a:t>, </a:t>
            </a:r>
            <a:r>
              <a:rPr lang="uk-UA" sz="4000" dirty="0" smtClean="0">
                <a:solidFill>
                  <a:srgbClr val="0000FF"/>
                </a:solidFill>
              </a:rPr>
              <a:t>стілець</a:t>
            </a:r>
            <a:r>
              <a:rPr lang="uk-UA" sz="4000" dirty="0" smtClean="0"/>
              <a:t>.</a:t>
            </a:r>
          </a:p>
          <a:p>
            <a:r>
              <a:rPr lang="uk-UA" sz="4000" dirty="0" smtClean="0">
                <a:solidFill>
                  <a:srgbClr val="C00000"/>
                </a:solidFill>
              </a:rPr>
              <a:t>Земля</a:t>
            </a:r>
            <a:r>
              <a:rPr lang="uk-UA" sz="4000" dirty="0" smtClean="0"/>
              <a:t>, </a:t>
            </a:r>
            <a:r>
              <a:rPr lang="uk-UA" sz="4000" dirty="0" smtClean="0">
                <a:solidFill>
                  <a:srgbClr val="00823B"/>
                </a:solidFill>
              </a:rPr>
              <a:t>весло</a:t>
            </a:r>
            <a:r>
              <a:rPr lang="uk-UA" sz="4000" dirty="0" smtClean="0"/>
              <a:t> , </a:t>
            </a:r>
            <a:r>
              <a:rPr lang="uk-UA" sz="4000" dirty="0" smtClean="0">
                <a:solidFill>
                  <a:srgbClr val="00823B"/>
                </a:solidFill>
              </a:rPr>
              <a:t>крило</a:t>
            </a:r>
            <a:r>
              <a:rPr lang="uk-UA" sz="4000" dirty="0" smtClean="0"/>
              <a:t> , </a:t>
            </a:r>
            <a:r>
              <a:rPr lang="uk-UA" sz="4000" dirty="0" smtClean="0">
                <a:solidFill>
                  <a:srgbClr val="C00000"/>
                </a:solidFill>
              </a:rPr>
              <a:t>стежина</a:t>
            </a:r>
            <a:r>
              <a:rPr lang="uk-UA" sz="4000" dirty="0" smtClean="0"/>
              <a:t> , </a:t>
            </a:r>
            <a:r>
              <a:rPr lang="uk-UA" sz="4000" dirty="0" smtClean="0">
                <a:solidFill>
                  <a:srgbClr val="0000FF"/>
                </a:solidFill>
              </a:rPr>
              <a:t>листок</a:t>
            </a:r>
            <a:r>
              <a:rPr lang="uk-UA" sz="4000" dirty="0" smtClean="0"/>
              <a:t> , </a:t>
            </a:r>
            <a:r>
              <a:rPr lang="uk-UA" sz="4000" dirty="0" smtClean="0">
                <a:solidFill>
                  <a:srgbClr val="0000FF"/>
                </a:solidFill>
              </a:rPr>
              <a:t>очерет</a:t>
            </a:r>
            <a:r>
              <a:rPr lang="uk-UA" sz="4000" dirty="0" smtClean="0"/>
              <a:t>, </a:t>
            </a:r>
            <a:r>
              <a:rPr lang="uk-UA" sz="4000" dirty="0" smtClean="0">
                <a:solidFill>
                  <a:srgbClr val="C00000"/>
                </a:solidFill>
              </a:rPr>
              <a:t>криниця</a:t>
            </a:r>
            <a:r>
              <a:rPr lang="uk-UA" sz="4000" dirty="0" smtClean="0"/>
              <a:t>. </a:t>
            </a:r>
            <a:endParaRPr lang="ru-RU" sz="4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25" y="285750"/>
            <a:ext cx="5214938" cy="2571750"/>
          </a:xfrm>
          <a:solidFill>
            <a:srgbClr val="D4ECF8"/>
          </a:solidFill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8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Зупинка</a:t>
            </a:r>
            <a:br>
              <a:rPr lang="uk-UA" sz="8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8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«Рухлива»</a:t>
            </a:r>
            <a:endParaRPr lang="uk-UA" sz="8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Содержимое 3" descr="0_1ba94_659ffa18_XL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71750" y="3143250"/>
            <a:ext cx="4429125" cy="33226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Содержимое 3" descr="applause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214938" y="214313"/>
            <a:ext cx="2124075" cy="2222500"/>
          </a:xfrm>
        </p:spPr>
      </p:pic>
      <p:sp>
        <p:nvSpPr>
          <p:cNvPr id="27650" name="TextBox 4"/>
          <p:cNvSpPr txBox="1">
            <a:spLocks noChangeArrowheads="1"/>
          </p:cNvSpPr>
          <p:nvPr/>
        </p:nvSpPr>
        <p:spPr bwMode="auto">
          <a:xfrm>
            <a:off x="1500188" y="928688"/>
            <a:ext cx="20716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6600">
                <a:latin typeface="Times New Roman" pitchFamily="18" charset="0"/>
                <a:cs typeface="Times New Roman" pitchFamily="18" charset="0"/>
              </a:rPr>
              <a:t>Ч.р.</a:t>
            </a:r>
            <a:r>
              <a:rPr lang="uk-UA" sz="6600">
                <a:latin typeface="Corbel" pitchFamily="34" charset="0"/>
              </a:rPr>
              <a:t> </a:t>
            </a:r>
            <a:endParaRPr lang="ru-RU" sz="6600">
              <a:latin typeface="Corbel" pitchFamily="34" charset="0"/>
            </a:endParaRPr>
          </a:p>
        </p:txBody>
      </p:sp>
      <p:sp>
        <p:nvSpPr>
          <p:cNvPr id="27651" name="TextBox 5"/>
          <p:cNvSpPr txBox="1">
            <a:spLocks noChangeArrowheads="1"/>
          </p:cNvSpPr>
          <p:nvPr/>
        </p:nvSpPr>
        <p:spPr bwMode="auto">
          <a:xfrm>
            <a:off x="1643063" y="3214688"/>
            <a:ext cx="24288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6000">
                <a:latin typeface="Times New Roman" pitchFamily="18" charset="0"/>
                <a:cs typeface="Times New Roman" pitchFamily="18" charset="0"/>
              </a:rPr>
              <a:t>Ж.р.</a:t>
            </a:r>
          </a:p>
        </p:txBody>
      </p:sp>
      <p:pic>
        <p:nvPicPr>
          <p:cNvPr id="27652" name="Рисунок 6" descr="Holiday-Club-log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0" y="2357438"/>
            <a:ext cx="3135313" cy="237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Box 7"/>
          <p:cNvSpPr txBox="1">
            <a:spLocks noChangeArrowheads="1"/>
          </p:cNvSpPr>
          <p:nvPr/>
        </p:nvSpPr>
        <p:spPr bwMode="auto">
          <a:xfrm>
            <a:off x="1643063" y="5143500"/>
            <a:ext cx="17145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6000">
                <a:latin typeface="Times New Roman" pitchFamily="18" charset="0"/>
                <a:cs typeface="Times New Roman" pitchFamily="18" charset="0"/>
              </a:rPr>
              <a:t>С.р.</a:t>
            </a:r>
            <a:endParaRPr lang="ru-RU" sz="6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4" name="Рисунок 8" descr="9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0" y="4572000"/>
            <a:ext cx="1928813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25" y="357188"/>
            <a:ext cx="6000750" cy="2571750"/>
          </a:xfrm>
          <a:solidFill>
            <a:srgbClr val="D4ECF8"/>
          </a:solidFill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89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Вулиця</a:t>
            </a:r>
            <a:r>
              <a:rPr lang="uk-UA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uk-UA" sz="8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“Словникова”</a:t>
            </a:r>
            <a:endParaRPr lang="ru-RU" sz="8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Содержимое 3" descr="0511-0910-0619-0434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643563" y="2928938"/>
            <a:ext cx="3208337" cy="36941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Содержимое 2"/>
          <p:cNvSpPr>
            <a:spLocks noGrp="1"/>
          </p:cNvSpPr>
          <p:nvPr>
            <p:ph idx="1"/>
          </p:nvPr>
        </p:nvSpPr>
        <p:spPr>
          <a:xfrm>
            <a:off x="1428750" y="500063"/>
            <a:ext cx="7219950" cy="5605462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uk-UA" sz="3600" b="1" i="1" dirty="0" smtClean="0"/>
              <a:t>  Екскурсія, герой, </a:t>
            </a:r>
            <a:r>
              <a:rPr lang="uk-UA" sz="3600" b="1" i="1" dirty="0" smtClean="0"/>
              <a:t>лялька, </a:t>
            </a:r>
            <a:r>
              <a:rPr lang="uk-UA" sz="3600" b="1" i="1" dirty="0" smtClean="0"/>
              <a:t>решето, етажерка, олень, авто, дерево, криниця, телеграма, льон, учитель, ім’я, редиска, дитина, бетон, озеро, кишеня, адреса.</a:t>
            </a:r>
            <a:endParaRPr lang="ru-RU" sz="3600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Содержимое 3" descr="u_02727716.jpg"/>
          <p:cNvPicPr>
            <a:picLocks noGrp="1" noChangeAspect="1"/>
          </p:cNvPicPr>
          <p:nvPr>
            <p:ph idx="1"/>
          </p:nvPr>
        </p:nvPicPr>
        <p:blipFill>
          <a:blip r:embed="rId2"/>
          <a:srcRect t="8475" b="6779"/>
          <a:stretch>
            <a:fillRect/>
          </a:stretch>
        </p:blipFill>
        <p:spPr>
          <a:xfrm>
            <a:off x="2786063" y="3286125"/>
            <a:ext cx="4751387" cy="3571875"/>
          </a:xfrm>
        </p:spPr>
      </p:pic>
      <p:pic>
        <p:nvPicPr>
          <p:cNvPr id="30722" name="Рисунок 4" descr="prodam-radio-telefon-kharkov.jpg"/>
          <p:cNvPicPr>
            <a:picLocks noChangeAspect="1"/>
          </p:cNvPicPr>
          <p:nvPr/>
        </p:nvPicPr>
        <p:blipFill>
          <a:blip r:embed="rId3"/>
          <a:srcRect l="25000" t="14278" r="29166" b="11153"/>
          <a:stretch>
            <a:fillRect/>
          </a:stretch>
        </p:blipFill>
        <p:spPr bwMode="auto">
          <a:xfrm>
            <a:off x="5929313" y="285750"/>
            <a:ext cx="2857500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radio_conflic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5852" y="500042"/>
            <a:ext cx="2714620" cy="271462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0724" name="TextBox 6"/>
          <p:cNvSpPr txBox="1">
            <a:spLocks noChangeArrowheads="1"/>
          </p:cNvSpPr>
          <p:nvPr/>
        </p:nvSpPr>
        <p:spPr bwMode="auto">
          <a:xfrm>
            <a:off x="4286250" y="571500"/>
            <a:ext cx="2143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5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Радіо</a:t>
            </a:r>
            <a:endParaRPr lang="ru-RU" sz="5400" b="1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25" y="214313"/>
            <a:ext cx="5357813" cy="2511425"/>
          </a:xfrm>
          <a:solidFill>
            <a:srgbClr val="D4ECF8"/>
          </a:solidFill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8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“Чарівна скринька”</a:t>
            </a:r>
            <a:endParaRPr lang="ru-RU" sz="8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Содержимое 3" descr="4be4afaeebc0de5c4f4437f840e26c08d21e5784_jpg_800x600_autocrop_upscale_q85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00563" y="2832100"/>
            <a:ext cx="4643437" cy="4025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292002918_34691635_1-----12920029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214290"/>
            <a:ext cx="3000396" cy="4236871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31746" name="Рисунок 4" descr="vyizov-elektrika-kiev-i-kievskaya-oblast_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688" y="0"/>
            <a:ext cx="2322512" cy="400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Содержимое 3" descr="uslugi-elektrika-vyzov-na-dom-minskiy-massiv_40938632_1_F.jpg"/>
          <p:cNvPicPr>
            <a:picLocks noGrp="1" noChangeAspect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3786188" y="2928938"/>
            <a:ext cx="3048000" cy="3600450"/>
          </a:xfrm>
        </p:spPr>
      </p:pic>
      <p:sp>
        <p:nvSpPr>
          <p:cNvPr id="31748" name="TextBox 8"/>
          <p:cNvSpPr txBox="1">
            <a:spLocks noChangeArrowheads="1"/>
          </p:cNvSpPr>
          <p:nvPr/>
        </p:nvSpPr>
        <p:spPr bwMode="auto">
          <a:xfrm>
            <a:off x="3500438" y="928688"/>
            <a:ext cx="32146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8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Електрика</a:t>
            </a:r>
            <a:endParaRPr lang="ru-RU" sz="4800" b="1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Закінчи речення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2057400"/>
            <a:ext cx="8072494" cy="3300426"/>
          </a:xfrm>
        </p:spPr>
        <p:txBody>
          <a:bodyPr/>
          <a:lstStyle/>
          <a:p>
            <a:r>
              <a:rPr lang="uk-UA" sz="3600" dirty="0" smtClean="0"/>
              <a:t>1 ряд - Електрика  допомагає…</a:t>
            </a:r>
            <a:endParaRPr lang="ru-RU" sz="3600" dirty="0" smtClean="0"/>
          </a:p>
          <a:p>
            <a:r>
              <a:rPr lang="uk-UA" sz="3600" dirty="0" smtClean="0"/>
              <a:t>2 ряд - Користуватися електрикою …  </a:t>
            </a:r>
            <a:endParaRPr lang="ru-RU" sz="3600" dirty="0" smtClean="0"/>
          </a:p>
          <a:p>
            <a:r>
              <a:rPr lang="uk-UA" sz="3600" dirty="0" smtClean="0"/>
              <a:t>3 ряд - Економити електрику …</a:t>
            </a:r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25" y="428625"/>
            <a:ext cx="6858000" cy="2643188"/>
          </a:xfrm>
          <a:solidFill>
            <a:srgbClr val="D4ECF8"/>
          </a:solidFill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8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Галявина “Словотворча”</a:t>
            </a:r>
            <a:endParaRPr lang="ru-RU" sz="8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Содержимое 3" descr="20060147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357313" y="3786188"/>
            <a:ext cx="7786687" cy="23193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88" y="357188"/>
            <a:ext cx="3071812" cy="378618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uk-UA" sz="4400" b="1" i="1" smtClean="0">
                <a:latin typeface="Times New Roman" pitchFamily="18" charset="0"/>
                <a:cs typeface="Times New Roman" pitchFamily="18" charset="0"/>
              </a:rPr>
              <a:t>Олень –</a:t>
            </a:r>
          </a:p>
          <a:p>
            <a:pPr>
              <a:buFont typeface="Wingdings 2" pitchFamily="18" charset="2"/>
              <a:buNone/>
            </a:pPr>
            <a:r>
              <a:rPr lang="uk-UA" sz="4400" b="1" i="1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Wingdings 2" pitchFamily="18" charset="2"/>
              <a:buNone/>
            </a:pPr>
            <a:r>
              <a:rPr lang="uk-UA" sz="4400" b="1" i="1" smtClean="0">
                <a:latin typeface="Times New Roman" pitchFamily="18" charset="0"/>
                <a:cs typeface="Times New Roman" pitchFamily="18" charset="0"/>
              </a:rPr>
              <a:t>Ведмідь –</a:t>
            </a:r>
          </a:p>
          <a:p>
            <a:pPr>
              <a:buFont typeface="Wingdings 2" pitchFamily="18" charset="2"/>
              <a:buNone/>
            </a:pPr>
            <a:endParaRPr lang="uk-UA" sz="4400" b="1" i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uk-UA" sz="4400" b="1" i="1" smtClean="0">
                <a:latin typeface="Times New Roman" pitchFamily="18" charset="0"/>
                <a:cs typeface="Times New Roman" pitchFamily="18" charset="0"/>
              </a:rPr>
              <a:t>Заєць –</a:t>
            </a:r>
          </a:p>
          <a:p>
            <a:pPr>
              <a:buFont typeface="Wingdings 2" pitchFamily="18" charset="2"/>
              <a:buNone/>
            </a:pPr>
            <a:endParaRPr lang="uk-UA" sz="4400" b="1" i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714750" y="285750"/>
            <a:ext cx="5143500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400" b="1" i="1">
                <a:latin typeface="Times New Roman" pitchFamily="18" charset="0"/>
                <a:cs typeface="Times New Roman" pitchFamily="18" charset="0"/>
              </a:rPr>
              <a:t>олениця, оленятко</a:t>
            </a:r>
          </a:p>
          <a:p>
            <a:endParaRPr lang="uk-UA" sz="4400" b="1" i="1">
              <a:latin typeface="Times New Roman" pitchFamily="18" charset="0"/>
              <a:cs typeface="Times New Roman" pitchFamily="18" charset="0"/>
            </a:endParaRPr>
          </a:p>
          <a:p>
            <a:r>
              <a:rPr lang="uk-UA" sz="4400" b="1" i="1">
                <a:latin typeface="Times New Roman" pitchFamily="18" charset="0"/>
                <a:cs typeface="Times New Roman" pitchFamily="18" charset="0"/>
              </a:rPr>
              <a:t>ведмедиця, </a:t>
            </a:r>
          </a:p>
          <a:p>
            <a:r>
              <a:rPr lang="uk-UA" sz="4400" b="1" i="1">
                <a:latin typeface="Times New Roman" pitchFamily="18" charset="0"/>
                <a:cs typeface="Times New Roman" pitchFamily="18" charset="0"/>
              </a:rPr>
              <a:t>ведмежатко</a:t>
            </a:r>
          </a:p>
          <a:p>
            <a:endParaRPr lang="uk-UA" sz="2400" b="1" i="1">
              <a:latin typeface="Times New Roman" pitchFamily="18" charset="0"/>
              <a:cs typeface="Times New Roman" pitchFamily="18" charset="0"/>
            </a:endParaRPr>
          </a:p>
          <a:p>
            <a:r>
              <a:rPr lang="uk-UA" sz="4400" b="1" i="1">
                <a:latin typeface="Times New Roman" pitchFamily="18" charset="0"/>
                <a:cs typeface="Times New Roman" pitchFamily="18" charset="0"/>
              </a:rPr>
              <a:t>зайчиха, зайченя</a:t>
            </a:r>
            <a:endParaRPr lang="ru-RU" sz="44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38" y="4857750"/>
            <a:ext cx="7643812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000" i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-иц-, -их-, -ятк-, -атк-</a:t>
            </a:r>
            <a:endParaRPr lang="ru-RU" sz="6000" i="1" dirty="0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Содержимое 3" descr="_________________4ced45661f6a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104775"/>
            <a:ext cx="9358313" cy="69627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2988" y="692150"/>
            <a:ext cx="8101012" cy="55372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en-US" b="1" i="1" smtClean="0">
                <a:latin typeface="Corbel" pitchFamily="34" charset="0"/>
              </a:rPr>
              <a:t>  </a:t>
            </a:r>
            <a:r>
              <a:rPr lang="uk-UA" b="1" i="1" smtClean="0"/>
              <a:t>Білим   …   занесло старий  …  . Ось легко</a:t>
            </a:r>
            <a:r>
              <a:rPr lang="en-US" b="1" i="1" smtClean="0">
                <a:latin typeface="Corbel" pitchFamily="34" charset="0"/>
              </a:rPr>
              <a:t> </a:t>
            </a:r>
            <a:r>
              <a:rPr lang="uk-UA" b="1" i="1" smtClean="0"/>
              <a:t>стрибнула з   …   в  …   прудка  …  . Незабаром у її  … опинилася соснова  …  . До своєї  …  майнула руда  …  в теплій  …  . Швидко пробіг і сховався під  …  полохливий  …  . І знову тихо.  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uk-UA" b="1" i="1" smtClean="0"/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uk-UA" b="1" i="1" smtClean="0"/>
          </a:p>
          <a:p>
            <a:pPr>
              <a:lnSpc>
                <a:spcPct val="90000"/>
              </a:lnSpc>
            </a:pPr>
            <a:r>
              <a:rPr lang="uk-UA" b="1" i="1" smtClean="0">
                <a:latin typeface="Times New Roman" pitchFamily="18" charset="0"/>
                <a:cs typeface="Times New Roman" pitchFamily="18" charset="0"/>
              </a:rPr>
              <a:t>Довідка: </a:t>
            </a:r>
            <a:r>
              <a:rPr lang="uk-UA" smtClean="0"/>
              <a:t>білочка, сніжком, дерева, ліс, дупло, шишка, кігтиках, зайчик, лисичка, нори, дубком, шубці.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Содержимое 2"/>
          <p:cNvSpPr>
            <a:spLocks noGrp="1"/>
          </p:cNvSpPr>
          <p:nvPr>
            <p:ph idx="1"/>
          </p:nvPr>
        </p:nvSpPr>
        <p:spPr>
          <a:xfrm>
            <a:off x="1285875" y="928688"/>
            <a:ext cx="7497763" cy="48006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uk-UA" i="1" smtClean="0"/>
              <a:t>   </a:t>
            </a:r>
            <a:r>
              <a:rPr lang="uk-UA" b="1" i="1" smtClean="0"/>
              <a:t>Білим сніжком занесло старий ліс. Ось легко стрибнула з  дерева в дупло  прудка  білочка. Незабаром у її  кігтиках опинилася соснова  шишка. </a:t>
            </a:r>
          </a:p>
          <a:p>
            <a:pPr>
              <a:buFont typeface="Wingdings 2" pitchFamily="18" charset="2"/>
              <a:buNone/>
            </a:pPr>
            <a:r>
              <a:rPr lang="uk-UA" b="1" i="1" smtClean="0"/>
              <a:t>    До своєї нори майнула руда лисиця в теплій шубці. Швидко пробіг і сховався під дубком полохливий зайчик. І знову тихо.</a:t>
            </a:r>
            <a:endParaRPr lang="ru-RU" b="1" i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uk-UA" b="1" i="1" dirty="0" smtClean="0"/>
              <a:t>   Білим </a:t>
            </a:r>
            <a:r>
              <a:rPr lang="uk-UA" b="1" i="1" dirty="0" smtClean="0">
                <a:solidFill>
                  <a:schemeClr val="bg2">
                    <a:lumMod val="25000"/>
                  </a:schemeClr>
                </a:solidFill>
              </a:rPr>
              <a:t>сніжком</a:t>
            </a:r>
            <a:r>
              <a:rPr lang="uk-UA" b="1" i="1" dirty="0" smtClean="0"/>
              <a:t> занесло старий </a:t>
            </a:r>
            <a:r>
              <a:rPr lang="uk-UA" b="1" i="1" dirty="0" smtClean="0">
                <a:solidFill>
                  <a:schemeClr val="bg2">
                    <a:lumMod val="25000"/>
                  </a:schemeClr>
                </a:solidFill>
              </a:rPr>
              <a:t>ліс</a:t>
            </a:r>
            <a:r>
              <a:rPr lang="uk-UA" b="1" i="1" dirty="0" smtClean="0"/>
              <a:t>. Ось легко стрибнула з  </a:t>
            </a:r>
            <a:r>
              <a:rPr lang="uk-UA" b="1" i="1" dirty="0" smtClean="0">
                <a:solidFill>
                  <a:schemeClr val="accent1">
                    <a:lumMod val="50000"/>
                  </a:schemeClr>
                </a:solidFill>
              </a:rPr>
              <a:t>дерева</a:t>
            </a:r>
            <a:r>
              <a:rPr lang="uk-UA" b="1" i="1" dirty="0" smtClean="0"/>
              <a:t> в </a:t>
            </a:r>
            <a:r>
              <a:rPr lang="uk-UA" b="1" i="1" dirty="0" smtClean="0">
                <a:solidFill>
                  <a:schemeClr val="accent1">
                    <a:lumMod val="50000"/>
                  </a:schemeClr>
                </a:solidFill>
              </a:rPr>
              <a:t>дупло</a:t>
            </a:r>
            <a:r>
              <a:rPr lang="uk-UA" b="1" i="1" dirty="0" smtClean="0"/>
              <a:t>  прудка  </a:t>
            </a:r>
            <a:r>
              <a:rPr lang="uk-UA" b="1" i="1" dirty="0" smtClean="0">
                <a:solidFill>
                  <a:srgbClr val="C00000"/>
                </a:solidFill>
              </a:rPr>
              <a:t>білочка</a:t>
            </a:r>
            <a:r>
              <a:rPr lang="uk-UA" b="1" i="1" dirty="0" smtClean="0"/>
              <a:t>. Незабаром у її  </a:t>
            </a:r>
            <a:r>
              <a:rPr lang="uk-UA" b="1" i="1" dirty="0" smtClean="0">
                <a:solidFill>
                  <a:schemeClr val="bg2">
                    <a:lumMod val="25000"/>
                  </a:schemeClr>
                </a:solidFill>
              </a:rPr>
              <a:t>кігтиках</a:t>
            </a:r>
            <a:r>
              <a:rPr lang="uk-UA" b="1" i="1" dirty="0" smtClean="0"/>
              <a:t> опинилася соснова  </a:t>
            </a:r>
            <a:r>
              <a:rPr lang="uk-UA" b="1" i="1" dirty="0" smtClean="0">
                <a:solidFill>
                  <a:srgbClr val="C00000"/>
                </a:solidFill>
              </a:rPr>
              <a:t>шишка</a:t>
            </a:r>
            <a:r>
              <a:rPr lang="uk-UA" b="1" i="1" dirty="0" smtClean="0"/>
              <a:t>.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uk-UA" b="1" i="1" dirty="0" smtClean="0"/>
              <a:t>    До своєї </a:t>
            </a:r>
            <a:r>
              <a:rPr lang="uk-UA" b="1" i="1" dirty="0" smtClean="0">
                <a:solidFill>
                  <a:srgbClr val="C00000"/>
                </a:solidFill>
              </a:rPr>
              <a:t>нори</a:t>
            </a:r>
            <a:r>
              <a:rPr lang="uk-UA" b="1" i="1" dirty="0" smtClean="0"/>
              <a:t> майнула руда </a:t>
            </a:r>
            <a:r>
              <a:rPr lang="uk-UA" b="1" i="1" dirty="0" smtClean="0">
                <a:solidFill>
                  <a:srgbClr val="C00000"/>
                </a:solidFill>
              </a:rPr>
              <a:t>лисиця</a:t>
            </a:r>
            <a:r>
              <a:rPr lang="uk-UA" b="1" i="1" dirty="0" smtClean="0"/>
              <a:t> в теплій </a:t>
            </a:r>
            <a:r>
              <a:rPr lang="uk-UA" b="1" i="1" dirty="0" smtClean="0">
                <a:solidFill>
                  <a:srgbClr val="C00000"/>
                </a:solidFill>
              </a:rPr>
              <a:t>шубці</a:t>
            </a:r>
            <a:r>
              <a:rPr lang="uk-UA" b="1" i="1" dirty="0" smtClean="0"/>
              <a:t>. Швидко пробіг і сховався під </a:t>
            </a:r>
            <a:r>
              <a:rPr lang="uk-UA" b="1" i="1" dirty="0" smtClean="0">
                <a:solidFill>
                  <a:schemeClr val="bg2">
                    <a:lumMod val="25000"/>
                  </a:schemeClr>
                </a:solidFill>
              </a:rPr>
              <a:t>дубком</a:t>
            </a:r>
            <a:r>
              <a:rPr lang="uk-UA" b="1" i="1" dirty="0" smtClean="0"/>
              <a:t> полохливий </a:t>
            </a:r>
            <a:r>
              <a:rPr lang="uk-UA" b="1" i="1" dirty="0" smtClean="0">
                <a:solidFill>
                  <a:schemeClr val="bg2">
                    <a:lumMod val="25000"/>
                  </a:schemeClr>
                </a:solidFill>
              </a:rPr>
              <a:t>зайчик</a:t>
            </a:r>
            <a:r>
              <a:rPr lang="uk-UA" b="1" i="1" dirty="0" smtClean="0"/>
              <a:t>. І знову тихо.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Содержимое 2"/>
          <p:cNvSpPr>
            <a:spLocks noGrp="1"/>
          </p:cNvSpPr>
          <p:nvPr>
            <p:ph idx="1"/>
          </p:nvPr>
        </p:nvSpPr>
        <p:spPr>
          <a:xfrm>
            <a:off x="2071688" y="857250"/>
            <a:ext cx="6708775" cy="55340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uk-UA" sz="11500" smtClean="0">
                <a:solidFill>
                  <a:srgbClr val="7030A0"/>
                </a:solidFill>
                <a:latin typeface="DisneyPark" pitchFamily="65" charset="-52"/>
              </a:rPr>
              <a:t>Хвилинка-Цікавинка</a:t>
            </a:r>
            <a:endParaRPr lang="ru-RU" sz="11500" smtClean="0">
              <a:solidFill>
                <a:srgbClr val="7030A0"/>
              </a:solidFill>
              <a:latin typeface="DisneyPark" pitchFamily="65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25" y="214313"/>
            <a:ext cx="5829300" cy="2714625"/>
          </a:xfrm>
          <a:solidFill>
            <a:srgbClr val="D4ECF8"/>
          </a:solidFill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8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Площа</a:t>
            </a:r>
            <a:br>
              <a:rPr lang="uk-UA" sz="8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8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“Ярмаркова”</a:t>
            </a:r>
            <a:endParaRPr lang="ru-RU" sz="8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7337" t="2135" b="3558"/>
          <a:stretch>
            <a:fillRect/>
          </a:stretch>
        </p:blipFill>
        <p:spPr>
          <a:xfrm>
            <a:off x="6357950" y="3071786"/>
            <a:ext cx="2786050" cy="3786214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Словниковий диктант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>
          <a:xfrm>
            <a:off x="1285875" y="2071688"/>
            <a:ext cx="7215188" cy="3714750"/>
          </a:xfrm>
        </p:spPr>
        <p:txBody>
          <a:bodyPr/>
          <a:lstStyle/>
          <a:p>
            <a:pPr algn="just">
              <a:buFont typeface="Wingdings 2" pitchFamily="18" charset="2"/>
              <a:buNone/>
            </a:pPr>
            <a:r>
              <a:rPr lang="uk-UA" b="1" smtClean="0"/>
              <a:t>   </a:t>
            </a:r>
            <a:r>
              <a:rPr lang="uk-UA" sz="5200" b="1" i="1" smtClean="0"/>
              <a:t>Земля, весло, крило, стежина,листок, очерет, криниця.</a:t>
            </a:r>
            <a:endParaRPr lang="ru-RU" sz="4300" b="1" i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mtClean="0"/>
              <a:t>1 ряд - назви неістот чоловічого роду</a:t>
            </a:r>
          </a:p>
          <a:p>
            <a:r>
              <a:rPr lang="uk-UA" smtClean="0"/>
              <a:t>2 ряд – назви істот жіночого роду</a:t>
            </a:r>
          </a:p>
          <a:p>
            <a:r>
              <a:rPr lang="uk-UA" smtClean="0"/>
              <a:t>3 ряд – назви неістот середнього роду 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risunok1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2500306"/>
            <a:ext cx="923412" cy="1011249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857232"/>
            <a:ext cx="7499350" cy="4800600"/>
          </a:xfrm>
        </p:spPr>
        <p:txBody>
          <a:bodyPr/>
          <a:lstStyle/>
          <a:p>
            <a:r>
              <a:rPr lang="uk-UA" dirty="0" smtClean="0"/>
              <a:t>- урок пройшов для мене плідно. Я навчився і можу допомогти іншим визначати рід іменників.</a:t>
            </a:r>
            <a:endParaRPr lang="ru-RU" dirty="0" smtClean="0"/>
          </a:p>
          <a:p>
            <a:r>
              <a:rPr lang="uk-UA" dirty="0" smtClean="0"/>
              <a:t>- я навчився визначати рід іменників , але мені ще потрібна допомога.</a:t>
            </a:r>
            <a:endParaRPr lang="ru-RU" dirty="0" smtClean="0"/>
          </a:p>
          <a:p>
            <a:r>
              <a:rPr lang="uk-UA" dirty="0" smtClean="0"/>
              <a:t>- мені було важко на уроці. Я погано засвоїв , як визначати рід іменників.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appl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14" y="1000108"/>
            <a:ext cx="857256" cy="964129"/>
          </a:xfrm>
          <a:prstGeom prst="rect">
            <a:avLst/>
          </a:prstGeom>
        </p:spPr>
      </p:pic>
      <p:pic>
        <p:nvPicPr>
          <p:cNvPr id="7" name="Рисунок 6" descr="flowe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538" y="3357562"/>
            <a:ext cx="1071570" cy="1060854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chemeClr val="tx2">
                    <a:satMod val="130000"/>
                  </a:schemeClr>
                </a:solidFill>
              </a:rPr>
              <a:t>Домашнє завдання: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430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mtClean="0"/>
              <a:t>1. с.24, вправа 51</a:t>
            </a:r>
          </a:p>
          <a:p>
            <a:r>
              <a:rPr lang="uk-UA" smtClean="0"/>
              <a:t>2. Відшукай у словнику по три іменники чоловічого, жіночого і середнього роду. Випиши їх. З трьома іменниками різного роду склади і запиши речення.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Робота в парах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uk-UA" dirty="0" smtClean="0"/>
              <a:t>Із поданих слів виписати іменники: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uk-UA" b="1" i="1" dirty="0" smtClean="0"/>
              <a:t>Весна, шкільний, ходить, книга, смачний, смак, писати, зерно, сонячний, сонце, стілець, настільний.</a:t>
            </a:r>
            <a:endParaRPr lang="uk-UA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uk-UA" dirty="0" smtClean="0"/>
              <a:t> Запишіть слова. Підкресліть зайве слово. Поясніть свій вибір.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uk-UA" b="1" i="1" dirty="0" smtClean="0"/>
              <a:t>Верба, ясен, мрія, озеро, гілля, олень.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uk-UA" dirty="0" smtClean="0"/>
              <a:t>Запишіть слова: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uk-UA" b="1" i="1" dirty="0" smtClean="0"/>
              <a:t>Київ, Вінниця, Запоріжжя, Десна.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uk-UA" dirty="0" smtClean="0"/>
              <a:t>Що їх об’єднує? Допишіть 2 своїх приклади.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3" descr="а.png"/>
          <p:cNvPicPr>
            <a:picLocks noChangeAspect="1"/>
          </p:cNvPicPr>
          <p:nvPr/>
        </p:nvPicPr>
        <p:blipFill>
          <a:blip r:embed="rId2"/>
          <a:srcRect l="1271" t="2815" r="4660" b="16949"/>
          <a:stretch>
            <a:fillRect/>
          </a:stretch>
        </p:blipFill>
        <p:spPr bwMode="auto">
          <a:xfrm>
            <a:off x="3273425" y="3101975"/>
            <a:ext cx="5870575" cy="375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Box 4"/>
          <p:cNvSpPr txBox="1">
            <a:spLocks noChangeArrowheads="1"/>
          </p:cNvSpPr>
          <p:nvPr/>
        </p:nvSpPr>
        <p:spPr bwMode="auto">
          <a:xfrm>
            <a:off x="1000125" y="357188"/>
            <a:ext cx="5715000" cy="2554287"/>
          </a:xfrm>
          <a:prstGeom prst="rect">
            <a:avLst/>
          </a:prstGeom>
          <a:solidFill>
            <a:srgbClr val="D4ECF8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80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Стежинка “</a:t>
            </a:r>
            <a:r>
              <a:rPr lang="uk-UA" sz="8000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Каліграфії</a:t>
            </a:r>
            <a:r>
              <a:rPr lang="uk-UA" sz="80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ru-RU" sz="800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Содержимое 3" descr="extended-family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85938" y="2000250"/>
            <a:ext cx="6480175" cy="4297363"/>
          </a:xfrm>
        </p:spPr>
      </p:pic>
      <p:sp>
        <p:nvSpPr>
          <p:cNvPr id="18434" name="TextBox 4"/>
          <p:cNvSpPr txBox="1">
            <a:spLocks noChangeArrowheads="1"/>
          </p:cNvSpPr>
          <p:nvPr/>
        </p:nvSpPr>
        <p:spPr bwMode="auto">
          <a:xfrm>
            <a:off x="2428875" y="500063"/>
            <a:ext cx="48577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6000" i="1">
                <a:latin typeface="Corbel" pitchFamily="34" charset="0"/>
              </a:rPr>
              <a:t>Родина, рідня</a:t>
            </a:r>
            <a:endParaRPr lang="ru-RU" sz="6000" i="1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 bwMode="auto">
          <a:xfrm>
            <a:off x="2357438" y="285750"/>
            <a:ext cx="5708650" cy="1154113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uk-UA" sz="4000" i="1" smtClean="0">
                <a:solidFill>
                  <a:schemeClr val="tx1"/>
                </a:solidFill>
                <a:effectLst/>
              </a:rPr>
              <a:t>Вид, тип чого-небудь</a:t>
            </a:r>
            <a:br>
              <a:rPr lang="uk-UA" sz="4000" i="1" smtClean="0">
                <a:solidFill>
                  <a:schemeClr val="tx1"/>
                </a:solidFill>
                <a:effectLst/>
              </a:rPr>
            </a:br>
            <a:r>
              <a:rPr lang="uk-UA" sz="4000" i="1" smtClean="0">
                <a:solidFill>
                  <a:schemeClr val="tx1"/>
                </a:solidFill>
                <a:effectLst/>
              </a:rPr>
              <a:t> (рід занять)</a:t>
            </a:r>
            <a:endParaRPr lang="ru-RU" sz="4000" i="1" smtClean="0">
              <a:solidFill>
                <a:schemeClr val="tx1"/>
              </a:solidFill>
              <a:effectLst/>
            </a:endParaRPr>
          </a:p>
        </p:txBody>
      </p:sp>
      <p:pic>
        <p:nvPicPr>
          <p:cNvPr id="19458" name="Содержимое 3" descr="landsadovnik06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14688" y="4286250"/>
            <a:ext cx="3643312" cy="2422525"/>
          </a:xfrm>
        </p:spPr>
      </p:pic>
      <p:pic>
        <p:nvPicPr>
          <p:cNvPr id="19459" name="Рисунок 4" descr="41134023_world_fastest_footballer_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13" y="1476375"/>
            <a:ext cx="2071687" cy="275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Рисунок 5" descr="1286881363_student_2_58080_(2)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75" y="1571625"/>
            <a:ext cx="2643188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Група тварин або рослин</a:t>
            </a:r>
            <a:endParaRPr lang="ru-RU" i="1" dirty="0"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pic>
        <p:nvPicPr>
          <p:cNvPr id="20482" name="Содержимое 3" descr="0_3c7f7_81e3c5ed_XL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78263" y="1500188"/>
            <a:ext cx="4729162" cy="2713037"/>
          </a:xfrm>
        </p:spPr>
      </p:pic>
      <p:pic>
        <p:nvPicPr>
          <p:cNvPr id="20483" name="Рисунок 5" descr="914168ff0be5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88" y="4357688"/>
            <a:ext cx="4095750" cy="225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258px-Lynx_lynx_poin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728" y="1357298"/>
            <a:ext cx="2286016" cy="3429024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38" y="1285875"/>
            <a:ext cx="7497762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5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Граматична категорія, властива іменникам  багатьох мов</a:t>
            </a:r>
            <a:endParaRPr lang="ru-RU" sz="54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85918" y="3857628"/>
            <a:ext cx="5572164" cy="110799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Рід іменників</a:t>
            </a:r>
            <a:endParaRPr lang="ru-RU" sz="66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244</TotalTime>
  <Words>594</Words>
  <Application>Microsoft Office PowerPoint</Application>
  <PresentationFormat>Экран (4:3)</PresentationFormat>
  <Paragraphs>96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Солнцестояние</vt:lpstr>
      <vt:lpstr>Слайд 1</vt:lpstr>
      <vt:lpstr>“Чарівна скринька”</vt:lpstr>
      <vt:lpstr>Словниковий диктант</vt:lpstr>
      <vt:lpstr>Робота в парах</vt:lpstr>
      <vt:lpstr>Слайд 5</vt:lpstr>
      <vt:lpstr>Слайд 6</vt:lpstr>
      <vt:lpstr>Вид, тип чого-небудь  (рід занять)</vt:lpstr>
      <vt:lpstr>Група тварин або рослин</vt:lpstr>
      <vt:lpstr>Граматична категорія, властива іменникам  багатьох мов</vt:lpstr>
      <vt:lpstr>Слайд 10</vt:lpstr>
      <vt:lpstr>Схематична доріжка</vt:lpstr>
      <vt:lpstr>Слайд 12</vt:lpstr>
      <vt:lpstr>Слайд 13</vt:lpstr>
      <vt:lpstr>Слайд 14</vt:lpstr>
      <vt:lpstr>Зупинка «Рухлива»</vt:lpstr>
      <vt:lpstr>Слайд 16</vt:lpstr>
      <vt:lpstr>Вулиця “Словникова”</vt:lpstr>
      <vt:lpstr>Слайд 18</vt:lpstr>
      <vt:lpstr>Слайд 19</vt:lpstr>
      <vt:lpstr>Слайд 20</vt:lpstr>
      <vt:lpstr>Закінчи речення</vt:lpstr>
      <vt:lpstr>Галявина “Словотворча”</vt:lpstr>
      <vt:lpstr>Слайд 23</vt:lpstr>
      <vt:lpstr>Слайд 24</vt:lpstr>
      <vt:lpstr>Слайд 25</vt:lpstr>
      <vt:lpstr>Слайд 26</vt:lpstr>
      <vt:lpstr>Слайд 27</vt:lpstr>
      <vt:lpstr>Слайд 28</vt:lpstr>
      <vt:lpstr>Площа “Ярмаркова”</vt:lpstr>
      <vt:lpstr>Слайд 30</vt:lpstr>
      <vt:lpstr>Слайд 31</vt:lpstr>
      <vt:lpstr>Слайд 32</vt:lpstr>
      <vt:lpstr>Домашнє завдання: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Loner-XP</dc:creator>
  <cp:lastModifiedBy>Loner-XP</cp:lastModifiedBy>
  <cp:revision>37</cp:revision>
  <dcterms:created xsi:type="dcterms:W3CDTF">2012-02-17T16:41:09Z</dcterms:created>
  <dcterms:modified xsi:type="dcterms:W3CDTF">2012-02-27T22:19:12Z</dcterms:modified>
</cp:coreProperties>
</file>