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3" r:id="rId3"/>
    <p:sldId id="282" r:id="rId4"/>
    <p:sldId id="283" r:id="rId5"/>
    <p:sldId id="257" r:id="rId6"/>
    <p:sldId id="274" r:id="rId7"/>
    <p:sldId id="288" r:id="rId8"/>
    <p:sldId id="275" r:id="rId9"/>
    <p:sldId id="289" r:id="rId10"/>
    <p:sldId id="291" r:id="rId11"/>
    <p:sldId id="266" r:id="rId12"/>
    <p:sldId id="267" r:id="rId13"/>
    <p:sldId id="29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E335-0DC4-47AD-9346-A530F6BDC478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9A76E-341E-4F99-A453-9A0E50945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E335-0DC4-47AD-9346-A530F6BDC478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9A76E-341E-4F99-A453-9A0E50945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E335-0DC4-47AD-9346-A530F6BDC478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9A76E-341E-4F99-A453-9A0E50945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E335-0DC4-47AD-9346-A530F6BDC478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9A76E-341E-4F99-A453-9A0E50945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E335-0DC4-47AD-9346-A530F6BDC478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9A76E-341E-4F99-A453-9A0E50945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E335-0DC4-47AD-9346-A530F6BDC478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9A76E-341E-4F99-A453-9A0E50945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E335-0DC4-47AD-9346-A530F6BDC478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9A76E-341E-4F99-A453-9A0E50945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E335-0DC4-47AD-9346-A530F6BDC478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9A76E-341E-4F99-A453-9A0E50945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E335-0DC4-47AD-9346-A530F6BDC478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9A76E-341E-4F99-A453-9A0E50945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E335-0DC4-47AD-9346-A530F6BDC478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9A76E-341E-4F99-A453-9A0E50945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E335-0DC4-47AD-9346-A530F6BDC478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9A76E-341E-4F99-A453-9A0E50945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0E335-0DC4-47AD-9346-A530F6BDC478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9A76E-341E-4F99-A453-9A0E50945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Рабочий стол\rentabilidad-del-capital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87625" y="476672"/>
            <a:ext cx="466639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 з предмета “Я у </a:t>
            </a:r>
            <a:r>
              <a:rPr lang="uk-UA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світі”</a:t>
            </a:r>
            <a:endParaRPr lang="ru-RU" sz="28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196752"/>
            <a:ext cx="638328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dirty="0" smtClean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Зовнішність і краса </a:t>
            </a:r>
          </a:p>
          <a:p>
            <a:pPr algn="ctr"/>
            <a:r>
              <a:rPr lang="uk-UA" sz="4000" b="1" dirty="0" smtClean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r>
              <a:rPr lang="uk-UA" sz="4000" b="1" cap="none" spc="0" dirty="0" smtClean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юдини</a:t>
            </a:r>
          </a:p>
          <a:p>
            <a:pPr algn="ctr"/>
            <a:r>
              <a:rPr lang="uk-UA" sz="4000" b="1" dirty="0" smtClean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 клас</a:t>
            </a:r>
            <a:endParaRPr lang="ru-RU" sz="4000" b="1" cap="none" spc="0" dirty="0">
              <a:ln w="1905"/>
              <a:solidFill>
                <a:srgbClr val="00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38730" y="5517232"/>
            <a:ext cx="513366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Підготувала вчитель початкових</a:t>
            </a:r>
          </a:p>
          <a:p>
            <a:pPr algn="ctr"/>
            <a:r>
              <a:rPr lang="uk-UA" sz="1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r>
              <a:rPr lang="uk-UA" sz="1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ласів </a:t>
            </a:r>
            <a:r>
              <a:rPr lang="uk-UA" sz="16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Свеської</a:t>
            </a:r>
            <a:r>
              <a:rPr lang="uk-UA" sz="1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спеціалізованої</a:t>
            </a:r>
          </a:p>
          <a:p>
            <a:pPr algn="ctr"/>
            <a:r>
              <a:rPr lang="uk-UA" sz="1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школи І-ІІІ ступенів №2 </a:t>
            </a:r>
            <a:r>
              <a:rPr lang="uk-UA" sz="1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“ліцей”</a:t>
            </a:r>
            <a:endParaRPr lang="uk-UA" sz="16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16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Батусь</a:t>
            </a:r>
            <a:r>
              <a:rPr lang="uk-UA" sz="1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В.П.</a:t>
            </a:r>
            <a:endParaRPr lang="ru-RU" sz="1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Рабочий стол\679624__backgrounds-blue-abstract-cartoon-wallpapers-wallpaper_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8734" cy="6858000"/>
          </a:xfrm>
          <a:prstGeom prst="rect">
            <a:avLst/>
          </a:prstGeom>
          <a:noFill/>
        </p:spPr>
      </p:pic>
      <p:pic>
        <p:nvPicPr>
          <p:cNvPr id="3" name="Picture 2" descr="D:\Мои документы\Рабочий стол\243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365104"/>
            <a:ext cx="3150184" cy="2219895"/>
          </a:xfrm>
          <a:prstGeom prst="rect">
            <a:avLst/>
          </a:prstGeom>
          <a:noFill/>
        </p:spPr>
      </p:pic>
      <p:pic>
        <p:nvPicPr>
          <p:cNvPr id="5122" name="Picture 2" descr="D:\Мои документы\Рабочий стол\animals2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4005064"/>
            <a:ext cx="3520826" cy="2468820"/>
          </a:xfrm>
          <a:prstGeom prst="rect">
            <a:avLst/>
          </a:prstGeom>
          <a:noFill/>
        </p:spPr>
      </p:pic>
      <p:pic>
        <p:nvPicPr>
          <p:cNvPr id="5123" name="Picture 3" descr="D:\Мои документы\Рабочий стол\5059484_large.jpg"/>
          <p:cNvPicPr>
            <a:picLocks noChangeAspect="1" noChangeArrowheads="1"/>
          </p:cNvPicPr>
          <p:nvPr/>
        </p:nvPicPr>
        <p:blipFill>
          <a:blip r:embed="rId5" cstate="print"/>
          <a:srcRect l="27073" r="8937"/>
          <a:stretch>
            <a:fillRect/>
          </a:stretch>
        </p:blipFill>
        <p:spPr bwMode="auto">
          <a:xfrm>
            <a:off x="3491880" y="4437112"/>
            <a:ext cx="1872208" cy="1941513"/>
          </a:xfrm>
          <a:prstGeom prst="rect">
            <a:avLst/>
          </a:prstGeom>
          <a:noFill/>
        </p:spPr>
      </p:pic>
      <p:pic>
        <p:nvPicPr>
          <p:cNvPr id="5124" name="Picture 4" descr="D:\Мои документы\Рабочий стол\sam_672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1340768"/>
            <a:ext cx="3456383" cy="2592288"/>
          </a:xfrm>
          <a:prstGeom prst="rect">
            <a:avLst/>
          </a:prstGeom>
          <a:noFill/>
        </p:spPr>
      </p:pic>
      <p:pic>
        <p:nvPicPr>
          <p:cNvPr id="5125" name="Picture 5" descr="D:\Мои документы\Рабочий стол\bigstock-Children-Are-Playing-On-Green--1991385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59632" y="1556792"/>
            <a:ext cx="3168352" cy="258044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260649"/>
            <a:ext cx="9143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</a:t>
            </a:r>
            <a:r>
              <a:rPr lang="uk-UA" sz="3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Красу</a:t>
            </a:r>
            <a:r>
              <a:rPr lang="uk-UA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 бачать, мудрість – чують,</a:t>
            </a:r>
          </a:p>
          <a:p>
            <a:pPr algn="ctr"/>
            <a:r>
              <a:rPr lang="uk-UA" sz="36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Доброту-відчувають”</a:t>
            </a:r>
            <a:endParaRPr lang="ru-RU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ои документы\Рабочий стол\679624__backgrounds-blue-abstract-cartoon-wallpapers-wallpaper_p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8734" cy="6858000"/>
          </a:xfrm>
          <a:prstGeom prst="rect">
            <a:avLst/>
          </a:prstGeom>
          <a:noFill/>
        </p:spPr>
      </p:pic>
      <p:pic>
        <p:nvPicPr>
          <p:cNvPr id="6147" name="Picture 3" descr="D:\Мои документы\Рабочий стол\pritch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8566" y="3308560"/>
            <a:ext cx="5365434" cy="35494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0"/>
            <a:ext cx="8748464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Врятує світ </a:t>
            </a:r>
            <a:r>
              <a:rPr lang="uk-UA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краса-</a:t>
            </a:r>
            <a:endParaRPr lang="uk-UA" sz="28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Завжди так говорили.</a:t>
            </a:r>
          </a:p>
          <a:p>
            <a:pPr algn="ctr"/>
            <a:r>
              <a:rPr lang="uk-UA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Тепер врятує світ лиш доброта.</a:t>
            </a:r>
          </a:p>
          <a:p>
            <a:pPr algn="ctr"/>
            <a:r>
              <a:rPr lang="uk-UA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 однієї вже краси занадто мало,</a:t>
            </a:r>
          </a:p>
          <a:p>
            <a:pPr algn="ctr"/>
            <a:r>
              <a:rPr lang="uk-UA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 стільки всюди зла-людина вже не та.</a:t>
            </a:r>
          </a:p>
          <a:p>
            <a:pPr algn="ctr"/>
            <a:r>
              <a:rPr lang="uk-UA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Тож люди на Землі, спішіть добро творити,</a:t>
            </a:r>
          </a:p>
          <a:p>
            <a:pPr algn="ctr"/>
            <a:r>
              <a:rPr lang="uk-UA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Щоб нам не згинути у морі зла,</a:t>
            </a:r>
          </a:p>
          <a:p>
            <a:pPr algn="ctr"/>
            <a:r>
              <a:rPr lang="uk-UA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Щоб кожен міг серед краси прожити!</a:t>
            </a:r>
            <a:endParaRPr lang="ru-RU" sz="28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 descr="D:\Мои документы\Рабочий стол\Alergia-gatos-perros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6993"/>
            <a:ext cx="4644008" cy="3501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Рабочий стол\679624__backgrounds-blue-abstract-cartoon-wallpapers-wallpaper_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-1323528"/>
            <a:ext cx="9148734" cy="95770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98378" y="692697"/>
            <a:ext cx="754725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Домашнє завдання:</a:t>
            </a:r>
          </a:p>
          <a:p>
            <a:pPr algn="ctr"/>
            <a:r>
              <a:rPr lang="uk-UA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С.17-19, скласти поради,</a:t>
            </a:r>
          </a:p>
          <a:p>
            <a:pPr algn="ctr"/>
            <a:r>
              <a:rPr lang="uk-UA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як стати красивим.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 descr="D:\Мои документы\Рабочий стол\Ek5U0wVAZP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140968"/>
            <a:ext cx="3168352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Мои документы\Рабочий стол\679624__backgrounds-blue-abstract-cartoon-wallpapers-wallpaper_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Рабочий стол\679624__backgrounds-blue-abstract-cartoon-wallpapers-wallpaper_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28075" y="260648"/>
            <a:ext cx="6687856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просто слухали, а чули,</a:t>
            </a:r>
          </a:p>
          <a:p>
            <a:pPr algn="ctr"/>
            <a:r>
              <a:rPr lang="uk-UA" sz="32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просто дивилися, а слухали,</a:t>
            </a:r>
          </a:p>
          <a:p>
            <a:pPr algn="ctr"/>
            <a:r>
              <a:rPr lang="uk-UA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просто відповідали, а міркували.</a:t>
            </a:r>
          </a:p>
          <a:p>
            <a:pPr algn="ctr"/>
            <a:r>
              <a:rPr lang="uk-UA" sz="32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Дружно і плідно працювали!</a:t>
            </a:r>
            <a:endParaRPr lang="ru-RU" sz="32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170" name="Picture 2" descr="D:\Мои документы\Рабочий стол\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492896"/>
            <a:ext cx="5400600" cy="4050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Рабочий стол\679624__backgrounds-blue-abstract-cartoon-wallpapers-wallpaper_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-4734" y="0"/>
            <a:ext cx="9148734" cy="710140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5576" y="0"/>
            <a:ext cx="44931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Девіз уроку</a:t>
            </a:r>
            <a:endParaRPr lang="ru-RU" sz="36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836712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Усміхнися всім навколо: </a:t>
            </a:r>
            <a:endParaRPr lang="ru-RU" sz="3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6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Сонцю, небу, квітам, людям</a:t>
            </a:r>
            <a:endParaRPr lang="ru-RU" sz="3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6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І тоді обов’язково </a:t>
            </a:r>
            <a:endParaRPr lang="ru-RU" sz="3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6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День тобі приємним буде.</a:t>
            </a:r>
            <a:endParaRPr lang="uk-UA" sz="3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D:\Мои документы\Рабочий стол\67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25327"/>
            <a:ext cx="4941529" cy="3720097"/>
          </a:xfrm>
          <a:prstGeom prst="rect">
            <a:avLst/>
          </a:prstGeom>
          <a:noFill/>
        </p:spPr>
      </p:pic>
      <p:pic>
        <p:nvPicPr>
          <p:cNvPr id="1028" name="Picture 4" descr="D:\Мои документы\Рабочий стол\bmqkkfiwdr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356992"/>
            <a:ext cx="4139952" cy="3744416"/>
          </a:xfrm>
          <a:prstGeom prst="rect">
            <a:avLst/>
          </a:prstGeom>
          <a:noFill/>
        </p:spPr>
      </p:pic>
      <p:pic>
        <p:nvPicPr>
          <p:cNvPr id="1029" name="Picture 5" descr="D:\Мои документы\Рабочий стол\12745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17412" y="561976"/>
            <a:ext cx="2240837" cy="17869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Рабочий стол\679624__backgrounds-blue-abstract-cartoon-wallpapers-wallpaper_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8734" cy="6858000"/>
          </a:xfrm>
          <a:prstGeom prst="rect">
            <a:avLst/>
          </a:prstGeom>
          <a:noFill/>
        </p:spPr>
      </p:pic>
      <p:pic>
        <p:nvPicPr>
          <p:cNvPr id="3" name="Содержимое 9" descr="100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916832"/>
            <a:ext cx="3986784" cy="4286280"/>
          </a:xfrm>
          <a:prstGeom prst="rect">
            <a:avLst/>
          </a:prstGeom>
          <a:effectLst>
            <a:softEdge rad="112500"/>
          </a:effectLst>
        </p:spPr>
      </p:pic>
      <p:pic>
        <p:nvPicPr>
          <p:cNvPr id="4" name="Содержимое 5" descr="DSC_60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857364"/>
            <a:ext cx="4210080" cy="4357718"/>
          </a:xfrm>
          <a:prstGeom prst="rect">
            <a:avLst/>
          </a:prstGeom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835696" y="260648"/>
            <a:ext cx="58594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В чому проявляється людське “Я”?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Мои документы\Рабочий стол\679624__backgrounds-blue-abstract-cartoon-wallpapers-wallpaper_p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8734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04664"/>
            <a:ext cx="824440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Зовнішність – </a:t>
            </a:r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 зовнішній вигляд людини</a:t>
            </a:r>
            <a:endParaRPr lang="ru-RU" sz="4800" b="1" dirty="0"/>
          </a:p>
        </p:txBody>
      </p:sp>
      <p:pic>
        <p:nvPicPr>
          <p:cNvPr id="2052" name="Picture 4" descr="D:\Мои документы\Рабочий стол\01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0438362">
            <a:off x="465290" y="2382122"/>
            <a:ext cx="3384376" cy="3384376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4538" y="2564904"/>
            <a:ext cx="6099462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Рабочий стол\679624__backgrounds-blue-abstract-cartoon-wallpapers-wallpaper_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-4734" y="0"/>
            <a:ext cx="9148734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6000" y="1340768"/>
            <a:ext cx="63904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Font typeface="Calibri" pitchFamily="34" charset="0"/>
              <a:buAutoNum type="arabicPeriod"/>
            </a:pP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Які в тебе очі?</a:t>
            </a:r>
          </a:p>
          <a:p>
            <a:pPr marL="514350" indent="-514350">
              <a:buClr>
                <a:srgbClr val="C00000"/>
              </a:buClr>
              <a:buFont typeface="Calibri" pitchFamily="34" charset="0"/>
              <a:buAutoNum type="arabicPeriod"/>
            </a:pP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Який ніс?</a:t>
            </a:r>
          </a:p>
          <a:p>
            <a:pPr marL="514350" indent="-514350">
              <a:buClr>
                <a:srgbClr val="C00000"/>
              </a:buClr>
              <a:buFont typeface="Calibri" pitchFamily="34" charset="0"/>
              <a:buAutoNum type="arabicPeriod"/>
            </a:pP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Який рот?</a:t>
            </a:r>
          </a:p>
          <a:p>
            <a:pPr marL="514350" indent="-514350">
              <a:buClr>
                <a:srgbClr val="C00000"/>
              </a:buClr>
              <a:buFont typeface="Calibri" pitchFamily="34" charset="0"/>
              <a:buAutoNum type="arabicPeriod"/>
            </a:pP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Що подобається у твоєму обличчі?</a:t>
            </a:r>
          </a:p>
          <a:p>
            <a:pPr marL="514350" indent="-514350">
              <a:buClr>
                <a:srgbClr val="C00000"/>
              </a:buClr>
              <a:buFont typeface="Calibri" pitchFamily="34" charset="0"/>
              <a:buAutoNum type="arabicPeriod"/>
            </a:pP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Що не подобається?</a:t>
            </a:r>
          </a:p>
          <a:p>
            <a:pPr marL="514350" indent="-514350">
              <a:buClr>
                <a:srgbClr val="C00000"/>
              </a:buClr>
              <a:buFont typeface="Calibri" pitchFamily="34" charset="0"/>
              <a:buAutoNum type="arabicPeriod"/>
            </a:pP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 вважаєш себе красивим? </a:t>
            </a:r>
            <a:r>
              <a:rPr lang="uk-UA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Чому?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88640"/>
            <a:ext cx="84249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Вправа </a:t>
            </a:r>
            <a:r>
              <a:rPr lang="uk-UA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“Дзеркальце</a:t>
            </a: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скажи”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6" name="Picture 2" descr="D:\Мои документы\Рабочий стол\MJ0093_PV84940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577" b="19472"/>
          <a:stretch>
            <a:fillRect/>
          </a:stretch>
        </p:blipFill>
        <p:spPr bwMode="auto">
          <a:xfrm rot="2718078">
            <a:off x="-457245" y="1629344"/>
            <a:ext cx="5150453" cy="359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Рабочий стол\679624__backgrounds-blue-abstract-cartoon-wallpapers-wallpaper_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734" cy="6858000"/>
          </a:xfrm>
          <a:prstGeom prst="rect">
            <a:avLst/>
          </a:prstGeom>
          <a:noFill/>
        </p:spPr>
      </p:pic>
      <p:pic>
        <p:nvPicPr>
          <p:cNvPr id="3" name="Picture 2" descr="D:\Мои документы\Рабочий стол\img7.jpg"/>
          <p:cNvPicPr>
            <a:picLocks noChangeAspect="1" noChangeArrowheads="1"/>
          </p:cNvPicPr>
          <p:nvPr/>
        </p:nvPicPr>
        <p:blipFill>
          <a:blip r:embed="rId3" cstate="print"/>
          <a:srcRect r="44149"/>
          <a:stretch>
            <a:fillRect/>
          </a:stretch>
        </p:blipFill>
        <p:spPr bwMode="auto">
          <a:xfrm>
            <a:off x="-2771800" y="2276872"/>
            <a:ext cx="2771800" cy="4104456"/>
          </a:xfrm>
          <a:prstGeom prst="rect">
            <a:avLst/>
          </a:prstGeom>
          <a:noFill/>
        </p:spPr>
      </p:pic>
      <p:pic>
        <p:nvPicPr>
          <p:cNvPr id="4" name="Picture 2" descr="D:\Мои документы\Рабочий стол\cb7af1d1e428.jp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DB09D"/>
              </a:clrFrom>
              <a:clrTo>
                <a:srgbClr val="BDB09D">
                  <a:alpha val="0"/>
                </a:srgbClr>
              </a:clrTo>
            </a:clrChange>
          </a:blip>
          <a:srcRect l="19255" r="25823"/>
          <a:stretch>
            <a:fillRect/>
          </a:stretch>
        </p:blipFill>
        <p:spPr bwMode="auto">
          <a:xfrm>
            <a:off x="8748464" y="0"/>
            <a:ext cx="4140968" cy="6701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156 -0.00532 L 0.39166 -0.005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51 0.02176 L -0.5651 0.0217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Рабочий стол\679624__backgrounds-blue-abstract-cartoon-wallpapers-wallpaper_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-4734" y="0"/>
            <a:ext cx="9148734" cy="6858000"/>
          </a:xfrm>
          <a:prstGeom prst="rect">
            <a:avLst/>
          </a:prstGeom>
          <a:noFill/>
        </p:spPr>
      </p:pic>
      <p:pic>
        <p:nvPicPr>
          <p:cNvPr id="3" name="Picture 2" descr="D:\Мои документы\Рабочий стол\0a3557de43b66c62e2f58b7ec26bef0e.jpg"/>
          <p:cNvPicPr>
            <a:picLocks noChangeAspect="1" noChangeArrowheads="1"/>
          </p:cNvPicPr>
          <p:nvPr/>
        </p:nvPicPr>
        <p:blipFill>
          <a:blip r:embed="rId3" cstate="print"/>
          <a:srcRect l="7615"/>
          <a:stretch>
            <a:fillRect/>
          </a:stretch>
        </p:blipFill>
        <p:spPr bwMode="auto">
          <a:xfrm>
            <a:off x="0" y="2996952"/>
            <a:ext cx="4716016" cy="3861048"/>
          </a:xfrm>
          <a:prstGeom prst="rect">
            <a:avLst/>
          </a:prstGeom>
          <a:noFill/>
        </p:spPr>
      </p:pic>
      <p:pic>
        <p:nvPicPr>
          <p:cNvPr id="5122" name="Picture 2" descr="D:\Мои документы\Рабочий стол\5ba92289e22a.png"/>
          <p:cNvPicPr>
            <a:picLocks noChangeAspect="1" noChangeArrowheads="1"/>
          </p:cNvPicPr>
          <p:nvPr/>
        </p:nvPicPr>
        <p:blipFill>
          <a:blip r:embed="rId4" cstate="print"/>
          <a:srcRect l="6550" t="13939" r="44321" b="16515"/>
          <a:stretch>
            <a:fillRect/>
          </a:stretch>
        </p:blipFill>
        <p:spPr bwMode="auto">
          <a:xfrm>
            <a:off x="4844856" y="2393504"/>
            <a:ext cx="4299144" cy="446449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49481" y="476672"/>
            <a:ext cx="764504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Що головніше:краса </a:t>
            </a:r>
          </a:p>
          <a:p>
            <a:pPr algn="ctr"/>
            <a:r>
              <a:rPr lang="uk-UA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uk-UA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овнішня чи внутрішня?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Рабочий стол\679624__backgrounds-blue-abstract-cartoon-wallpapers-wallpaper_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-4734" y="0"/>
            <a:ext cx="9148734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Admin\Рабочий стол\Малюнки до Інтела\Малюнки до Інтела\41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932040" y="1412776"/>
            <a:ext cx="3960440" cy="5047393"/>
          </a:xfrm>
          <a:prstGeom prst="rect">
            <a:avLst/>
          </a:prstGeo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1" y="1412777"/>
            <a:ext cx="4932040" cy="2657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Думаєш, ти той,</a:t>
            </a:r>
          </a:p>
          <a:p>
            <a:pPr algn="ctr"/>
            <a:r>
              <a:rPr lang="uk-UA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кого бачив в </a:t>
            </a:r>
          </a:p>
          <a:p>
            <a:pPr algn="ctr"/>
            <a:r>
              <a:rPr lang="uk-UA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uk-UA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зеркалі?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" y="3861048"/>
            <a:ext cx="457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-Не</a:t>
            </a:r>
            <a:r>
              <a:rPr lang="uk-UA" sz="5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зовсім</a:t>
            </a:r>
            <a:endParaRPr lang="ru-RU" sz="54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6ADAFA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</TotalTime>
  <Words>220</Words>
  <Application>Microsoft Office PowerPoint</Application>
  <PresentationFormat>Экран (4:3)</PresentationFormat>
  <Paragraphs>45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RePack by SPecialiST</cp:lastModifiedBy>
  <cp:revision>30</cp:revision>
  <dcterms:created xsi:type="dcterms:W3CDTF">2015-10-10T14:33:30Z</dcterms:created>
  <dcterms:modified xsi:type="dcterms:W3CDTF">2015-10-12T14:23:57Z</dcterms:modified>
</cp:coreProperties>
</file>