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4" r:id="rId4"/>
    <p:sldId id="266" r:id="rId5"/>
    <p:sldId id="263" r:id="rId6"/>
    <p:sldId id="262" r:id="rId7"/>
    <p:sldId id="267" r:id="rId8"/>
    <p:sldId id="269" r:id="rId9"/>
    <p:sldId id="272" r:id="rId10"/>
    <p:sldId id="271" r:id="rId11"/>
    <p:sldId id="274" r:id="rId12"/>
    <p:sldId id="275" r:id="rId13"/>
    <p:sldId id="276" r:id="rId14"/>
    <p:sldId id="278" r:id="rId15"/>
    <p:sldId id="279" r:id="rId16"/>
    <p:sldId id="280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84" autoAdjust="0"/>
  </p:normalViewPr>
  <p:slideViewPr>
    <p:cSldViewPr>
      <p:cViewPr varScale="1">
        <p:scale>
          <a:sx n="75" d="100"/>
          <a:sy n="75" d="100"/>
        </p:scale>
        <p:origin x="-9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73F2F-AED3-42C2-8B47-45A483AD092C}" type="doc">
      <dgm:prSet loTypeId="urn:microsoft.com/office/officeart/2005/8/layout/radial5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0B8F21B-0381-4209-BDDA-E24B308AF61D}">
      <dgm:prSet phldrT="[Текст]" custT="1"/>
      <dgm:spPr/>
      <dgm:t>
        <a:bodyPr/>
        <a:lstStyle/>
        <a:p>
          <a:r>
            <a:rPr lang="uk-UA" sz="2400" dirty="0" smtClean="0"/>
            <a:t>Вправа</a:t>
          </a:r>
        </a:p>
        <a:p>
          <a:r>
            <a:rPr lang="uk-UA" sz="2400" dirty="0" smtClean="0"/>
            <a:t>“ Погода ”</a:t>
          </a:r>
          <a:endParaRPr lang="ru-RU" sz="2400" dirty="0"/>
        </a:p>
      </dgm:t>
    </dgm:pt>
    <dgm:pt modelId="{BAA24E16-DE02-4E84-8E67-096BE6EC4B10}" type="parTrans" cxnId="{ACFCF805-50A3-46CA-9D68-83DE507E0C73}">
      <dgm:prSet/>
      <dgm:spPr/>
      <dgm:t>
        <a:bodyPr/>
        <a:lstStyle/>
        <a:p>
          <a:endParaRPr lang="ru-RU"/>
        </a:p>
      </dgm:t>
    </dgm:pt>
    <dgm:pt modelId="{F8F3E38A-3D02-4E3A-8E38-57528BC11962}" type="sibTrans" cxnId="{ACFCF805-50A3-46CA-9D68-83DE507E0C73}">
      <dgm:prSet/>
      <dgm:spPr/>
      <dgm:t>
        <a:bodyPr/>
        <a:lstStyle/>
        <a:p>
          <a:endParaRPr lang="ru-RU"/>
        </a:p>
      </dgm:t>
    </dgm:pt>
    <dgm:pt modelId="{44BDBB0F-BDD0-41C5-8E11-6C2483C1A001}">
      <dgm:prSet phldrT="[Текст]"/>
      <dgm:spPr/>
      <dgm:t>
        <a:bodyPr/>
        <a:lstStyle/>
        <a:p>
          <a:r>
            <a:rPr lang="uk-UA" dirty="0" smtClean="0"/>
            <a:t>Яка пора року зараз?</a:t>
          </a:r>
          <a:endParaRPr lang="ru-RU" dirty="0"/>
        </a:p>
      </dgm:t>
    </dgm:pt>
    <dgm:pt modelId="{747552D0-00F6-4944-9FF7-50D1960AE395}" type="parTrans" cxnId="{F4328E69-A01E-44DD-A5BD-C777380C1000}">
      <dgm:prSet/>
      <dgm:spPr/>
      <dgm:t>
        <a:bodyPr/>
        <a:lstStyle/>
        <a:p>
          <a:endParaRPr lang="ru-RU"/>
        </a:p>
      </dgm:t>
    </dgm:pt>
    <dgm:pt modelId="{359EA637-46B5-4744-A51F-E3E3D9F01232}" type="sibTrans" cxnId="{F4328E69-A01E-44DD-A5BD-C777380C1000}">
      <dgm:prSet/>
      <dgm:spPr/>
      <dgm:t>
        <a:bodyPr/>
        <a:lstStyle/>
        <a:p>
          <a:endParaRPr lang="ru-RU"/>
        </a:p>
      </dgm:t>
    </dgm:pt>
    <dgm:pt modelId="{4DEB42A0-3341-4D7A-BF20-5D45735CA3AA}">
      <dgm:prSet phldrT="[Текст]"/>
      <dgm:spPr/>
      <dgm:t>
        <a:bodyPr/>
        <a:lstStyle/>
        <a:p>
          <a:r>
            <a:rPr lang="uk-UA" dirty="0" smtClean="0"/>
            <a:t>Тепло чи холодно надворі?</a:t>
          </a:r>
          <a:endParaRPr lang="ru-RU" dirty="0"/>
        </a:p>
      </dgm:t>
    </dgm:pt>
    <dgm:pt modelId="{E84A6272-2D90-4DD4-8569-FB71D23D212E}" type="parTrans" cxnId="{9B18EBE9-5EFB-4E44-91C8-9580E2F7EFC8}">
      <dgm:prSet/>
      <dgm:spPr/>
      <dgm:t>
        <a:bodyPr/>
        <a:lstStyle/>
        <a:p>
          <a:endParaRPr lang="ru-RU"/>
        </a:p>
      </dgm:t>
    </dgm:pt>
    <dgm:pt modelId="{B8BEC4BE-A0BA-4C82-A094-8A5B65320EAE}" type="sibTrans" cxnId="{9B18EBE9-5EFB-4E44-91C8-9580E2F7EFC8}">
      <dgm:prSet/>
      <dgm:spPr/>
      <dgm:t>
        <a:bodyPr/>
        <a:lstStyle/>
        <a:p>
          <a:endParaRPr lang="ru-RU"/>
        </a:p>
      </dgm:t>
    </dgm:pt>
    <dgm:pt modelId="{A8B1C8BB-C847-4C8C-B745-DAFDA5AB05CD}">
      <dgm:prSet phldrT="[Текст]"/>
      <dgm:spPr/>
      <dgm:t>
        <a:bodyPr/>
        <a:lstStyle/>
        <a:p>
          <a:r>
            <a:rPr lang="uk-UA" dirty="0" smtClean="0"/>
            <a:t>Який стан неба?</a:t>
          </a:r>
          <a:endParaRPr lang="ru-RU" dirty="0"/>
        </a:p>
      </dgm:t>
    </dgm:pt>
    <dgm:pt modelId="{CEEED329-938F-4005-A560-F12C2CB21708}" type="parTrans" cxnId="{377FED64-E64F-443C-9A46-AFB6DC349DE6}">
      <dgm:prSet/>
      <dgm:spPr/>
      <dgm:t>
        <a:bodyPr/>
        <a:lstStyle/>
        <a:p>
          <a:endParaRPr lang="ru-RU"/>
        </a:p>
      </dgm:t>
    </dgm:pt>
    <dgm:pt modelId="{BE65A027-EFCD-4797-98A0-E9E04842D909}" type="sibTrans" cxnId="{377FED64-E64F-443C-9A46-AFB6DC349DE6}">
      <dgm:prSet/>
      <dgm:spPr/>
      <dgm:t>
        <a:bodyPr/>
        <a:lstStyle/>
        <a:p>
          <a:endParaRPr lang="ru-RU"/>
        </a:p>
      </dgm:t>
    </dgm:pt>
    <dgm:pt modelId="{92901174-A8E0-49AE-8165-7A645017A508}">
      <dgm:prSet phldrT="[Текст]"/>
      <dgm:spPr/>
      <dgm:t>
        <a:bodyPr/>
        <a:lstStyle/>
        <a:p>
          <a:r>
            <a:rPr lang="uk-UA" dirty="0" smtClean="0"/>
            <a:t>Який місяць?</a:t>
          </a:r>
          <a:endParaRPr lang="ru-RU" dirty="0"/>
        </a:p>
      </dgm:t>
    </dgm:pt>
    <dgm:pt modelId="{A263EF4B-5E7A-4CBD-ACEB-28A5E9CFF3C9}" type="parTrans" cxnId="{6571BED4-0338-4F44-B6B2-A25B13DF6CC8}">
      <dgm:prSet/>
      <dgm:spPr/>
      <dgm:t>
        <a:bodyPr/>
        <a:lstStyle/>
        <a:p>
          <a:endParaRPr lang="ru-RU"/>
        </a:p>
      </dgm:t>
    </dgm:pt>
    <dgm:pt modelId="{BE19165D-D39C-4E08-AEE2-B2B943489ABA}" type="sibTrans" cxnId="{6571BED4-0338-4F44-B6B2-A25B13DF6CC8}">
      <dgm:prSet/>
      <dgm:spPr/>
      <dgm:t>
        <a:bodyPr/>
        <a:lstStyle/>
        <a:p>
          <a:endParaRPr lang="ru-RU"/>
        </a:p>
      </dgm:t>
    </dgm:pt>
    <dgm:pt modelId="{6A00275F-56AD-4A4E-806F-E2536A8E4521}" type="pres">
      <dgm:prSet presAssocID="{DDA73F2F-AED3-42C2-8B47-45A483AD092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3C5F4D9-FB8B-46EC-81CE-76B4BAAE1BE2}" type="pres">
      <dgm:prSet presAssocID="{50B8F21B-0381-4209-BDDA-E24B308AF61D}" presName="centerShape" presStyleLbl="node0" presStyleIdx="0" presStyleCnt="1" custScaleX="131847" custScaleY="159134"/>
      <dgm:spPr/>
      <dgm:t>
        <a:bodyPr/>
        <a:lstStyle/>
        <a:p>
          <a:endParaRPr lang="uk-UA"/>
        </a:p>
      </dgm:t>
    </dgm:pt>
    <dgm:pt modelId="{1CDC77E2-CB09-4173-84DC-C344E4790863}" type="pres">
      <dgm:prSet presAssocID="{747552D0-00F6-4944-9FF7-50D1960AE395}" presName="parTrans" presStyleLbl="sibTrans2D1" presStyleIdx="0" presStyleCnt="4"/>
      <dgm:spPr/>
      <dgm:t>
        <a:bodyPr/>
        <a:lstStyle/>
        <a:p>
          <a:endParaRPr lang="uk-UA"/>
        </a:p>
      </dgm:t>
    </dgm:pt>
    <dgm:pt modelId="{269CE9DE-1A0A-48DA-AF01-3B76E9B631F5}" type="pres">
      <dgm:prSet presAssocID="{747552D0-00F6-4944-9FF7-50D1960AE395}" presName="connectorText" presStyleLbl="sibTrans2D1" presStyleIdx="0" presStyleCnt="4"/>
      <dgm:spPr/>
      <dgm:t>
        <a:bodyPr/>
        <a:lstStyle/>
        <a:p>
          <a:endParaRPr lang="uk-UA"/>
        </a:p>
      </dgm:t>
    </dgm:pt>
    <dgm:pt modelId="{C8111BBC-3295-4168-B6F4-7711EC468CDD}" type="pres">
      <dgm:prSet presAssocID="{44BDBB0F-BDD0-41C5-8E11-6C2483C1A001}" presName="node" presStyleLbl="node1" presStyleIdx="0" presStyleCnt="4" custScaleX="166158" custScaleY="11500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2F76BCD-8B06-4544-A440-AEF622451212}" type="pres">
      <dgm:prSet presAssocID="{E84A6272-2D90-4DD4-8569-FB71D23D212E}" presName="parTrans" presStyleLbl="sibTrans2D1" presStyleIdx="1" presStyleCnt="4"/>
      <dgm:spPr/>
      <dgm:t>
        <a:bodyPr/>
        <a:lstStyle/>
        <a:p>
          <a:endParaRPr lang="uk-UA"/>
        </a:p>
      </dgm:t>
    </dgm:pt>
    <dgm:pt modelId="{1854F002-5957-4233-851A-BB816C12F100}" type="pres">
      <dgm:prSet presAssocID="{E84A6272-2D90-4DD4-8569-FB71D23D212E}" presName="connectorText" presStyleLbl="sibTrans2D1" presStyleIdx="1" presStyleCnt="4"/>
      <dgm:spPr/>
      <dgm:t>
        <a:bodyPr/>
        <a:lstStyle/>
        <a:p>
          <a:endParaRPr lang="uk-UA"/>
        </a:p>
      </dgm:t>
    </dgm:pt>
    <dgm:pt modelId="{7EFA16F4-57F3-4ED1-9EEB-0067EF26EBF7}" type="pres">
      <dgm:prSet presAssocID="{4DEB42A0-3341-4D7A-BF20-5D45735CA3AA}" presName="node" presStyleLbl="node1" presStyleIdx="1" presStyleCnt="4" custScaleX="122927" custScaleY="136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AF6DF-4495-46A6-97CD-CAC10F6A7A4F}" type="pres">
      <dgm:prSet presAssocID="{CEEED329-938F-4005-A560-F12C2CB21708}" presName="parTrans" presStyleLbl="sibTrans2D1" presStyleIdx="2" presStyleCnt="4"/>
      <dgm:spPr/>
      <dgm:t>
        <a:bodyPr/>
        <a:lstStyle/>
        <a:p>
          <a:endParaRPr lang="uk-UA"/>
        </a:p>
      </dgm:t>
    </dgm:pt>
    <dgm:pt modelId="{800CD1F0-22EB-4B11-8916-BA8952D09126}" type="pres">
      <dgm:prSet presAssocID="{CEEED329-938F-4005-A560-F12C2CB21708}" presName="connectorText" presStyleLbl="sibTrans2D1" presStyleIdx="2" presStyleCnt="4"/>
      <dgm:spPr/>
      <dgm:t>
        <a:bodyPr/>
        <a:lstStyle/>
        <a:p>
          <a:endParaRPr lang="uk-UA"/>
        </a:p>
      </dgm:t>
    </dgm:pt>
    <dgm:pt modelId="{CE7CCE1B-4777-4DD0-A791-BD45C8754748}" type="pres">
      <dgm:prSet presAssocID="{A8B1C8BB-C847-4C8C-B745-DAFDA5AB05CD}" presName="node" presStyleLbl="node1" presStyleIdx="2" presStyleCnt="4" custScaleX="182641" custScaleY="9746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ADE6512-0ADE-46D1-83A6-8FB0D844C5A7}" type="pres">
      <dgm:prSet presAssocID="{A263EF4B-5E7A-4CBD-ACEB-28A5E9CFF3C9}" presName="parTrans" presStyleLbl="sibTrans2D1" presStyleIdx="3" presStyleCnt="4"/>
      <dgm:spPr/>
      <dgm:t>
        <a:bodyPr/>
        <a:lstStyle/>
        <a:p>
          <a:endParaRPr lang="uk-UA"/>
        </a:p>
      </dgm:t>
    </dgm:pt>
    <dgm:pt modelId="{CF4B9C6A-7F03-450E-864F-54D3C08508BA}" type="pres">
      <dgm:prSet presAssocID="{A263EF4B-5E7A-4CBD-ACEB-28A5E9CFF3C9}" presName="connectorText" presStyleLbl="sibTrans2D1" presStyleIdx="3" presStyleCnt="4"/>
      <dgm:spPr/>
      <dgm:t>
        <a:bodyPr/>
        <a:lstStyle/>
        <a:p>
          <a:endParaRPr lang="uk-UA"/>
        </a:p>
      </dgm:t>
    </dgm:pt>
    <dgm:pt modelId="{0F3D1180-FFFA-47FE-9612-83F543B91B5D}" type="pres">
      <dgm:prSet presAssocID="{92901174-A8E0-49AE-8165-7A645017A508}" presName="node" presStyleLbl="node1" presStyleIdx="3" presStyleCnt="4" custScaleX="116362" custScaleY="146353" custRadScaleRad="98282" custRadScaleInc="-916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CFCF805-50A3-46CA-9D68-83DE507E0C73}" srcId="{DDA73F2F-AED3-42C2-8B47-45A483AD092C}" destId="{50B8F21B-0381-4209-BDDA-E24B308AF61D}" srcOrd="0" destOrd="0" parTransId="{BAA24E16-DE02-4E84-8E67-096BE6EC4B10}" sibTransId="{F8F3E38A-3D02-4E3A-8E38-57528BC11962}"/>
    <dgm:cxn modelId="{F4328E69-A01E-44DD-A5BD-C777380C1000}" srcId="{50B8F21B-0381-4209-BDDA-E24B308AF61D}" destId="{44BDBB0F-BDD0-41C5-8E11-6C2483C1A001}" srcOrd="0" destOrd="0" parTransId="{747552D0-00F6-4944-9FF7-50D1960AE395}" sibTransId="{359EA637-46B5-4744-A51F-E3E3D9F01232}"/>
    <dgm:cxn modelId="{AEAF588E-4F48-4A00-B27E-1667094F1017}" type="presOf" srcId="{A8B1C8BB-C847-4C8C-B745-DAFDA5AB05CD}" destId="{CE7CCE1B-4777-4DD0-A791-BD45C8754748}" srcOrd="0" destOrd="0" presId="urn:microsoft.com/office/officeart/2005/8/layout/radial5"/>
    <dgm:cxn modelId="{22AB5EA9-DB53-41BC-91C3-DE6F33D635E8}" type="presOf" srcId="{92901174-A8E0-49AE-8165-7A645017A508}" destId="{0F3D1180-FFFA-47FE-9612-83F543B91B5D}" srcOrd="0" destOrd="0" presId="urn:microsoft.com/office/officeart/2005/8/layout/radial5"/>
    <dgm:cxn modelId="{775ADF0D-02E7-4BFD-B676-062FA3310865}" type="presOf" srcId="{DDA73F2F-AED3-42C2-8B47-45A483AD092C}" destId="{6A00275F-56AD-4A4E-806F-E2536A8E4521}" srcOrd="0" destOrd="0" presId="urn:microsoft.com/office/officeart/2005/8/layout/radial5"/>
    <dgm:cxn modelId="{29FDC3BF-2E15-4FF0-9A87-682036184262}" type="presOf" srcId="{CEEED329-938F-4005-A560-F12C2CB21708}" destId="{800CD1F0-22EB-4B11-8916-BA8952D09126}" srcOrd="1" destOrd="0" presId="urn:microsoft.com/office/officeart/2005/8/layout/radial5"/>
    <dgm:cxn modelId="{CED57332-F6EF-46E6-A9FD-A550E99B0085}" type="presOf" srcId="{4DEB42A0-3341-4D7A-BF20-5D45735CA3AA}" destId="{7EFA16F4-57F3-4ED1-9EEB-0067EF26EBF7}" srcOrd="0" destOrd="0" presId="urn:microsoft.com/office/officeart/2005/8/layout/radial5"/>
    <dgm:cxn modelId="{83D7C92E-7CD0-4246-87E6-8D8E31CA5A0D}" type="presOf" srcId="{A263EF4B-5E7A-4CBD-ACEB-28A5E9CFF3C9}" destId="{AADE6512-0ADE-46D1-83A6-8FB0D844C5A7}" srcOrd="0" destOrd="0" presId="urn:microsoft.com/office/officeart/2005/8/layout/radial5"/>
    <dgm:cxn modelId="{F07CBCB7-6734-4D2C-BA28-2F3F114B5449}" type="presOf" srcId="{A263EF4B-5E7A-4CBD-ACEB-28A5E9CFF3C9}" destId="{CF4B9C6A-7F03-450E-864F-54D3C08508BA}" srcOrd="1" destOrd="0" presId="urn:microsoft.com/office/officeart/2005/8/layout/radial5"/>
    <dgm:cxn modelId="{93D8137A-F643-43A4-8E79-5FEB40ADEDB8}" type="presOf" srcId="{50B8F21B-0381-4209-BDDA-E24B308AF61D}" destId="{C3C5F4D9-FB8B-46EC-81CE-76B4BAAE1BE2}" srcOrd="0" destOrd="0" presId="urn:microsoft.com/office/officeart/2005/8/layout/radial5"/>
    <dgm:cxn modelId="{DF525416-8BF3-4B2B-8F08-B352EC285FA5}" type="presOf" srcId="{44BDBB0F-BDD0-41C5-8E11-6C2483C1A001}" destId="{C8111BBC-3295-4168-B6F4-7711EC468CDD}" srcOrd="0" destOrd="0" presId="urn:microsoft.com/office/officeart/2005/8/layout/radial5"/>
    <dgm:cxn modelId="{7FD058B1-97BF-4638-A042-7009858C65B2}" type="presOf" srcId="{E84A6272-2D90-4DD4-8569-FB71D23D212E}" destId="{02F76BCD-8B06-4544-A440-AEF622451212}" srcOrd="0" destOrd="0" presId="urn:microsoft.com/office/officeart/2005/8/layout/radial5"/>
    <dgm:cxn modelId="{3E966D13-1D48-42C6-AA38-E01511FE4358}" type="presOf" srcId="{E84A6272-2D90-4DD4-8569-FB71D23D212E}" destId="{1854F002-5957-4233-851A-BB816C12F100}" srcOrd="1" destOrd="0" presId="urn:microsoft.com/office/officeart/2005/8/layout/radial5"/>
    <dgm:cxn modelId="{6571BED4-0338-4F44-B6B2-A25B13DF6CC8}" srcId="{50B8F21B-0381-4209-BDDA-E24B308AF61D}" destId="{92901174-A8E0-49AE-8165-7A645017A508}" srcOrd="3" destOrd="0" parTransId="{A263EF4B-5E7A-4CBD-ACEB-28A5E9CFF3C9}" sibTransId="{BE19165D-D39C-4E08-AEE2-B2B943489ABA}"/>
    <dgm:cxn modelId="{377FED64-E64F-443C-9A46-AFB6DC349DE6}" srcId="{50B8F21B-0381-4209-BDDA-E24B308AF61D}" destId="{A8B1C8BB-C847-4C8C-B745-DAFDA5AB05CD}" srcOrd="2" destOrd="0" parTransId="{CEEED329-938F-4005-A560-F12C2CB21708}" sibTransId="{BE65A027-EFCD-4797-98A0-E9E04842D909}"/>
    <dgm:cxn modelId="{9B18EBE9-5EFB-4E44-91C8-9580E2F7EFC8}" srcId="{50B8F21B-0381-4209-BDDA-E24B308AF61D}" destId="{4DEB42A0-3341-4D7A-BF20-5D45735CA3AA}" srcOrd="1" destOrd="0" parTransId="{E84A6272-2D90-4DD4-8569-FB71D23D212E}" sibTransId="{B8BEC4BE-A0BA-4C82-A094-8A5B65320EAE}"/>
    <dgm:cxn modelId="{192AC54F-7433-49F0-82BD-F04883EA26C8}" type="presOf" srcId="{747552D0-00F6-4944-9FF7-50D1960AE395}" destId="{269CE9DE-1A0A-48DA-AF01-3B76E9B631F5}" srcOrd="1" destOrd="0" presId="urn:microsoft.com/office/officeart/2005/8/layout/radial5"/>
    <dgm:cxn modelId="{8FE86A7C-C654-4F3E-8ECE-FE8B6B650335}" type="presOf" srcId="{CEEED329-938F-4005-A560-F12C2CB21708}" destId="{0A2AF6DF-4495-46A6-97CD-CAC10F6A7A4F}" srcOrd="0" destOrd="0" presId="urn:microsoft.com/office/officeart/2005/8/layout/radial5"/>
    <dgm:cxn modelId="{8F5DB15D-336A-45FE-854C-4F87C5051DF3}" type="presOf" srcId="{747552D0-00F6-4944-9FF7-50D1960AE395}" destId="{1CDC77E2-CB09-4173-84DC-C344E4790863}" srcOrd="0" destOrd="0" presId="urn:microsoft.com/office/officeart/2005/8/layout/radial5"/>
    <dgm:cxn modelId="{4049D5A6-98C0-4643-A95E-1CD5488B40DC}" type="presParOf" srcId="{6A00275F-56AD-4A4E-806F-E2536A8E4521}" destId="{C3C5F4D9-FB8B-46EC-81CE-76B4BAAE1BE2}" srcOrd="0" destOrd="0" presId="urn:microsoft.com/office/officeart/2005/8/layout/radial5"/>
    <dgm:cxn modelId="{DCD2FCAD-FBA5-4034-AF5A-79E83965FA5D}" type="presParOf" srcId="{6A00275F-56AD-4A4E-806F-E2536A8E4521}" destId="{1CDC77E2-CB09-4173-84DC-C344E4790863}" srcOrd="1" destOrd="0" presId="urn:microsoft.com/office/officeart/2005/8/layout/radial5"/>
    <dgm:cxn modelId="{C6204133-A63D-4556-851B-C95B314544D5}" type="presParOf" srcId="{1CDC77E2-CB09-4173-84DC-C344E4790863}" destId="{269CE9DE-1A0A-48DA-AF01-3B76E9B631F5}" srcOrd="0" destOrd="0" presId="urn:microsoft.com/office/officeart/2005/8/layout/radial5"/>
    <dgm:cxn modelId="{89B00B74-1B64-4E86-B37C-2EC9FCE2D9EF}" type="presParOf" srcId="{6A00275F-56AD-4A4E-806F-E2536A8E4521}" destId="{C8111BBC-3295-4168-B6F4-7711EC468CDD}" srcOrd="2" destOrd="0" presId="urn:microsoft.com/office/officeart/2005/8/layout/radial5"/>
    <dgm:cxn modelId="{E87B3E44-BC73-49FE-86D0-3A778767CA20}" type="presParOf" srcId="{6A00275F-56AD-4A4E-806F-E2536A8E4521}" destId="{02F76BCD-8B06-4544-A440-AEF622451212}" srcOrd="3" destOrd="0" presId="urn:microsoft.com/office/officeart/2005/8/layout/radial5"/>
    <dgm:cxn modelId="{DD6E78A3-4CF5-47C8-BBE5-5A106A546139}" type="presParOf" srcId="{02F76BCD-8B06-4544-A440-AEF622451212}" destId="{1854F002-5957-4233-851A-BB816C12F100}" srcOrd="0" destOrd="0" presId="urn:microsoft.com/office/officeart/2005/8/layout/radial5"/>
    <dgm:cxn modelId="{A0CF4BB4-E185-4548-9CF8-99512098B8F1}" type="presParOf" srcId="{6A00275F-56AD-4A4E-806F-E2536A8E4521}" destId="{7EFA16F4-57F3-4ED1-9EEB-0067EF26EBF7}" srcOrd="4" destOrd="0" presId="urn:microsoft.com/office/officeart/2005/8/layout/radial5"/>
    <dgm:cxn modelId="{49326B14-662F-4F3D-8364-0B29EEAD2C34}" type="presParOf" srcId="{6A00275F-56AD-4A4E-806F-E2536A8E4521}" destId="{0A2AF6DF-4495-46A6-97CD-CAC10F6A7A4F}" srcOrd="5" destOrd="0" presId="urn:microsoft.com/office/officeart/2005/8/layout/radial5"/>
    <dgm:cxn modelId="{701F7942-67EE-4878-B7AB-4FC20EF2DA04}" type="presParOf" srcId="{0A2AF6DF-4495-46A6-97CD-CAC10F6A7A4F}" destId="{800CD1F0-22EB-4B11-8916-BA8952D09126}" srcOrd="0" destOrd="0" presId="urn:microsoft.com/office/officeart/2005/8/layout/radial5"/>
    <dgm:cxn modelId="{9EA70849-EBD5-411F-ACF8-22D87D88BFB1}" type="presParOf" srcId="{6A00275F-56AD-4A4E-806F-E2536A8E4521}" destId="{CE7CCE1B-4777-4DD0-A791-BD45C8754748}" srcOrd="6" destOrd="0" presId="urn:microsoft.com/office/officeart/2005/8/layout/radial5"/>
    <dgm:cxn modelId="{805C5E97-061A-4886-98D1-A4FAAD419320}" type="presParOf" srcId="{6A00275F-56AD-4A4E-806F-E2536A8E4521}" destId="{AADE6512-0ADE-46D1-83A6-8FB0D844C5A7}" srcOrd="7" destOrd="0" presId="urn:microsoft.com/office/officeart/2005/8/layout/radial5"/>
    <dgm:cxn modelId="{0E6E54B4-3E09-44AE-AD10-75B3C6AF10A9}" type="presParOf" srcId="{AADE6512-0ADE-46D1-83A6-8FB0D844C5A7}" destId="{CF4B9C6A-7F03-450E-864F-54D3C08508BA}" srcOrd="0" destOrd="0" presId="urn:microsoft.com/office/officeart/2005/8/layout/radial5"/>
    <dgm:cxn modelId="{CCE55927-E4AD-4183-931F-80C6FB1B80EC}" type="presParOf" srcId="{6A00275F-56AD-4A4E-806F-E2536A8E4521}" destId="{0F3D1180-FFFA-47FE-9612-83F543B91B5D}" srcOrd="8" destOrd="0" presId="urn:microsoft.com/office/officeart/2005/8/layout/radial5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BEB5E2-935E-48C8-9B4F-7A2D5C056A20}" type="doc">
      <dgm:prSet loTypeId="urn:microsoft.com/office/officeart/2005/8/layout/orgChart1" loCatId="hierarchy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ACD96B-1FE7-4ABD-BDA1-74B2F1AD7AD3}">
      <dgm:prSet phldrT="[Текст]" custT="1"/>
      <dgm:spPr/>
      <dgm:t>
        <a:bodyPr/>
        <a:lstStyle/>
        <a:p>
          <a:r>
            <a:rPr lang="uk-UA" sz="2800" b="1" dirty="0" smtClean="0"/>
            <a:t>Поділ птахів за способом живлення</a:t>
          </a:r>
          <a:endParaRPr lang="ru-RU" sz="2800" b="1" dirty="0"/>
        </a:p>
      </dgm:t>
    </dgm:pt>
    <dgm:pt modelId="{8DB3E177-650B-4873-AB4B-A6ABB9BFD187}" type="parTrans" cxnId="{BEC4AC48-4970-4649-8E7A-4DCC620E28FD}">
      <dgm:prSet/>
      <dgm:spPr/>
      <dgm:t>
        <a:bodyPr/>
        <a:lstStyle/>
        <a:p>
          <a:endParaRPr lang="ru-RU"/>
        </a:p>
      </dgm:t>
    </dgm:pt>
    <dgm:pt modelId="{9959E841-0C97-4859-9370-CEC256CD52CB}" type="sibTrans" cxnId="{BEC4AC48-4970-4649-8E7A-4DCC620E28FD}">
      <dgm:prSet/>
      <dgm:spPr/>
      <dgm:t>
        <a:bodyPr/>
        <a:lstStyle/>
        <a:p>
          <a:endParaRPr lang="ru-RU"/>
        </a:p>
      </dgm:t>
    </dgm:pt>
    <dgm:pt modelId="{C37D3CE7-BB29-4601-9716-A67E0ED7639F}">
      <dgm:prSet phldrT="[Текст]"/>
      <dgm:spPr/>
      <dgm:t>
        <a:bodyPr/>
        <a:lstStyle/>
        <a:p>
          <a:r>
            <a:rPr lang="uk-UA" b="1" dirty="0" smtClean="0"/>
            <a:t>Комахоїдні</a:t>
          </a:r>
          <a:endParaRPr lang="ru-RU" b="1" dirty="0"/>
        </a:p>
      </dgm:t>
    </dgm:pt>
    <dgm:pt modelId="{6453346C-FE93-4465-8CD6-EBF44ADA86FD}" type="parTrans" cxnId="{0549EFDD-A80D-483B-8FC7-7BDD5E8D605C}">
      <dgm:prSet/>
      <dgm:spPr/>
      <dgm:t>
        <a:bodyPr/>
        <a:lstStyle/>
        <a:p>
          <a:endParaRPr lang="ru-RU"/>
        </a:p>
      </dgm:t>
    </dgm:pt>
    <dgm:pt modelId="{6342E6D2-1762-4C58-BA33-EDECDB6AA2A4}" type="sibTrans" cxnId="{0549EFDD-A80D-483B-8FC7-7BDD5E8D605C}">
      <dgm:prSet/>
      <dgm:spPr/>
      <dgm:t>
        <a:bodyPr/>
        <a:lstStyle/>
        <a:p>
          <a:endParaRPr lang="ru-RU"/>
        </a:p>
      </dgm:t>
    </dgm:pt>
    <dgm:pt modelId="{33E4E7B8-60AC-4031-99A5-63A8807362DF}">
      <dgm:prSet phldrT="[Текст]"/>
      <dgm:spPr/>
      <dgm:t>
        <a:bodyPr/>
        <a:lstStyle/>
        <a:p>
          <a:r>
            <a:rPr lang="uk-UA" b="1" dirty="0" smtClean="0"/>
            <a:t>Рослиноїдні</a:t>
          </a:r>
          <a:endParaRPr lang="ru-RU" b="1" dirty="0"/>
        </a:p>
      </dgm:t>
    </dgm:pt>
    <dgm:pt modelId="{A1EC626F-7EE8-44DF-B1C2-2E81A5E41FF6}" type="parTrans" cxnId="{341383A7-9889-426E-AE50-5885129DE87D}">
      <dgm:prSet/>
      <dgm:spPr/>
      <dgm:t>
        <a:bodyPr/>
        <a:lstStyle/>
        <a:p>
          <a:endParaRPr lang="ru-RU"/>
        </a:p>
      </dgm:t>
    </dgm:pt>
    <dgm:pt modelId="{4511E3F9-7CE7-4E59-A7ED-CC953EBBC4AB}" type="sibTrans" cxnId="{341383A7-9889-426E-AE50-5885129DE87D}">
      <dgm:prSet/>
      <dgm:spPr/>
      <dgm:t>
        <a:bodyPr/>
        <a:lstStyle/>
        <a:p>
          <a:endParaRPr lang="ru-RU"/>
        </a:p>
      </dgm:t>
    </dgm:pt>
    <dgm:pt modelId="{07ED9965-7608-4FF0-97F8-D98AB8B5B36E}">
      <dgm:prSet phldrT="[Текст]"/>
      <dgm:spPr/>
      <dgm:t>
        <a:bodyPr/>
        <a:lstStyle/>
        <a:p>
          <a:r>
            <a:rPr lang="uk-UA" b="1" dirty="0" smtClean="0"/>
            <a:t>Хижі</a:t>
          </a:r>
          <a:endParaRPr lang="ru-RU" b="1" dirty="0"/>
        </a:p>
      </dgm:t>
    </dgm:pt>
    <dgm:pt modelId="{3644F2D2-57CF-47D7-A1D5-F8F9629D6F53}" type="parTrans" cxnId="{187025D5-4A17-4591-8808-ED526D9325D7}">
      <dgm:prSet/>
      <dgm:spPr/>
      <dgm:t>
        <a:bodyPr/>
        <a:lstStyle/>
        <a:p>
          <a:endParaRPr lang="ru-RU"/>
        </a:p>
      </dgm:t>
    </dgm:pt>
    <dgm:pt modelId="{311F1FEF-31B5-4D67-85ED-C3E366E5789B}" type="sibTrans" cxnId="{187025D5-4A17-4591-8808-ED526D9325D7}">
      <dgm:prSet/>
      <dgm:spPr/>
      <dgm:t>
        <a:bodyPr/>
        <a:lstStyle/>
        <a:p>
          <a:endParaRPr lang="ru-RU"/>
        </a:p>
      </dgm:t>
    </dgm:pt>
    <dgm:pt modelId="{DE1631A6-4301-456B-87E5-A1616DD2D21B}">
      <dgm:prSet phldrT="[Текст]"/>
      <dgm:spPr/>
      <dgm:t>
        <a:bodyPr/>
        <a:lstStyle/>
        <a:p>
          <a:r>
            <a:rPr lang="uk-UA" b="1" dirty="0" smtClean="0"/>
            <a:t>Всеїдні</a:t>
          </a:r>
          <a:endParaRPr lang="ru-RU" b="1" dirty="0"/>
        </a:p>
      </dgm:t>
    </dgm:pt>
    <dgm:pt modelId="{15703EBC-7C9B-47C5-9B0D-9DD1A0E2B898}" type="parTrans" cxnId="{F4A193F5-2186-4E4C-9B95-CD9085EE7F26}">
      <dgm:prSet/>
      <dgm:spPr/>
      <dgm:t>
        <a:bodyPr/>
        <a:lstStyle/>
        <a:p>
          <a:endParaRPr lang="ru-RU"/>
        </a:p>
      </dgm:t>
    </dgm:pt>
    <dgm:pt modelId="{7299700C-C3C0-4D76-AAEC-2D4B0506CCD6}" type="sibTrans" cxnId="{F4A193F5-2186-4E4C-9B95-CD9085EE7F26}">
      <dgm:prSet/>
      <dgm:spPr/>
      <dgm:t>
        <a:bodyPr/>
        <a:lstStyle/>
        <a:p>
          <a:endParaRPr lang="ru-RU"/>
        </a:p>
      </dgm:t>
    </dgm:pt>
    <dgm:pt modelId="{869E9C8D-48EA-4EBB-8BB1-67E2E04CB6F7}" type="pres">
      <dgm:prSet presAssocID="{01BEB5E2-935E-48C8-9B4F-7A2D5C056A2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BB54DA-3B16-4587-9A86-FC45F382E8E7}" type="pres">
      <dgm:prSet presAssocID="{FDACD96B-1FE7-4ABD-BDA1-74B2F1AD7AD3}" presName="hierRoot1" presStyleCnt="0">
        <dgm:presLayoutVars>
          <dgm:hierBranch val="init"/>
        </dgm:presLayoutVars>
      </dgm:prSet>
      <dgm:spPr/>
    </dgm:pt>
    <dgm:pt modelId="{B7B1E661-A5DC-4692-A6A2-4EBD609F84C6}" type="pres">
      <dgm:prSet presAssocID="{FDACD96B-1FE7-4ABD-BDA1-74B2F1AD7AD3}" presName="rootComposite1" presStyleCnt="0"/>
      <dgm:spPr/>
    </dgm:pt>
    <dgm:pt modelId="{C25BE640-DAC9-4AE0-B5C8-C99FA8E19348}" type="pres">
      <dgm:prSet presAssocID="{FDACD96B-1FE7-4ABD-BDA1-74B2F1AD7AD3}" presName="rootText1" presStyleLbl="node0" presStyleIdx="0" presStyleCnt="1" custScaleX="3347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7D619A-7BED-4076-8D70-60AE204F9F8E}" type="pres">
      <dgm:prSet presAssocID="{FDACD96B-1FE7-4ABD-BDA1-74B2F1AD7AD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CB6AB66-FF78-41C3-8CB4-883B8A5683E1}" type="pres">
      <dgm:prSet presAssocID="{FDACD96B-1FE7-4ABD-BDA1-74B2F1AD7AD3}" presName="hierChild2" presStyleCnt="0"/>
      <dgm:spPr/>
    </dgm:pt>
    <dgm:pt modelId="{A27A076F-383B-441B-A524-D7FE047A0E31}" type="pres">
      <dgm:prSet presAssocID="{6453346C-FE93-4465-8CD6-EBF44ADA86FD}" presName="Name37" presStyleLbl="parChTrans1D2" presStyleIdx="0" presStyleCnt="4"/>
      <dgm:spPr/>
      <dgm:t>
        <a:bodyPr/>
        <a:lstStyle/>
        <a:p>
          <a:endParaRPr lang="ru-RU"/>
        </a:p>
      </dgm:t>
    </dgm:pt>
    <dgm:pt modelId="{EEF141AA-B1DD-4A22-A51D-1AC38BCA641D}" type="pres">
      <dgm:prSet presAssocID="{C37D3CE7-BB29-4601-9716-A67E0ED7639F}" presName="hierRoot2" presStyleCnt="0">
        <dgm:presLayoutVars>
          <dgm:hierBranch val="init"/>
        </dgm:presLayoutVars>
      </dgm:prSet>
      <dgm:spPr/>
    </dgm:pt>
    <dgm:pt modelId="{60DC0674-E065-4327-B6BC-5D6AB78D3259}" type="pres">
      <dgm:prSet presAssocID="{C37D3CE7-BB29-4601-9716-A67E0ED7639F}" presName="rootComposite" presStyleCnt="0"/>
      <dgm:spPr/>
    </dgm:pt>
    <dgm:pt modelId="{C455E947-D0AF-40FE-88BA-00AD38F1A969}" type="pres">
      <dgm:prSet presAssocID="{C37D3CE7-BB29-4601-9716-A67E0ED7639F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AB4FB5-FE4F-4F73-B7CC-A100C127225C}" type="pres">
      <dgm:prSet presAssocID="{C37D3CE7-BB29-4601-9716-A67E0ED7639F}" presName="rootConnector" presStyleLbl="node2" presStyleIdx="0" presStyleCnt="4"/>
      <dgm:spPr/>
      <dgm:t>
        <a:bodyPr/>
        <a:lstStyle/>
        <a:p>
          <a:endParaRPr lang="ru-RU"/>
        </a:p>
      </dgm:t>
    </dgm:pt>
    <dgm:pt modelId="{67CA4FF9-B5A8-4426-8F8B-7813CB844780}" type="pres">
      <dgm:prSet presAssocID="{C37D3CE7-BB29-4601-9716-A67E0ED7639F}" presName="hierChild4" presStyleCnt="0"/>
      <dgm:spPr/>
    </dgm:pt>
    <dgm:pt modelId="{09E065FB-37EA-454C-9A87-90534EB9FB25}" type="pres">
      <dgm:prSet presAssocID="{C37D3CE7-BB29-4601-9716-A67E0ED7639F}" presName="hierChild5" presStyleCnt="0"/>
      <dgm:spPr/>
    </dgm:pt>
    <dgm:pt modelId="{9C475B6E-DA97-4CBD-B293-642D11B61935}" type="pres">
      <dgm:prSet presAssocID="{A1EC626F-7EE8-44DF-B1C2-2E81A5E41FF6}" presName="Name37" presStyleLbl="parChTrans1D2" presStyleIdx="1" presStyleCnt="4"/>
      <dgm:spPr/>
      <dgm:t>
        <a:bodyPr/>
        <a:lstStyle/>
        <a:p>
          <a:endParaRPr lang="ru-RU"/>
        </a:p>
      </dgm:t>
    </dgm:pt>
    <dgm:pt modelId="{9DFC98CB-3D05-4C22-8C17-C7E10494E6DE}" type="pres">
      <dgm:prSet presAssocID="{33E4E7B8-60AC-4031-99A5-63A8807362DF}" presName="hierRoot2" presStyleCnt="0">
        <dgm:presLayoutVars>
          <dgm:hierBranch val="init"/>
        </dgm:presLayoutVars>
      </dgm:prSet>
      <dgm:spPr/>
    </dgm:pt>
    <dgm:pt modelId="{B71C497C-B103-4891-9CC9-F9B1037C39B1}" type="pres">
      <dgm:prSet presAssocID="{33E4E7B8-60AC-4031-99A5-63A8807362DF}" presName="rootComposite" presStyleCnt="0"/>
      <dgm:spPr/>
    </dgm:pt>
    <dgm:pt modelId="{462C81D4-8C31-4D90-AD7E-4F5153B04FFF}" type="pres">
      <dgm:prSet presAssocID="{33E4E7B8-60AC-4031-99A5-63A8807362DF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8FAB4F-3282-4E85-B2DB-D388127E71BA}" type="pres">
      <dgm:prSet presAssocID="{33E4E7B8-60AC-4031-99A5-63A8807362DF}" presName="rootConnector" presStyleLbl="node2" presStyleIdx="1" presStyleCnt="4"/>
      <dgm:spPr/>
      <dgm:t>
        <a:bodyPr/>
        <a:lstStyle/>
        <a:p>
          <a:endParaRPr lang="ru-RU"/>
        </a:p>
      </dgm:t>
    </dgm:pt>
    <dgm:pt modelId="{08E9E66F-5BD0-4281-A367-EA074B1A29DB}" type="pres">
      <dgm:prSet presAssocID="{33E4E7B8-60AC-4031-99A5-63A8807362DF}" presName="hierChild4" presStyleCnt="0"/>
      <dgm:spPr/>
    </dgm:pt>
    <dgm:pt modelId="{7383F243-168E-43C9-8826-35923D1850AC}" type="pres">
      <dgm:prSet presAssocID="{33E4E7B8-60AC-4031-99A5-63A8807362DF}" presName="hierChild5" presStyleCnt="0"/>
      <dgm:spPr/>
    </dgm:pt>
    <dgm:pt modelId="{5A432E60-F7EC-4F92-9560-429DE130DDD7}" type="pres">
      <dgm:prSet presAssocID="{3644F2D2-57CF-47D7-A1D5-F8F9629D6F5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DED48810-B501-4718-B864-DE20E88A9B7A}" type="pres">
      <dgm:prSet presAssocID="{07ED9965-7608-4FF0-97F8-D98AB8B5B36E}" presName="hierRoot2" presStyleCnt="0">
        <dgm:presLayoutVars>
          <dgm:hierBranch val="init"/>
        </dgm:presLayoutVars>
      </dgm:prSet>
      <dgm:spPr/>
    </dgm:pt>
    <dgm:pt modelId="{39B31E3A-9832-4058-9938-F28999575B15}" type="pres">
      <dgm:prSet presAssocID="{07ED9965-7608-4FF0-97F8-D98AB8B5B36E}" presName="rootComposite" presStyleCnt="0"/>
      <dgm:spPr/>
    </dgm:pt>
    <dgm:pt modelId="{52CBEC11-B81F-4431-9F73-F23EDE7358C6}" type="pres">
      <dgm:prSet presAssocID="{07ED9965-7608-4FF0-97F8-D98AB8B5B36E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D34110-8546-4A9A-94D8-22BC3B62EC29}" type="pres">
      <dgm:prSet presAssocID="{07ED9965-7608-4FF0-97F8-D98AB8B5B36E}" presName="rootConnector" presStyleLbl="node2" presStyleIdx="2" presStyleCnt="4"/>
      <dgm:spPr/>
      <dgm:t>
        <a:bodyPr/>
        <a:lstStyle/>
        <a:p>
          <a:endParaRPr lang="ru-RU"/>
        </a:p>
      </dgm:t>
    </dgm:pt>
    <dgm:pt modelId="{7469ACB8-3278-4453-9EE2-710FAF93994F}" type="pres">
      <dgm:prSet presAssocID="{07ED9965-7608-4FF0-97F8-D98AB8B5B36E}" presName="hierChild4" presStyleCnt="0"/>
      <dgm:spPr/>
    </dgm:pt>
    <dgm:pt modelId="{4CB5A0A0-C747-4F6B-BD11-0A9FD60CF79A}" type="pres">
      <dgm:prSet presAssocID="{07ED9965-7608-4FF0-97F8-D98AB8B5B36E}" presName="hierChild5" presStyleCnt="0"/>
      <dgm:spPr/>
    </dgm:pt>
    <dgm:pt modelId="{E88CAC0C-4297-4CD6-8B26-E53EDF54B2A3}" type="pres">
      <dgm:prSet presAssocID="{15703EBC-7C9B-47C5-9B0D-9DD1A0E2B898}" presName="Name37" presStyleLbl="parChTrans1D2" presStyleIdx="3" presStyleCnt="4"/>
      <dgm:spPr/>
      <dgm:t>
        <a:bodyPr/>
        <a:lstStyle/>
        <a:p>
          <a:endParaRPr lang="ru-RU"/>
        </a:p>
      </dgm:t>
    </dgm:pt>
    <dgm:pt modelId="{0F4813EF-6729-443B-A337-0F864799C6AC}" type="pres">
      <dgm:prSet presAssocID="{DE1631A6-4301-456B-87E5-A1616DD2D21B}" presName="hierRoot2" presStyleCnt="0">
        <dgm:presLayoutVars>
          <dgm:hierBranch val="init"/>
        </dgm:presLayoutVars>
      </dgm:prSet>
      <dgm:spPr/>
    </dgm:pt>
    <dgm:pt modelId="{BF2EB50C-000D-4ED6-BDB8-981B985E7BB8}" type="pres">
      <dgm:prSet presAssocID="{DE1631A6-4301-456B-87E5-A1616DD2D21B}" presName="rootComposite" presStyleCnt="0"/>
      <dgm:spPr/>
    </dgm:pt>
    <dgm:pt modelId="{658A4048-9A4C-40C3-B4DA-962BFEA0D14B}" type="pres">
      <dgm:prSet presAssocID="{DE1631A6-4301-456B-87E5-A1616DD2D21B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7B8A87-84EB-4888-8AB7-33DD137CBC50}" type="pres">
      <dgm:prSet presAssocID="{DE1631A6-4301-456B-87E5-A1616DD2D21B}" presName="rootConnector" presStyleLbl="node2" presStyleIdx="3" presStyleCnt="4"/>
      <dgm:spPr/>
      <dgm:t>
        <a:bodyPr/>
        <a:lstStyle/>
        <a:p>
          <a:endParaRPr lang="ru-RU"/>
        </a:p>
      </dgm:t>
    </dgm:pt>
    <dgm:pt modelId="{30D215B0-1EC6-4AD8-B7EC-E9497CE7368D}" type="pres">
      <dgm:prSet presAssocID="{DE1631A6-4301-456B-87E5-A1616DD2D21B}" presName="hierChild4" presStyleCnt="0"/>
      <dgm:spPr/>
    </dgm:pt>
    <dgm:pt modelId="{D504F67A-3914-4A80-A792-81588F2096D9}" type="pres">
      <dgm:prSet presAssocID="{DE1631A6-4301-456B-87E5-A1616DD2D21B}" presName="hierChild5" presStyleCnt="0"/>
      <dgm:spPr/>
    </dgm:pt>
    <dgm:pt modelId="{26C8F81C-07C4-4C3F-88A7-E2404061E48E}" type="pres">
      <dgm:prSet presAssocID="{FDACD96B-1FE7-4ABD-BDA1-74B2F1AD7AD3}" presName="hierChild3" presStyleCnt="0"/>
      <dgm:spPr/>
    </dgm:pt>
  </dgm:ptLst>
  <dgm:cxnLst>
    <dgm:cxn modelId="{1498DF9D-25AA-4EB4-9D2C-7C95196E667E}" type="presOf" srcId="{3644F2D2-57CF-47D7-A1D5-F8F9629D6F53}" destId="{5A432E60-F7EC-4F92-9560-429DE130DDD7}" srcOrd="0" destOrd="0" presId="urn:microsoft.com/office/officeart/2005/8/layout/orgChart1"/>
    <dgm:cxn modelId="{0549EFDD-A80D-483B-8FC7-7BDD5E8D605C}" srcId="{FDACD96B-1FE7-4ABD-BDA1-74B2F1AD7AD3}" destId="{C37D3CE7-BB29-4601-9716-A67E0ED7639F}" srcOrd="0" destOrd="0" parTransId="{6453346C-FE93-4465-8CD6-EBF44ADA86FD}" sibTransId="{6342E6D2-1762-4C58-BA33-EDECDB6AA2A4}"/>
    <dgm:cxn modelId="{14B35154-83ED-4B3A-86E8-AA1475D2A4EB}" type="presOf" srcId="{01BEB5E2-935E-48C8-9B4F-7A2D5C056A20}" destId="{869E9C8D-48EA-4EBB-8BB1-67E2E04CB6F7}" srcOrd="0" destOrd="0" presId="urn:microsoft.com/office/officeart/2005/8/layout/orgChart1"/>
    <dgm:cxn modelId="{6D50F635-7786-4E46-BBA9-D70695559AD6}" type="presOf" srcId="{DE1631A6-4301-456B-87E5-A1616DD2D21B}" destId="{658A4048-9A4C-40C3-B4DA-962BFEA0D14B}" srcOrd="0" destOrd="0" presId="urn:microsoft.com/office/officeart/2005/8/layout/orgChart1"/>
    <dgm:cxn modelId="{A0E8D533-6176-450F-9DF6-54F91739A5D5}" type="presOf" srcId="{C37D3CE7-BB29-4601-9716-A67E0ED7639F}" destId="{8CAB4FB5-FE4F-4F73-B7CC-A100C127225C}" srcOrd="1" destOrd="0" presId="urn:microsoft.com/office/officeart/2005/8/layout/orgChart1"/>
    <dgm:cxn modelId="{78F5BF14-F29B-44D1-B0AC-97328B2F2CC9}" type="presOf" srcId="{FDACD96B-1FE7-4ABD-BDA1-74B2F1AD7AD3}" destId="{137D619A-7BED-4076-8D70-60AE204F9F8E}" srcOrd="1" destOrd="0" presId="urn:microsoft.com/office/officeart/2005/8/layout/orgChart1"/>
    <dgm:cxn modelId="{0E5C3732-8F12-4360-AB6B-8F7EB3226997}" type="presOf" srcId="{FDACD96B-1FE7-4ABD-BDA1-74B2F1AD7AD3}" destId="{C25BE640-DAC9-4AE0-B5C8-C99FA8E19348}" srcOrd="0" destOrd="0" presId="urn:microsoft.com/office/officeart/2005/8/layout/orgChart1"/>
    <dgm:cxn modelId="{F165ADF5-2E07-4AA0-BC2A-2968A0675D40}" type="presOf" srcId="{A1EC626F-7EE8-44DF-B1C2-2E81A5E41FF6}" destId="{9C475B6E-DA97-4CBD-B293-642D11B61935}" srcOrd="0" destOrd="0" presId="urn:microsoft.com/office/officeart/2005/8/layout/orgChart1"/>
    <dgm:cxn modelId="{7757F244-3D43-4EFE-B10E-EA65A93B6379}" type="presOf" srcId="{07ED9965-7608-4FF0-97F8-D98AB8B5B36E}" destId="{96D34110-8546-4A9A-94D8-22BC3B62EC29}" srcOrd="1" destOrd="0" presId="urn:microsoft.com/office/officeart/2005/8/layout/orgChart1"/>
    <dgm:cxn modelId="{5DFFB315-948C-4F4D-88E0-DBCA4B72FBBE}" type="presOf" srcId="{15703EBC-7C9B-47C5-9B0D-9DD1A0E2B898}" destId="{E88CAC0C-4297-4CD6-8B26-E53EDF54B2A3}" srcOrd="0" destOrd="0" presId="urn:microsoft.com/office/officeart/2005/8/layout/orgChart1"/>
    <dgm:cxn modelId="{527C73BA-92F3-4476-B589-111435AEFC28}" type="presOf" srcId="{C37D3CE7-BB29-4601-9716-A67E0ED7639F}" destId="{C455E947-D0AF-40FE-88BA-00AD38F1A969}" srcOrd="0" destOrd="0" presId="urn:microsoft.com/office/officeart/2005/8/layout/orgChart1"/>
    <dgm:cxn modelId="{F4A193F5-2186-4E4C-9B95-CD9085EE7F26}" srcId="{FDACD96B-1FE7-4ABD-BDA1-74B2F1AD7AD3}" destId="{DE1631A6-4301-456B-87E5-A1616DD2D21B}" srcOrd="3" destOrd="0" parTransId="{15703EBC-7C9B-47C5-9B0D-9DD1A0E2B898}" sibTransId="{7299700C-C3C0-4D76-AAEC-2D4B0506CCD6}"/>
    <dgm:cxn modelId="{76F2EFA0-DE99-4843-91E1-68B3D2FC8D60}" type="presOf" srcId="{DE1631A6-4301-456B-87E5-A1616DD2D21B}" destId="{EF7B8A87-84EB-4888-8AB7-33DD137CBC50}" srcOrd="1" destOrd="0" presId="urn:microsoft.com/office/officeart/2005/8/layout/orgChart1"/>
    <dgm:cxn modelId="{32879421-6868-4E31-A4F6-87DCDBF62642}" type="presOf" srcId="{07ED9965-7608-4FF0-97F8-D98AB8B5B36E}" destId="{52CBEC11-B81F-4431-9F73-F23EDE7358C6}" srcOrd="0" destOrd="0" presId="urn:microsoft.com/office/officeart/2005/8/layout/orgChart1"/>
    <dgm:cxn modelId="{F28ADE30-E37F-4FD6-AC9A-AC348B670376}" type="presOf" srcId="{6453346C-FE93-4465-8CD6-EBF44ADA86FD}" destId="{A27A076F-383B-441B-A524-D7FE047A0E31}" srcOrd="0" destOrd="0" presId="urn:microsoft.com/office/officeart/2005/8/layout/orgChart1"/>
    <dgm:cxn modelId="{3C346206-1F50-45B5-87EA-923D4401AAF2}" type="presOf" srcId="{33E4E7B8-60AC-4031-99A5-63A8807362DF}" destId="{462C81D4-8C31-4D90-AD7E-4F5153B04FFF}" srcOrd="0" destOrd="0" presId="urn:microsoft.com/office/officeart/2005/8/layout/orgChart1"/>
    <dgm:cxn modelId="{D23E7F70-8BC6-4BAA-ACB0-36DDFE72A5DC}" type="presOf" srcId="{33E4E7B8-60AC-4031-99A5-63A8807362DF}" destId="{878FAB4F-3282-4E85-B2DB-D388127E71BA}" srcOrd="1" destOrd="0" presId="urn:microsoft.com/office/officeart/2005/8/layout/orgChart1"/>
    <dgm:cxn modelId="{BEC4AC48-4970-4649-8E7A-4DCC620E28FD}" srcId="{01BEB5E2-935E-48C8-9B4F-7A2D5C056A20}" destId="{FDACD96B-1FE7-4ABD-BDA1-74B2F1AD7AD3}" srcOrd="0" destOrd="0" parTransId="{8DB3E177-650B-4873-AB4B-A6ABB9BFD187}" sibTransId="{9959E841-0C97-4859-9370-CEC256CD52CB}"/>
    <dgm:cxn modelId="{187025D5-4A17-4591-8808-ED526D9325D7}" srcId="{FDACD96B-1FE7-4ABD-BDA1-74B2F1AD7AD3}" destId="{07ED9965-7608-4FF0-97F8-D98AB8B5B36E}" srcOrd="2" destOrd="0" parTransId="{3644F2D2-57CF-47D7-A1D5-F8F9629D6F53}" sibTransId="{311F1FEF-31B5-4D67-85ED-C3E366E5789B}"/>
    <dgm:cxn modelId="{341383A7-9889-426E-AE50-5885129DE87D}" srcId="{FDACD96B-1FE7-4ABD-BDA1-74B2F1AD7AD3}" destId="{33E4E7B8-60AC-4031-99A5-63A8807362DF}" srcOrd="1" destOrd="0" parTransId="{A1EC626F-7EE8-44DF-B1C2-2E81A5E41FF6}" sibTransId="{4511E3F9-7CE7-4E59-A7ED-CC953EBBC4AB}"/>
    <dgm:cxn modelId="{C94495FB-D369-486F-BFB8-F25B75627E30}" type="presParOf" srcId="{869E9C8D-48EA-4EBB-8BB1-67E2E04CB6F7}" destId="{2BBB54DA-3B16-4587-9A86-FC45F382E8E7}" srcOrd="0" destOrd="0" presId="urn:microsoft.com/office/officeart/2005/8/layout/orgChart1"/>
    <dgm:cxn modelId="{52E8A27C-8AE9-45A0-B837-52819B2FD45E}" type="presParOf" srcId="{2BBB54DA-3B16-4587-9A86-FC45F382E8E7}" destId="{B7B1E661-A5DC-4692-A6A2-4EBD609F84C6}" srcOrd="0" destOrd="0" presId="urn:microsoft.com/office/officeart/2005/8/layout/orgChart1"/>
    <dgm:cxn modelId="{CC4521A3-7D6E-4729-9D19-5FD8A4A21A64}" type="presParOf" srcId="{B7B1E661-A5DC-4692-A6A2-4EBD609F84C6}" destId="{C25BE640-DAC9-4AE0-B5C8-C99FA8E19348}" srcOrd="0" destOrd="0" presId="urn:microsoft.com/office/officeart/2005/8/layout/orgChart1"/>
    <dgm:cxn modelId="{2191CCBD-941A-439E-B65D-B930FF2E3063}" type="presParOf" srcId="{B7B1E661-A5DC-4692-A6A2-4EBD609F84C6}" destId="{137D619A-7BED-4076-8D70-60AE204F9F8E}" srcOrd="1" destOrd="0" presId="urn:microsoft.com/office/officeart/2005/8/layout/orgChart1"/>
    <dgm:cxn modelId="{76CAA4FC-CFB4-49E6-A2FC-94CF2566EE73}" type="presParOf" srcId="{2BBB54DA-3B16-4587-9A86-FC45F382E8E7}" destId="{3CB6AB66-FF78-41C3-8CB4-883B8A5683E1}" srcOrd="1" destOrd="0" presId="urn:microsoft.com/office/officeart/2005/8/layout/orgChart1"/>
    <dgm:cxn modelId="{CE2D57A8-9ECB-486D-BC74-E6DCC35DB382}" type="presParOf" srcId="{3CB6AB66-FF78-41C3-8CB4-883B8A5683E1}" destId="{A27A076F-383B-441B-A524-D7FE047A0E31}" srcOrd="0" destOrd="0" presId="urn:microsoft.com/office/officeart/2005/8/layout/orgChart1"/>
    <dgm:cxn modelId="{1093183F-5464-4EC0-883D-A69B55C0213E}" type="presParOf" srcId="{3CB6AB66-FF78-41C3-8CB4-883B8A5683E1}" destId="{EEF141AA-B1DD-4A22-A51D-1AC38BCA641D}" srcOrd="1" destOrd="0" presId="urn:microsoft.com/office/officeart/2005/8/layout/orgChart1"/>
    <dgm:cxn modelId="{79FBC27C-C286-48B7-93F8-FC07FC22A7D2}" type="presParOf" srcId="{EEF141AA-B1DD-4A22-A51D-1AC38BCA641D}" destId="{60DC0674-E065-4327-B6BC-5D6AB78D3259}" srcOrd="0" destOrd="0" presId="urn:microsoft.com/office/officeart/2005/8/layout/orgChart1"/>
    <dgm:cxn modelId="{C55915DB-FCC4-49B7-B859-EA8A50EA4BC6}" type="presParOf" srcId="{60DC0674-E065-4327-B6BC-5D6AB78D3259}" destId="{C455E947-D0AF-40FE-88BA-00AD38F1A969}" srcOrd="0" destOrd="0" presId="urn:microsoft.com/office/officeart/2005/8/layout/orgChart1"/>
    <dgm:cxn modelId="{570A3885-6941-412F-AE1B-75C4BD40A294}" type="presParOf" srcId="{60DC0674-E065-4327-B6BC-5D6AB78D3259}" destId="{8CAB4FB5-FE4F-4F73-B7CC-A100C127225C}" srcOrd="1" destOrd="0" presId="urn:microsoft.com/office/officeart/2005/8/layout/orgChart1"/>
    <dgm:cxn modelId="{13975C32-B25F-4234-9270-F418244F2FBD}" type="presParOf" srcId="{EEF141AA-B1DD-4A22-A51D-1AC38BCA641D}" destId="{67CA4FF9-B5A8-4426-8F8B-7813CB844780}" srcOrd="1" destOrd="0" presId="urn:microsoft.com/office/officeart/2005/8/layout/orgChart1"/>
    <dgm:cxn modelId="{CFB0ABC9-C578-45F1-ACE3-3A724F79D383}" type="presParOf" srcId="{EEF141AA-B1DD-4A22-A51D-1AC38BCA641D}" destId="{09E065FB-37EA-454C-9A87-90534EB9FB25}" srcOrd="2" destOrd="0" presId="urn:microsoft.com/office/officeart/2005/8/layout/orgChart1"/>
    <dgm:cxn modelId="{59EA417E-8920-44AD-A7B1-18202F527F5A}" type="presParOf" srcId="{3CB6AB66-FF78-41C3-8CB4-883B8A5683E1}" destId="{9C475B6E-DA97-4CBD-B293-642D11B61935}" srcOrd="2" destOrd="0" presId="urn:microsoft.com/office/officeart/2005/8/layout/orgChart1"/>
    <dgm:cxn modelId="{1869F8FA-AB97-46F3-8AAF-CE0C4BF1279D}" type="presParOf" srcId="{3CB6AB66-FF78-41C3-8CB4-883B8A5683E1}" destId="{9DFC98CB-3D05-4C22-8C17-C7E10494E6DE}" srcOrd="3" destOrd="0" presId="urn:microsoft.com/office/officeart/2005/8/layout/orgChart1"/>
    <dgm:cxn modelId="{0FE1B7C7-F925-415E-AF44-D8F61B225733}" type="presParOf" srcId="{9DFC98CB-3D05-4C22-8C17-C7E10494E6DE}" destId="{B71C497C-B103-4891-9CC9-F9B1037C39B1}" srcOrd="0" destOrd="0" presId="urn:microsoft.com/office/officeart/2005/8/layout/orgChart1"/>
    <dgm:cxn modelId="{4291AA9B-BE4B-4FAF-A25A-8788E2F7A918}" type="presParOf" srcId="{B71C497C-B103-4891-9CC9-F9B1037C39B1}" destId="{462C81D4-8C31-4D90-AD7E-4F5153B04FFF}" srcOrd="0" destOrd="0" presId="urn:microsoft.com/office/officeart/2005/8/layout/orgChart1"/>
    <dgm:cxn modelId="{8348B2B3-A594-423A-80FE-328FC53A4435}" type="presParOf" srcId="{B71C497C-B103-4891-9CC9-F9B1037C39B1}" destId="{878FAB4F-3282-4E85-B2DB-D388127E71BA}" srcOrd="1" destOrd="0" presId="urn:microsoft.com/office/officeart/2005/8/layout/orgChart1"/>
    <dgm:cxn modelId="{01891327-D57F-41EA-A741-4E05E0C60050}" type="presParOf" srcId="{9DFC98CB-3D05-4C22-8C17-C7E10494E6DE}" destId="{08E9E66F-5BD0-4281-A367-EA074B1A29DB}" srcOrd="1" destOrd="0" presId="urn:microsoft.com/office/officeart/2005/8/layout/orgChart1"/>
    <dgm:cxn modelId="{27FADBCA-A235-4034-B657-5F83B3CD1229}" type="presParOf" srcId="{9DFC98CB-3D05-4C22-8C17-C7E10494E6DE}" destId="{7383F243-168E-43C9-8826-35923D1850AC}" srcOrd="2" destOrd="0" presId="urn:microsoft.com/office/officeart/2005/8/layout/orgChart1"/>
    <dgm:cxn modelId="{611F4A2D-47A8-4072-8DE9-FB27EDC2A1B9}" type="presParOf" srcId="{3CB6AB66-FF78-41C3-8CB4-883B8A5683E1}" destId="{5A432E60-F7EC-4F92-9560-429DE130DDD7}" srcOrd="4" destOrd="0" presId="urn:microsoft.com/office/officeart/2005/8/layout/orgChart1"/>
    <dgm:cxn modelId="{92B232D1-626D-4AA8-9C94-6608B20E9EF0}" type="presParOf" srcId="{3CB6AB66-FF78-41C3-8CB4-883B8A5683E1}" destId="{DED48810-B501-4718-B864-DE20E88A9B7A}" srcOrd="5" destOrd="0" presId="urn:microsoft.com/office/officeart/2005/8/layout/orgChart1"/>
    <dgm:cxn modelId="{56BD977A-6CD9-4BBD-B064-7609B4205557}" type="presParOf" srcId="{DED48810-B501-4718-B864-DE20E88A9B7A}" destId="{39B31E3A-9832-4058-9938-F28999575B15}" srcOrd="0" destOrd="0" presId="urn:microsoft.com/office/officeart/2005/8/layout/orgChart1"/>
    <dgm:cxn modelId="{437139C7-860B-4B11-81EB-FF4A6C395F89}" type="presParOf" srcId="{39B31E3A-9832-4058-9938-F28999575B15}" destId="{52CBEC11-B81F-4431-9F73-F23EDE7358C6}" srcOrd="0" destOrd="0" presId="urn:microsoft.com/office/officeart/2005/8/layout/orgChart1"/>
    <dgm:cxn modelId="{90765AE3-6A50-4FEF-8386-6F198D72B321}" type="presParOf" srcId="{39B31E3A-9832-4058-9938-F28999575B15}" destId="{96D34110-8546-4A9A-94D8-22BC3B62EC29}" srcOrd="1" destOrd="0" presId="urn:microsoft.com/office/officeart/2005/8/layout/orgChart1"/>
    <dgm:cxn modelId="{47560B98-5FFC-4935-8948-6AB193277F44}" type="presParOf" srcId="{DED48810-B501-4718-B864-DE20E88A9B7A}" destId="{7469ACB8-3278-4453-9EE2-710FAF93994F}" srcOrd="1" destOrd="0" presId="urn:microsoft.com/office/officeart/2005/8/layout/orgChart1"/>
    <dgm:cxn modelId="{57ADD6EB-68AA-436B-A42C-9E945372CCC9}" type="presParOf" srcId="{DED48810-B501-4718-B864-DE20E88A9B7A}" destId="{4CB5A0A0-C747-4F6B-BD11-0A9FD60CF79A}" srcOrd="2" destOrd="0" presId="urn:microsoft.com/office/officeart/2005/8/layout/orgChart1"/>
    <dgm:cxn modelId="{0473DC37-7D01-4EED-82D4-EAB7AC84C21B}" type="presParOf" srcId="{3CB6AB66-FF78-41C3-8CB4-883B8A5683E1}" destId="{E88CAC0C-4297-4CD6-8B26-E53EDF54B2A3}" srcOrd="6" destOrd="0" presId="urn:microsoft.com/office/officeart/2005/8/layout/orgChart1"/>
    <dgm:cxn modelId="{C3BD1C9F-8FD0-4335-997B-9E7700958CD9}" type="presParOf" srcId="{3CB6AB66-FF78-41C3-8CB4-883B8A5683E1}" destId="{0F4813EF-6729-443B-A337-0F864799C6AC}" srcOrd="7" destOrd="0" presId="urn:microsoft.com/office/officeart/2005/8/layout/orgChart1"/>
    <dgm:cxn modelId="{182E1202-D0FF-4C66-A676-9F910122ABEC}" type="presParOf" srcId="{0F4813EF-6729-443B-A337-0F864799C6AC}" destId="{BF2EB50C-000D-4ED6-BDB8-981B985E7BB8}" srcOrd="0" destOrd="0" presId="urn:microsoft.com/office/officeart/2005/8/layout/orgChart1"/>
    <dgm:cxn modelId="{734781B5-89AD-43A1-A8E6-04814F35B9C0}" type="presParOf" srcId="{BF2EB50C-000D-4ED6-BDB8-981B985E7BB8}" destId="{658A4048-9A4C-40C3-B4DA-962BFEA0D14B}" srcOrd="0" destOrd="0" presId="urn:microsoft.com/office/officeart/2005/8/layout/orgChart1"/>
    <dgm:cxn modelId="{EB9316D1-A0F4-45E2-8954-F042ED4D286D}" type="presParOf" srcId="{BF2EB50C-000D-4ED6-BDB8-981B985E7BB8}" destId="{EF7B8A87-84EB-4888-8AB7-33DD137CBC50}" srcOrd="1" destOrd="0" presId="urn:microsoft.com/office/officeart/2005/8/layout/orgChart1"/>
    <dgm:cxn modelId="{E8B4B372-7079-48EB-B1EE-8CC78B665B62}" type="presParOf" srcId="{0F4813EF-6729-443B-A337-0F864799C6AC}" destId="{30D215B0-1EC6-4AD8-B7EC-E9497CE7368D}" srcOrd="1" destOrd="0" presId="urn:microsoft.com/office/officeart/2005/8/layout/orgChart1"/>
    <dgm:cxn modelId="{A4CA63F5-9E28-4331-8E3D-72807DD98C66}" type="presParOf" srcId="{0F4813EF-6729-443B-A337-0F864799C6AC}" destId="{D504F67A-3914-4A80-A792-81588F2096D9}" srcOrd="2" destOrd="0" presId="urn:microsoft.com/office/officeart/2005/8/layout/orgChart1"/>
    <dgm:cxn modelId="{3103B9F7-7F7B-4FEA-8B04-13D7FBD4E327}" type="presParOf" srcId="{2BBB54DA-3B16-4587-9A86-FC45F382E8E7}" destId="{26C8F81C-07C4-4C3F-88A7-E2404061E48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C9F297-E4C1-4A0B-B88B-D443A7454323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ACAA974-E56B-4576-A823-8C23042EB28E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Знищують шкідників</a:t>
          </a:r>
          <a:endParaRPr lang="ru-RU" b="1" dirty="0">
            <a:solidFill>
              <a:srgbClr val="002060"/>
            </a:solidFill>
          </a:endParaRPr>
        </a:p>
      </dgm:t>
    </dgm:pt>
    <dgm:pt modelId="{B36A0873-30A2-4426-B17E-EFE8F7DEA190}" type="parTrans" cxnId="{8EE3A8A4-9871-487B-804F-D90350D2E1D0}">
      <dgm:prSet/>
      <dgm:spPr/>
      <dgm:t>
        <a:bodyPr/>
        <a:lstStyle/>
        <a:p>
          <a:endParaRPr lang="ru-RU"/>
        </a:p>
      </dgm:t>
    </dgm:pt>
    <dgm:pt modelId="{1EAA95A2-5C79-4871-AEF1-862ED0AA2B4C}" type="sibTrans" cxnId="{8EE3A8A4-9871-487B-804F-D90350D2E1D0}">
      <dgm:prSet/>
      <dgm:spPr/>
      <dgm:t>
        <a:bodyPr/>
        <a:lstStyle/>
        <a:p>
          <a:endParaRPr lang="ru-RU"/>
        </a:p>
      </dgm:t>
    </dgm:pt>
    <dgm:pt modelId="{B9B01E9C-7042-483B-BF74-B36040E286E1}">
      <dgm:prSet phldrT="[Текст]"/>
      <dgm:spPr/>
      <dgm:t>
        <a:bodyPr/>
        <a:lstStyle/>
        <a:p>
          <a:r>
            <a:rPr lang="uk-UA" b="1" dirty="0" smtClean="0"/>
            <a:t>Розносять насіння</a:t>
          </a:r>
          <a:endParaRPr lang="ru-RU" b="1" dirty="0"/>
        </a:p>
      </dgm:t>
    </dgm:pt>
    <dgm:pt modelId="{DAFF24BF-AC7A-42E1-B688-7B0E97A5E02D}" type="parTrans" cxnId="{04346B99-FD95-4A40-BB21-04068B5714D0}">
      <dgm:prSet/>
      <dgm:spPr/>
      <dgm:t>
        <a:bodyPr/>
        <a:lstStyle/>
        <a:p>
          <a:endParaRPr lang="ru-RU"/>
        </a:p>
      </dgm:t>
    </dgm:pt>
    <dgm:pt modelId="{FFC621E8-F25A-4694-B51D-DE57FFDCA2A2}" type="sibTrans" cxnId="{04346B99-FD95-4A40-BB21-04068B5714D0}">
      <dgm:prSet/>
      <dgm:spPr/>
      <dgm:t>
        <a:bodyPr/>
        <a:lstStyle/>
        <a:p>
          <a:endParaRPr lang="ru-RU"/>
        </a:p>
      </dgm:t>
    </dgm:pt>
    <dgm:pt modelId="{FBC04FDD-4FF1-4397-A0B8-D82DF7D9C3B4}">
      <dgm:prSet phldrT="[Текст]"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Дають людині харчування</a:t>
          </a:r>
          <a:endParaRPr lang="ru-RU" b="1" dirty="0">
            <a:solidFill>
              <a:srgbClr val="7030A0"/>
            </a:solidFill>
          </a:endParaRPr>
        </a:p>
      </dgm:t>
    </dgm:pt>
    <dgm:pt modelId="{990981DF-2ECA-4AE1-859B-61BD1C0E3F0E}" type="parTrans" cxnId="{DACE21F4-9ABC-4843-BB25-5550B5888B91}">
      <dgm:prSet/>
      <dgm:spPr/>
      <dgm:t>
        <a:bodyPr/>
        <a:lstStyle/>
        <a:p>
          <a:endParaRPr lang="ru-RU"/>
        </a:p>
      </dgm:t>
    </dgm:pt>
    <dgm:pt modelId="{CDA8BC7D-32A6-486B-8342-B74D8D20AE79}" type="sibTrans" cxnId="{DACE21F4-9ABC-4843-BB25-5550B5888B91}">
      <dgm:prSet/>
      <dgm:spPr/>
      <dgm:t>
        <a:bodyPr/>
        <a:lstStyle/>
        <a:p>
          <a:endParaRPr lang="ru-RU"/>
        </a:p>
      </dgm:t>
    </dgm:pt>
    <dgm:pt modelId="{CE912C1C-E160-466E-8EF8-6CE7012E99D2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Піднімають настрій</a:t>
          </a:r>
          <a:endParaRPr lang="ru-RU" b="1" dirty="0">
            <a:solidFill>
              <a:schemeClr val="tx1"/>
            </a:solidFill>
          </a:endParaRPr>
        </a:p>
      </dgm:t>
    </dgm:pt>
    <dgm:pt modelId="{B610DE55-CE6A-4835-A85B-E0290003B8C5}" type="parTrans" cxnId="{3FBA7001-CBD3-470D-9B86-956092BB8136}">
      <dgm:prSet/>
      <dgm:spPr/>
      <dgm:t>
        <a:bodyPr/>
        <a:lstStyle/>
        <a:p>
          <a:endParaRPr lang="ru-RU"/>
        </a:p>
      </dgm:t>
    </dgm:pt>
    <dgm:pt modelId="{1A90699A-DC72-4D7B-BF9A-3728F40725C4}" type="sibTrans" cxnId="{3FBA7001-CBD3-470D-9B86-956092BB8136}">
      <dgm:prSet/>
      <dgm:spPr/>
      <dgm:t>
        <a:bodyPr/>
        <a:lstStyle/>
        <a:p>
          <a:endParaRPr lang="ru-RU"/>
        </a:p>
      </dgm:t>
    </dgm:pt>
    <dgm:pt modelId="{6802CADB-29BC-4F10-B5C6-0605BDA57FFB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Лікують людей</a:t>
          </a:r>
          <a:endParaRPr lang="ru-RU" b="1" dirty="0">
            <a:solidFill>
              <a:srgbClr val="FF0000"/>
            </a:solidFill>
          </a:endParaRPr>
        </a:p>
      </dgm:t>
    </dgm:pt>
    <dgm:pt modelId="{92B271DC-DF62-48D1-8049-57717CDBD65E}" type="parTrans" cxnId="{6553C2B2-7E51-4714-B6DE-5E8BCB989A8F}">
      <dgm:prSet/>
      <dgm:spPr/>
      <dgm:t>
        <a:bodyPr/>
        <a:lstStyle/>
        <a:p>
          <a:endParaRPr lang="ru-RU"/>
        </a:p>
      </dgm:t>
    </dgm:pt>
    <dgm:pt modelId="{64F5B6C8-4FA1-4596-B905-ACE55609F7D7}" type="sibTrans" cxnId="{6553C2B2-7E51-4714-B6DE-5E8BCB989A8F}">
      <dgm:prSet/>
      <dgm:spPr/>
      <dgm:t>
        <a:bodyPr/>
        <a:lstStyle/>
        <a:p>
          <a:endParaRPr lang="ru-RU"/>
        </a:p>
      </dgm:t>
    </dgm:pt>
    <dgm:pt modelId="{DDAF93EE-5238-4D3F-8076-08C5AD5733BF}" type="pres">
      <dgm:prSet presAssocID="{88C9F297-E4C1-4A0B-B88B-D443A745432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B11741F-31CE-4984-A514-B249AF36A39B}" type="pres">
      <dgm:prSet presAssocID="{9ACAA974-E56B-4576-A823-8C23042EB28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8F2640-4795-466B-B5B6-50A008EC6472}" type="pres">
      <dgm:prSet presAssocID="{1EAA95A2-5C79-4871-AEF1-862ED0AA2B4C}" presName="sibTrans" presStyleLbl="sibTrans2D1" presStyleIdx="0" presStyleCnt="5"/>
      <dgm:spPr/>
      <dgm:t>
        <a:bodyPr/>
        <a:lstStyle/>
        <a:p>
          <a:endParaRPr lang="uk-UA"/>
        </a:p>
      </dgm:t>
    </dgm:pt>
    <dgm:pt modelId="{136B7516-9962-4F3D-9BFF-19B09CFF085F}" type="pres">
      <dgm:prSet presAssocID="{1EAA95A2-5C79-4871-AEF1-862ED0AA2B4C}" presName="connectorText" presStyleLbl="sibTrans2D1" presStyleIdx="0" presStyleCnt="5"/>
      <dgm:spPr/>
      <dgm:t>
        <a:bodyPr/>
        <a:lstStyle/>
        <a:p>
          <a:endParaRPr lang="uk-UA"/>
        </a:p>
      </dgm:t>
    </dgm:pt>
    <dgm:pt modelId="{931BB913-BCA4-4B91-8731-96BBC7A3B640}" type="pres">
      <dgm:prSet presAssocID="{B9B01E9C-7042-483B-BF74-B36040E286E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4C612A-BEE2-4EAE-AD51-4FEE5BF8FD24}" type="pres">
      <dgm:prSet presAssocID="{FFC621E8-F25A-4694-B51D-DE57FFDCA2A2}" presName="sibTrans" presStyleLbl="sibTrans2D1" presStyleIdx="1" presStyleCnt="5"/>
      <dgm:spPr/>
      <dgm:t>
        <a:bodyPr/>
        <a:lstStyle/>
        <a:p>
          <a:endParaRPr lang="uk-UA"/>
        </a:p>
      </dgm:t>
    </dgm:pt>
    <dgm:pt modelId="{A2C30682-BA97-49F2-AE55-383898D4A31C}" type="pres">
      <dgm:prSet presAssocID="{FFC621E8-F25A-4694-B51D-DE57FFDCA2A2}" presName="connectorText" presStyleLbl="sibTrans2D1" presStyleIdx="1" presStyleCnt="5"/>
      <dgm:spPr/>
      <dgm:t>
        <a:bodyPr/>
        <a:lstStyle/>
        <a:p>
          <a:endParaRPr lang="uk-UA"/>
        </a:p>
      </dgm:t>
    </dgm:pt>
    <dgm:pt modelId="{B284D811-B290-4205-B603-32D362CE4D85}" type="pres">
      <dgm:prSet presAssocID="{FBC04FDD-4FF1-4397-A0B8-D82DF7D9C3B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F4FF45B-01A5-4FFE-A688-BCAA3CA8E89A}" type="pres">
      <dgm:prSet presAssocID="{CDA8BC7D-32A6-486B-8342-B74D8D20AE79}" presName="sibTrans" presStyleLbl="sibTrans2D1" presStyleIdx="2" presStyleCnt="5"/>
      <dgm:spPr/>
      <dgm:t>
        <a:bodyPr/>
        <a:lstStyle/>
        <a:p>
          <a:endParaRPr lang="uk-UA"/>
        </a:p>
      </dgm:t>
    </dgm:pt>
    <dgm:pt modelId="{9595568C-ED9E-4702-8275-44082C0B09A2}" type="pres">
      <dgm:prSet presAssocID="{CDA8BC7D-32A6-486B-8342-B74D8D20AE79}" presName="connectorText" presStyleLbl="sibTrans2D1" presStyleIdx="2" presStyleCnt="5"/>
      <dgm:spPr/>
      <dgm:t>
        <a:bodyPr/>
        <a:lstStyle/>
        <a:p>
          <a:endParaRPr lang="uk-UA"/>
        </a:p>
      </dgm:t>
    </dgm:pt>
    <dgm:pt modelId="{EE26BB73-E9B2-41B0-8E40-03593AC7F8A5}" type="pres">
      <dgm:prSet presAssocID="{CE912C1C-E160-466E-8EF8-6CE7012E99D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43CA68C-F80A-46F8-A892-C9FF4C75D6C9}" type="pres">
      <dgm:prSet presAssocID="{1A90699A-DC72-4D7B-BF9A-3728F40725C4}" presName="sibTrans" presStyleLbl="sibTrans2D1" presStyleIdx="3" presStyleCnt="5"/>
      <dgm:spPr/>
      <dgm:t>
        <a:bodyPr/>
        <a:lstStyle/>
        <a:p>
          <a:endParaRPr lang="uk-UA"/>
        </a:p>
      </dgm:t>
    </dgm:pt>
    <dgm:pt modelId="{D4EEF8D3-F78D-4788-96F1-E7468C9FC2E2}" type="pres">
      <dgm:prSet presAssocID="{1A90699A-DC72-4D7B-BF9A-3728F40725C4}" presName="connectorText" presStyleLbl="sibTrans2D1" presStyleIdx="3" presStyleCnt="5"/>
      <dgm:spPr/>
      <dgm:t>
        <a:bodyPr/>
        <a:lstStyle/>
        <a:p>
          <a:endParaRPr lang="uk-UA"/>
        </a:p>
      </dgm:t>
    </dgm:pt>
    <dgm:pt modelId="{78225C1F-B53C-483F-9285-DEAACD592C65}" type="pres">
      <dgm:prSet presAssocID="{6802CADB-29BC-4F10-B5C6-0605BDA57FFB}" presName="node" presStyleLbl="node1" presStyleIdx="4" presStyleCnt="5" custRadScaleRad="103392" custRadScaleInc="369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E7716EB-42D6-44AC-B490-D4BDA457EDCD}" type="pres">
      <dgm:prSet presAssocID="{64F5B6C8-4FA1-4596-B905-ACE55609F7D7}" presName="sibTrans" presStyleLbl="sibTrans2D1" presStyleIdx="4" presStyleCnt="5"/>
      <dgm:spPr/>
      <dgm:t>
        <a:bodyPr/>
        <a:lstStyle/>
        <a:p>
          <a:endParaRPr lang="uk-UA"/>
        </a:p>
      </dgm:t>
    </dgm:pt>
    <dgm:pt modelId="{D00A4EFB-B71C-45B9-94CA-E5DB91E78795}" type="pres">
      <dgm:prSet presAssocID="{64F5B6C8-4FA1-4596-B905-ACE55609F7D7}" presName="connectorText" presStyleLbl="sibTrans2D1" presStyleIdx="4" presStyleCnt="5"/>
      <dgm:spPr/>
      <dgm:t>
        <a:bodyPr/>
        <a:lstStyle/>
        <a:p>
          <a:endParaRPr lang="uk-UA"/>
        </a:p>
      </dgm:t>
    </dgm:pt>
  </dgm:ptLst>
  <dgm:cxnLst>
    <dgm:cxn modelId="{EEB1D0C1-EFBC-4B4D-B31A-47464D75B99E}" type="presOf" srcId="{64F5B6C8-4FA1-4596-B905-ACE55609F7D7}" destId="{1E7716EB-42D6-44AC-B490-D4BDA457EDCD}" srcOrd="0" destOrd="0" presId="urn:microsoft.com/office/officeart/2005/8/layout/cycle2"/>
    <dgm:cxn modelId="{6553C2B2-7E51-4714-B6DE-5E8BCB989A8F}" srcId="{88C9F297-E4C1-4A0B-B88B-D443A7454323}" destId="{6802CADB-29BC-4F10-B5C6-0605BDA57FFB}" srcOrd="4" destOrd="0" parTransId="{92B271DC-DF62-48D1-8049-57717CDBD65E}" sibTransId="{64F5B6C8-4FA1-4596-B905-ACE55609F7D7}"/>
    <dgm:cxn modelId="{ED715672-E67C-44CD-963E-CD313BAB466A}" type="presOf" srcId="{1EAA95A2-5C79-4871-AEF1-862ED0AA2B4C}" destId="{808F2640-4795-466B-B5B6-50A008EC6472}" srcOrd="0" destOrd="0" presId="urn:microsoft.com/office/officeart/2005/8/layout/cycle2"/>
    <dgm:cxn modelId="{82339E59-8A39-43C8-92D8-B1A46EC7E169}" type="presOf" srcId="{CDA8BC7D-32A6-486B-8342-B74D8D20AE79}" destId="{3F4FF45B-01A5-4FFE-A688-BCAA3CA8E89A}" srcOrd="0" destOrd="0" presId="urn:microsoft.com/office/officeart/2005/8/layout/cycle2"/>
    <dgm:cxn modelId="{D067E0CF-B162-4201-8B27-833302693F5D}" type="presOf" srcId="{88C9F297-E4C1-4A0B-B88B-D443A7454323}" destId="{DDAF93EE-5238-4D3F-8076-08C5AD5733BF}" srcOrd="0" destOrd="0" presId="urn:microsoft.com/office/officeart/2005/8/layout/cycle2"/>
    <dgm:cxn modelId="{10D12DA9-72BE-46AD-93F0-EAE94663A9CA}" type="presOf" srcId="{FFC621E8-F25A-4694-B51D-DE57FFDCA2A2}" destId="{8A4C612A-BEE2-4EAE-AD51-4FEE5BF8FD24}" srcOrd="0" destOrd="0" presId="urn:microsoft.com/office/officeart/2005/8/layout/cycle2"/>
    <dgm:cxn modelId="{2CCA882D-4E15-4FED-988C-AA83F5F4274B}" type="presOf" srcId="{FFC621E8-F25A-4694-B51D-DE57FFDCA2A2}" destId="{A2C30682-BA97-49F2-AE55-383898D4A31C}" srcOrd="1" destOrd="0" presId="urn:microsoft.com/office/officeart/2005/8/layout/cycle2"/>
    <dgm:cxn modelId="{B0CD84DD-FF46-4B7A-9339-15E8352A0CE4}" type="presOf" srcId="{1EAA95A2-5C79-4871-AEF1-862ED0AA2B4C}" destId="{136B7516-9962-4F3D-9BFF-19B09CFF085F}" srcOrd="1" destOrd="0" presId="urn:microsoft.com/office/officeart/2005/8/layout/cycle2"/>
    <dgm:cxn modelId="{061AAA00-1C07-4F95-81AF-DA21B2509558}" type="presOf" srcId="{9ACAA974-E56B-4576-A823-8C23042EB28E}" destId="{BB11741F-31CE-4984-A514-B249AF36A39B}" srcOrd="0" destOrd="0" presId="urn:microsoft.com/office/officeart/2005/8/layout/cycle2"/>
    <dgm:cxn modelId="{3FBA7001-CBD3-470D-9B86-956092BB8136}" srcId="{88C9F297-E4C1-4A0B-B88B-D443A7454323}" destId="{CE912C1C-E160-466E-8EF8-6CE7012E99D2}" srcOrd="3" destOrd="0" parTransId="{B610DE55-CE6A-4835-A85B-E0290003B8C5}" sibTransId="{1A90699A-DC72-4D7B-BF9A-3728F40725C4}"/>
    <dgm:cxn modelId="{8C4234A6-691E-46F2-AF49-3B594776C08A}" type="presOf" srcId="{6802CADB-29BC-4F10-B5C6-0605BDA57FFB}" destId="{78225C1F-B53C-483F-9285-DEAACD592C65}" srcOrd="0" destOrd="0" presId="urn:microsoft.com/office/officeart/2005/8/layout/cycle2"/>
    <dgm:cxn modelId="{04346B99-FD95-4A40-BB21-04068B5714D0}" srcId="{88C9F297-E4C1-4A0B-B88B-D443A7454323}" destId="{B9B01E9C-7042-483B-BF74-B36040E286E1}" srcOrd="1" destOrd="0" parTransId="{DAFF24BF-AC7A-42E1-B688-7B0E97A5E02D}" sibTransId="{FFC621E8-F25A-4694-B51D-DE57FFDCA2A2}"/>
    <dgm:cxn modelId="{9BDE0B10-1925-4D12-9F61-A3443A70987C}" type="presOf" srcId="{CE912C1C-E160-466E-8EF8-6CE7012E99D2}" destId="{EE26BB73-E9B2-41B0-8E40-03593AC7F8A5}" srcOrd="0" destOrd="0" presId="urn:microsoft.com/office/officeart/2005/8/layout/cycle2"/>
    <dgm:cxn modelId="{8EE3A8A4-9871-487B-804F-D90350D2E1D0}" srcId="{88C9F297-E4C1-4A0B-B88B-D443A7454323}" destId="{9ACAA974-E56B-4576-A823-8C23042EB28E}" srcOrd="0" destOrd="0" parTransId="{B36A0873-30A2-4426-B17E-EFE8F7DEA190}" sibTransId="{1EAA95A2-5C79-4871-AEF1-862ED0AA2B4C}"/>
    <dgm:cxn modelId="{BE6D43D8-8C81-4C60-99A5-C57694EE837E}" type="presOf" srcId="{1A90699A-DC72-4D7B-BF9A-3728F40725C4}" destId="{D4EEF8D3-F78D-4788-96F1-E7468C9FC2E2}" srcOrd="1" destOrd="0" presId="urn:microsoft.com/office/officeart/2005/8/layout/cycle2"/>
    <dgm:cxn modelId="{DACE21F4-9ABC-4843-BB25-5550B5888B91}" srcId="{88C9F297-E4C1-4A0B-B88B-D443A7454323}" destId="{FBC04FDD-4FF1-4397-A0B8-D82DF7D9C3B4}" srcOrd="2" destOrd="0" parTransId="{990981DF-2ECA-4AE1-859B-61BD1C0E3F0E}" sibTransId="{CDA8BC7D-32A6-486B-8342-B74D8D20AE79}"/>
    <dgm:cxn modelId="{B6ED4957-BFFE-4C5A-BDF6-25D326DD3826}" type="presOf" srcId="{1A90699A-DC72-4D7B-BF9A-3728F40725C4}" destId="{C43CA68C-F80A-46F8-A892-C9FF4C75D6C9}" srcOrd="0" destOrd="0" presId="urn:microsoft.com/office/officeart/2005/8/layout/cycle2"/>
    <dgm:cxn modelId="{C41A6192-1165-4211-81A9-19B969AF159F}" type="presOf" srcId="{B9B01E9C-7042-483B-BF74-B36040E286E1}" destId="{931BB913-BCA4-4B91-8731-96BBC7A3B640}" srcOrd="0" destOrd="0" presId="urn:microsoft.com/office/officeart/2005/8/layout/cycle2"/>
    <dgm:cxn modelId="{95205215-3D4F-4542-8F44-9C9AE8C6A544}" type="presOf" srcId="{FBC04FDD-4FF1-4397-A0B8-D82DF7D9C3B4}" destId="{B284D811-B290-4205-B603-32D362CE4D85}" srcOrd="0" destOrd="0" presId="urn:microsoft.com/office/officeart/2005/8/layout/cycle2"/>
    <dgm:cxn modelId="{9998272F-A1FD-4D4A-9E05-CF94E2503DCC}" type="presOf" srcId="{CDA8BC7D-32A6-486B-8342-B74D8D20AE79}" destId="{9595568C-ED9E-4702-8275-44082C0B09A2}" srcOrd="1" destOrd="0" presId="urn:microsoft.com/office/officeart/2005/8/layout/cycle2"/>
    <dgm:cxn modelId="{7CD36128-9554-4E3F-9130-65AFA284BCC3}" type="presOf" srcId="{64F5B6C8-4FA1-4596-B905-ACE55609F7D7}" destId="{D00A4EFB-B71C-45B9-94CA-E5DB91E78795}" srcOrd="1" destOrd="0" presId="urn:microsoft.com/office/officeart/2005/8/layout/cycle2"/>
    <dgm:cxn modelId="{6A9D3108-EC9D-4A51-BC27-A148DBAF8D20}" type="presParOf" srcId="{DDAF93EE-5238-4D3F-8076-08C5AD5733BF}" destId="{BB11741F-31CE-4984-A514-B249AF36A39B}" srcOrd="0" destOrd="0" presId="urn:microsoft.com/office/officeart/2005/8/layout/cycle2"/>
    <dgm:cxn modelId="{CFCD1D67-ECBB-4F85-AB69-3088F4E72BB4}" type="presParOf" srcId="{DDAF93EE-5238-4D3F-8076-08C5AD5733BF}" destId="{808F2640-4795-466B-B5B6-50A008EC6472}" srcOrd="1" destOrd="0" presId="urn:microsoft.com/office/officeart/2005/8/layout/cycle2"/>
    <dgm:cxn modelId="{D92105AA-7B90-497F-9B4C-F4B1C8E67838}" type="presParOf" srcId="{808F2640-4795-466B-B5B6-50A008EC6472}" destId="{136B7516-9962-4F3D-9BFF-19B09CFF085F}" srcOrd="0" destOrd="0" presId="urn:microsoft.com/office/officeart/2005/8/layout/cycle2"/>
    <dgm:cxn modelId="{742406E8-9D5C-4D2B-9E4E-07D1A818B85F}" type="presParOf" srcId="{DDAF93EE-5238-4D3F-8076-08C5AD5733BF}" destId="{931BB913-BCA4-4B91-8731-96BBC7A3B640}" srcOrd="2" destOrd="0" presId="urn:microsoft.com/office/officeart/2005/8/layout/cycle2"/>
    <dgm:cxn modelId="{C4B10407-F8DA-44DF-9A8A-DA6A394F35D3}" type="presParOf" srcId="{DDAF93EE-5238-4D3F-8076-08C5AD5733BF}" destId="{8A4C612A-BEE2-4EAE-AD51-4FEE5BF8FD24}" srcOrd="3" destOrd="0" presId="urn:microsoft.com/office/officeart/2005/8/layout/cycle2"/>
    <dgm:cxn modelId="{B320F02F-A7C8-4143-9CEA-F502CED47456}" type="presParOf" srcId="{8A4C612A-BEE2-4EAE-AD51-4FEE5BF8FD24}" destId="{A2C30682-BA97-49F2-AE55-383898D4A31C}" srcOrd="0" destOrd="0" presId="urn:microsoft.com/office/officeart/2005/8/layout/cycle2"/>
    <dgm:cxn modelId="{D5C428B0-5E83-4B62-A687-76B5B0EE39B0}" type="presParOf" srcId="{DDAF93EE-5238-4D3F-8076-08C5AD5733BF}" destId="{B284D811-B290-4205-B603-32D362CE4D85}" srcOrd="4" destOrd="0" presId="urn:microsoft.com/office/officeart/2005/8/layout/cycle2"/>
    <dgm:cxn modelId="{88CFDD75-70B8-4A58-8757-C1BF43AFF4E2}" type="presParOf" srcId="{DDAF93EE-5238-4D3F-8076-08C5AD5733BF}" destId="{3F4FF45B-01A5-4FFE-A688-BCAA3CA8E89A}" srcOrd="5" destOrd="0" presId="urn:microsoft.com/office/officeart/2005/8/layout/cycle2"/>
    <dgm:cxn modelId="{27CD7505-3FE9-420C-A31C-F1103F8F2379}" type="presParOf" srcId="{3F4FF45B-01A5-4FFE-A688-BCAA3CA8E89A}" destId="{9595568C-ED9E-4702-8275-44082C0B09A2}" srcOrd="0" destOrd="0" presId="urn:microsoft.com/office/officeart/2005/8/layout/cycle2"/>
    <dgm:cxn modelId="{5540ADB1-D70B-4771-876D-433600940528}" type="presParOf" srcId="{DDAF93EE-5238-4D3F-8076-08C5AD5733BF}" destId="{EE26BB73-E9B2-41B0-8E40-03593AC7F8A5}" srcOrd="6" destOrd="0" presId="urn:microsoft.com/office/officeart/2005/8/layout/cycle2"/>
    <dgm:cxn modelId="{5B08069C-C9D8-4579-8D87-4ACB59E97E5F}" type="presParOf" srcId="{DDAF93EE-5238-4D3F-8076-08C5AD5733BF}" destId="{C43CA68C-F80A-46F8-A892-C9FF4C75D6C9}" srcOrd="7" destOrd="0" presId="urn:microsoft.com/office/officeart/2005/8/layout/cycle2"/>
    <dgm:cxn modelId="{1A1F4FDF-44E6-46A2-BDE7-46201F166DD0}" type="presParOf" srcId="{C43CA68C-F80A-46F8-A892-C9FF4C75D6C9}" destId="{D4EEF8D3-F78D-4788-96F1-E7468C9FC2E2}" srcOrd="0" destOrd="0" presId="urn:microsoft.com/office/officeart/2005/8/layout/cycle2"/>
    <dgm:cxn modelId="{997E684C-D0F2-433E-9AF2-D072222C3CF3}" type="presParOf" srcId="{DDAF93EE-5238-4D3F-8076-08C5AD5733BF}" destId="{78225C1F-B53C-483F-9285-DEAACD592C65}" srcOrd="8" destOrd="0" presId="urn:microsoft.com/office/officeart/2005/8/layout/cycle2"/>
    <dgm:cxn modelId="{359A19B4-0197-46B1-919C-44925C317647}" type="presParOf" srcId="{DDAF93EE-5238-4D3F-8076-08C5AD5733BF}" destId="{1E7716EB-42D6-44AC-B490-D4BDA457EDCD}" srcOrd="9" destOrd="0" presId="urn:microsoft.com/office/officeart/2005/8/layout/cycle2"/>
    <dgm:cxn modelId="{4FAC77A6-CBB8-428C-8677-0D60B19DB3AA}" type="presParOf" srcId="{1E7716EB-42D6-44AC-B490-D4BDA457EDCD}" destId="{D00A4EFB-B71C-45B9-94CA-E5DB91E7879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5F4D9-FB8B-46EC-81CE-76B4BAAE1BE2}">
      <dsp:nvSpPr>
        <dsp:cNvPr id="0" name=""/>
        <dsp:cNvSpPr/>
      </dsp:nvSpPr>
      <dsp:spPr>
        <a:xfrm>
          <a:off x="3419385" y="2013276"/>
          <a:ext cx="1750392" cy="211265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Вправа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“ Погода ”</a:t>
          </a:r>
          <a:endParaRPr lang="ru-RU" sz="2400" kern="1200" dirty="0"/>
        </a:p>
      </dsp:txBody>
      <dsp:txXfrm>
        <a:off x="3675724" y="2322667"/>
        <a:ext cx="1237714" cy="1493870"/>
      </dsp:txXfrm>
    </dsp:sp>
    <dsp:sp modelId="{1CDC77E2-CB09-4173-84DC-C344E4790863}">
      <dsp:nvSpPr>
        <dsp:cNvPr id="0" name=""/>
        <dsp:cNvSpPr/>
      </dsp:nvSpPr>
      <dsp:spPr>
        <a:xfrm rot="16200000">
          <a:off x="4229947" y="1626727"/>
          <a:ext cx="129266" cy="5365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249337" y="1753420"/>
        <a:ext cx="90486" cy="321909"/>
      </dsp:txXfrm>
    </dsp:sp>
    <dsp:sp modelId="{C8111BBC-3295-4168-B6F4-7711EC468CDD}">
      <dsp:nvSpPr>
        <dsp:cNvPr id="0" name=""/>
        <dsp:cNvSpPr/>
      </dsp:nvSpPr>
      <dsp:spPr>
        <a:xfrm>
          <a:off x="2983604" y="-45372"/>
          <a:ext cx="2621952" cy="181474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Яка пора року зараз?</a:t>
          </a:r>
          <a:endParaRPr lang="ru-RU" sz="2600" kern="1200" dirty="0"/>
        </a:p>
      </dsp:txBody>
      <dsp:txXfrm>
        <a:off x="3367580" y="220392"/>
        <a:ext cx="1854000" cy="1283221"/>
      </dsp:txXfrm>
    </dsp:sp>
    <dsp:sp modelId="{02F76BCD-8B06-4544-A440-AEF622451212}">
      <dsp:nvSpPr>
        <dsp:cNvPr id="0" name=""/>
        <dsp:cNvSpPr/>
      </dsp:nvSpPr>
      <dsp:spPr>
        <a:xfrm>
          <a:off x="5249531" y="2801344"/>
          <a:ext cx="192134" cy="5365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249531" y="2908647"/>
        <a:ext cx="134494" cy="321909"/>
      </dsp:txXfrm>
    </dsp:sp>
    <dsp:sp modelId="{7EFA16F4-57F3-4ED1-9EEB-0067EF26EBF7}">
      <dsp:nvSpPr>
        <dsp:cNvPr id="0" name=""/>
        <dsp:cNvSpPr/>
      </dsp:nvSpPr>
      <dsp:spPr>
        <a:xfrm>
          <a:off x="5532295" y="1994858"/>
          <a:ext cx="1939773" cy="2149487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Тепло чи холодно надворі?</a:t>
          </a:r>
          <a:endParaRPr lang="ru-RU" sz="2600" kern="1200" dirty="0"/>
        </a:p>
      </dsp:txBody>
      <dsp:txXfrm>
        <a:off x="5816368" y="2309643"/>
        <a:ext cx="1371627" cy="1519917"/>
      </dsp:txXfrm>
    </dsp:sp>
    <dsp:sp modelId="{0A2AF6DF-4495-46A6-97CD-CAC10F6A7A4F}">
      <dsp:nvSpPr>
        <dsp:cNvPr id="0" name=""/>
        <dsp:cNvSpPr/>
      </dsp:nvSpPr>
      <dsp:spPr>
        <a:xfrm rot="5400000">
          <a:off x="4193268" y="4043092"/>
          <a:ext cx="202625" cy="5365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223662" y="4120002"/>
        <a:ext cx="141838" cy="321909"/>
      </dsp:txXfrm>
    </dsp:sp>
    <dsp:sp modelId="{CE7CCE1B-4777-4DD0-A791-BD45C8754748}">
      <dsp:nvSpPr>
        <dsp:cNvPr id="0" name=""/>
        <dsp:cNvSpPr/>
      </dsp:nvSpPr>
      <dsp:spPr>
        <a:xfrm>
          <a:off x="2853554" y="4508241"/>
          <a:ext cx="2882052" cy="1537922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Який стан неба?</a:t>
          </a:r>
          <a:endParaRPr lang="ru-RU" sz="2500" kern="1200" dirty="0"/>
        </a:p>
      </dsp:txBody>
      <dsp:txXfrm>
        <a:off x="3275621" y="4733464"/>
        <a:ext cx="2037918" cy="1087476"/>
      </dsp:txXfrm>
    </dsp:sp>
    <dsp:sp modelId="{AADE6512-0ADE-46D1-83A6-8FB0D844C5A7}">
      <dsp:nvSpPr>
        <dsp:cNvPr id="0" name=""/>
        <dsp:cNvSpPr/>
      </dsp:nvSpPr>
      <dsp:spPr>
        <a:xfrm rot="10552653">
          <a:off x="3140308" y="2877379"/>
          <a:ext cx="198646" cy="5365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199825" y="2982540"/>
        <a:ext cx="139052" cy="321909"/>
      </dsp:txXfrm>
    </dsp:sp>
    <dsp:sp modelId="{0F3D1180-FFFA-47FE-9612-83F543B91B5D}">
      <dsp:nvSpPr>
        <dsp:cNvPr id="0" name=""/>
        <dsp:cNvSpPr/>
      </dsp:nvSpPr>
      <dsp:spPr>
        <a:xfrm>
          <a:off x="1212432" y="2070860"/>
          <a:ext cx="1836178" cy="2309432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Який місяць?</a:t>
          </a:r>
          <a:endParaRPr lang="ru-RU" sz="2500" kern="1200" dirty="0"/>
        </a:p>
      </dsp:txBody>
      <dsp:txXfrm>
        <a:off x="1481334" y="2409068"/>
        <a:ext cx="1298374" cy="163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8CAC0C-4297-4CD6-8B26-E53EDF54B2A3}">
      <dsp:nvSpPr>
        <dsp:cNvPr id="0" name=""/>
        <dsp:cNvSpPr/>
      </dsp:nvSpPr>
      <dsp:spPr>
        <a:xfrm>
          <a:off x="4114800" y="2076542"/>
          <a:ext cx="3222736" cy="372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39"/>
              </a:lnTo>
              <a:lnTo>
                <a:pt x="3222736" y="186439"/>
              </a:lnTo>
              <a:lnTo>
                <a:pt x="3222736" y="37287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432E60-F7EC-4F92-9560-429DE130DDD7}">
      <dsp:nvSpPr>
        <dsp:cNvPr id="0" name=""/>
        <dsp:cNvSpPr/>
      </dsp:nvSpPr>
      <dsp:spPr>
        <a:xfrm>
          <a:off x="4114800" y="2076542"/>
          <a:ext cx="1074245" cy="372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39"/>
              </a:lnTo>
              <a:lnTo>
                <a:pt x="1074245" y="186439"/>
              </a:lnTo>
              <a:lnTo>
                <a:pt x="1074245" y="37287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75B6E-DA97-4CBD-B293-642D11B61935}">
      <dsp:nvSpPr>
        <dsp:cNvPr id="0" name=""/>
        <dsp:cNvSpPr/>
      </dsp:nvSpPr>
      <dsp:spPr>
        <a:xfrm>
          <a:off x="3040554" y="2076542"/>
          <a:ext cx="1074245" cy="372878"/>
        </a:xfrm>
        <a:custGeom>
          <a:avLst/>
          <a:gdLst/>
          <a:ahLst/>
          <a:cxnLst/>
          <a:rect l="0" t="0" r="0" b="0"/>
          <a:pathLst>
            <a:path>
              <a:moveTo>
                <a:pt x="1074245" y="0"/>
              </a:moveTo>
              <a:lnTo>
                <a:pt x="1074245" y="186439"/>
              </a:lnTo>
              <a:lnTo>
                <a:pt x="0" y="186439"/>
              </a:lnTo>
              <a:lnTo>
                <a:pt x="0" y="37287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7A076F-383B-441B-A524-D7FE047A0E31}">
      <dsp:nvSpPr>
        <dsp:cNvPr id="0" name=""/>
        <dsp:cNvSpPr/>
      </dsp:nvSpPr>
      <dsp:spPr>
        <a:xfrm>
          <a:off x="892063" y="2076542"/>
          <a:ext cx="3222736" cy="372878"/>
        </a:xfrm>
        <a:custGeom>
          <a:avLst/>
          <a:gdLst/>
          <a:ahLst/>
          <a:cxnLst/>
          <a:rect l="0" t="0" r="0" b="0"/>
          <a:pathLst>
            <a:path>
              <a:moveTo>
                <a:pt x="3222736" y="0"/>
              </a:moveTo>
              <a:lnTo>
                <a:pt x="3222736" y="186439"/>
              </a:lnTo>
              <a:lnTo>
                <a:pt x="0" y="186439"/>
              </a:lnTo>
              <a:lnTo>
                <a:pt x="0" y="37287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5BE640-DAC9-4AE0-B5C8-C99FA8E19348}">
      <dsp:nvSpPr>
        <dsp:cNvPr id="0" name=""/>
        <dsp:cNvSpPr/>
      </dsp:nvSpPr>
      <dsp:spPr>
        <a:xfrm>
          <a:off x="1143010" y="1188735"/>
          <a:ext cx="5943578" cy="88780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Поділ птахів за способом живлення</a:t>
          </a:r>
          <a:endParaRPr lang="ru-RU" sz="2800" b="1" kern="1200" dirty="0"/>
        </a:p>
      </dsp:txBody>
      <dsp:txXfrm>
        <a:off x="1143010" y="1188735"/>
        <a:ext cx="5943578" cy="887806"/>
      </dsp:txXfrm>
    </dsp:sp>
    <dsp:sp modelId="{C455E947-D0AF-40FE-88BA-00AD38F1A969}">
      <dsp:nvSpPr>
        <dsp:cNvPr id="0" name=""/>
        <dsp:cNvSpPr/>
      </dsp:nvSpPr>
      <dsp:spPr>
        <a:xfrm>
          <a:off x="4256" y="2449420"/>
          <a:ext cx="1775612" cy="8878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Комахоїдні</a:t>
          </a:r>
          <a:endParaRPr lang="ru-RU" sz="2600" b="1" kern="1200" dirty="0"/>
        </a:p>
      </dsp:txBody>
      <dsp:txXfrm>
        <a:off x="4256" y="2449420"/>
        <a:ext cx="1775612" cy="887806"/>
      </dsp:txXfrm>
    </dsp:sp>
    <dsp:sp modelId="{462C81D4-8C31-4D90-AD7E-4F5153B04FFF}">
      <dsp:nvSpPr>
        <dsp:cNvPr id="0" name=""/>
        <dsp:cNvSpPr/>
      </dsp:nvSpPr>
      <dsp:spPr>
        <a:xfrm>
          <a:off x="2152748" y="2449420"/>
          <a:ext cx="1775612" cy="8878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Рослиноїдні</a:t>
          </a:r>
          <a:endParaRPr lang="ru-RU" sz="2600" b="1" kern="1200" dirty="0"/>
        </a:p>
      </dsp:txBody>
      <dsp:txXfrm>
        <a:off x="2152748" y="2449420"/>
        <a:ext cx="1775612" cy="887806"/>
      </dsp:txXfrm>
    </dsp:sp>
    <dsp:sp modelId="{52CBEC11-B81F-4431-9F73-F23EDE7358C6}">
      <dsp:nvSpPr>
        <dsp:cNvPr id="0" name=""/>
        <dsp:cNvSpPr/>
      </dsp:nvSpPr>
      <dsp:spPr>
        <a:xfrm>
          <a:off x="4301239" y="2449420"/>
          <a:ext cx="1775612" cy="8878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Хижі</a:t>
          </a:r>
          <a:endParaRPr lang="ru-RU" sz="2600" b="1" kern="1200" dirty="0"/>
        </a:p>
      </dsp:txBody>
      <dsp:txXfrm>
        <a:off x="4301239" y="2449420"/>
        <a:ext cx="1775612" cy="887806"/>
      </dsp:txXfrm>
    </dsp:sp>
    <dsp:sp modelId="{658A4048-9A4C-40C3-B4DA-962BFEA0D14B}">
      <dsp:nvSpPr>
        <dsp:cNvPr id="0" name=""/>
        <dsp:cNvSpPr/>
      </dsp:nvSpPr>
      <dsp:spPr>
        <a:xfrm>
          <a:off x="6449730" y="2449420"/>
          <a:ext cx="1775612" cy="8878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Всеїдні</a:t>
          </a:r>
          <a:endParaRPr lang="ru-RU" sz="2600" b="1" kern="1200" dirty="0"/>
        </a:p>
      </dsp:txBody>
      <dsp:txXfrm>
        <a:off x="6449730" y="2449420"/>
        <a:ext cx="1775612" cy="8878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1741F-31CE-4984-A514-B249AF36A39B}">
      <dsp:nvSpPr>
        <dsp:cNvPr id="0" name=""/>
        <dsp:cNvSpPr/>
      </dsp:nvSpPr>
      <dsp:spPr>
        <a:xfrm>
          <a:off x="2533250" y="1253"/>
          <a:ext cx="1410523" cy="14105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002060"/>
              </a:solidFill>
            </a:rPr>
            <a:t>Знищують шкідників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2739816" y="207819"/>
        <a:ext cx="997391" cy="997391"/>
      </dsp:txXfrm>
    </dsp:sp>
    <dsp:sp modelId="{808F2640-4795-466B-B5B6-50A008EC6472}">
      <dsp:nvSpPr>
        <dsp:cNvPr id="0" name=""/>
        <dsp:cNvSpPr/>
      </dsp:nvSpPr>
      <dsp:spPr>
        <a:xfrm rot="2160000">
          <a:off x="3899435" y="1085255"/>
          <a:ext cx="375964" cy="4760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910205" y="1147317"/>
        <a:ext cx="263175" cy="285631"/>
      </dsp:txXfrm>
    </dsp:sp>
    <dsp:sp modelId="{931BB913-BCA4-4B91-8731-96BBC7A3B640}">
      <dsp:nvSpPr>
        <dsp:cNvPr id="0" name=""/>
        <dsp:cNvSpPr/>
      </dsp:nvSpPr>
      <dsp:spPr>
        <a:xfrm>
          <a:off x="4248277" y="1247293"/>
          <a:ext cx="1410523" cy="1410523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Розносять насіння</a:t>
          </a:r>
          <a:endParaRPr lang="ru-RU" sz="1400" b="1" kern="1200" dirty="0"/>
        </a:p>
      </dsp:txBody>
      <dsp:txXfrm>
        <a:off x="4454843" y="1453859"/>
        <a:ext cx="997391" cy="997391"/>
      </dsp:txXfrm>
    </dsp:sp>
    <dsp:sp modelId="{8A4C612A-BEE2-4EAE-AD51-4FEE5BF8FD24}">
      <dsp:nvSpPr>
        <dsp:cNvPr id="0" name=""/>
        <dsp:cNvSpPr/>
      </dsp:nvSpPr>
      <dsp:spPr>
        <a:xfrm rot="6480000">
          <a:off x="4441304" y="2712477"/>
          <a:ext cx="375964" cy="4760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4515125" y="2754053"/>
        <a:ext cx="263175" cy="285631"/>
      </dsp:txXfrm>
    </dsp:sp>
    <dsp:sp modelId="{B284D811-B290-4205-B603-32D362CE4D85}">
      <dsp:nvSpPr>
        <dsp:cNvPr id="0" name=""/>
        <dsp:cNvSpPr/>
      </dsp:nvSpPr>
      <dsp:spPr>
        <a:xfrm>
          <a:off x="3593195" y="3263428"/>
          <a:ext cx="1410523" cy="1410523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Дають людині харчування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3799761" y="3469994"/>
        <a:ext cx="997391" cy="997391"/>
      </dsp:txXfrm>
    </dsp:sp>
    <dsp:sp modelId="{3F4FF45B-01A5-4FFE-A688-BCAA3CA8E89A}">
      <dsp:nvSpPr>
        <dsp:cNvPr id="0" name=""/>
        <dsp:cNvSpPr/>
      </dsp:nvSpPr>
      <dsp:spPr>
        <a:xfrm rot="10800000">
          <a:off x="3061170" y="3730664"/>
          <a:ext cx="375964" cy="4760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3173959" y="3825874"/>
        <a:ext cx="263175" cy="285631"/>
      </dsp:txXfrm>
    </dsp:sp>
    <dsp:sp modelId="{EE26BB73-E9B2-41B0-8E40-03593AC7F8A5}">
      <dsp:nvSpPr>
        <dsp:cNvPr id="0" name=""/>
        <dsp:cNvSpPr/>
      </dsp:nvSpPr>
      <dsp:spPr>
        <a:xfrm>
          <a:off x="1473304" y="3263428"/>
          <a:ext cx="1410523" cy="1410523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Піднімають настрій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679870" y="3469994"/>
        <a:ext cx="997391" cy="997391"/>
      </dsp:txXfrm>
    </dsp:sp>
    <dsp:sp modelId="{C43CA68C-F80A-46F8-A892-C9FF4C75D6C9}">
      <dsp:nvSpPr>
        <dsp:cNvPr id="0" name=""/>
        <dsp:cNvSpPr/>
      </dsp:nvSpPr>
      <dsp:spPr>
        <a:xfrm rot="15082916">
          <a:off x="1625856" y="2703726"/>
          <a:ext cx="413493" cy="4760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1707682" y="2857714"/>
        <a:ext cx="289445" cy="285631"/>
      </dsp:txXfrm>
    </dsp:sp>
    <dsp:sp modelId="{78225C1F-B53C-483F-9285-DEAACD592C65}">
      <dsp:nvSpPr>
        <dsp:cNvPr id="0" name=""/>
        <dsp:cNvSpPr/>
      </dsp:nvSpPr>
      <dsp:spPr>
        <a:xfrm>
          <a:off x="773905" y="1187372"/>
          <a:ext cx="1410523" cy="1410523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FF0000"/>
              </a:solidFill>
            </a:rPr>
            <a:t>Лікують людей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80471" y="1393938"/>
        <a:ext cx="997391" cy="997391"/>
      </dsp:txXfrm>
    </dsp:sp>
    <dsp:sp modelId="{1E7716EB-42D6-44AC-B490-D4BDA457EDCD}">
      <dsp:nvSpPr>
        <dsp:cNvPr id="0" name=""/>
        <dsp:cNvSpPr/>
      </dsp:nvSpPr>
      <dsp:spPr>
        <a:xfrm rot="19560771">
          <a:off x="2161496" y="1067513"/>
          <a:ext cx="376993" cy="4760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171157" y="1194334"/>
        <a:ext cx="263895" cy="2856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30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9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7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6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24"/>
          <a:stretch/>
        </p:blipFill>
        <p:spPr>
          <a:xfrm>
            <a:off x="0" y="5747"/>
            <a:ext cx="9144000" cy="68629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48" y="476672"/>
            <a:ext cx="9140552" cy="2569848"/>
          </a:xfrm>
          <a:prstGeom prst="roundRect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dirty="0" smtClean="0"/>
          </a:p>
          <a:p>
            <a:pPr algn="ctr"/>
            <a:r>
              <a:rPr lang="uk-UA" sz="3600" b="1" dirty="0" smtClean="0">
                <a:solidFill>
                  <a:schemeClr val="bg1"/>
                </a:solidFill>
              </a:rPr>
              <a:t>Девіз </a:t>
            </a:r>
            <a:r>
              <a:rPr lang="uk-UA" sz="3600" b="1" dirty="0">
                <a:solidFill>
                  <a:schemeClr val="bg1"/>
                </a:solidFill>
              </a:rPr>
              <a:t>уроку:</a:t>
            </a:r>
            <a:r>
              <a:rPr lang="uk-UA" sz="3200" b="1" dirty="0">
                <a:solidFill>
                  <a:schemeClr val="bg1"/>
                </a:solidFill>
              </a:rPr>
              <a:t/>
            </a:r>
            <a:br>
              <a:rPr lang="uk-UA" sz="3200" b="1" dirty="0">
                <a:solidFill>
                  <a:schemeClr val="bg1"/>
                </a:solidFill>
              </a:rPr>
            </a:br>
            <a:r>
              <a:rPr lang="uk-UA" sz="3200" b="1" dirty="0">
                <a:solidFill>
                  <a:schemeClr val="bg1"/>
                </a:solidFill>
              </a:rPr>
              <a:t>Не просто слухати, а чути.</a:t>
            </a:r>
            <a:br>
              <a:rPr lang="uk-UA" sz="3200" b="1" dirty="0">
                <a:solidFill>
                  <a:schemeClr val="bg1"/>
                </a:solidFill>
              </a:rPr>
            </a:br>
            <a:r>
              <a:rPr lang="uk-UA" sz="3200" b="1" dirty="0">
                <a:solidFill>
                  <a:schemeClr val="bg1"/>
                </a:solidFill>
              </a:rPr>
              <a:t>Не просто дивитись, а бачити.</a:t>
            </a:r>
            <a:br>
              <a:rPr lang="uk-UA" sz="3200" b="1" dirty="0">
                <a:solidFill>
                  <a:schemeClr val="bg1"/>
                </a:solidFill>
              </a:rPr>
            </a:br>
            <a:r>
              <a:rPr lang="uk-UA" sz="3200" b="1" dirty="0">
                <a:solidFill>
                  <a:schemeClr val="bg1"/>
                </a:solidFill>
              </a:rPr>
              <a:t>Запам'ятовувати, відповідати</a:t>
            </a:r>
            <a:r>
              <a:rPr lang="uk-UA" sz="3200" dirty="0">
                <a:solidFill>
                  <a:schemeClr val="bg1"/>
                </a:solidFill>
              </a:rPr>
              <a:t/>
            </a:r>
            <a:br>
              <a:rPr lang="uk-UA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07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7088"/>
              </p:ext>
            </p:extLst>
          </p:nvPr>
        </p:nvGraphicFramePr>
        <p:xfrm>
          <a:off x="642910" y="114298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Какая птица имеет свой персональный праздник? . Вездесущие синицы. . Обсуждение на LiveInternet - Российский Сервис Онлайн-Дневн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16510"/>
            <a:ext cx="2333749" cy="169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оловей-красношейка 1993 Алфимова Н. - Наши друзья - птицы. …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97" y="5229200"/>
            <a:ext cx="1753171" cy="1579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/>
          <a:stretch/>
        </p:blipFill>
        <p:spPr>
          <a:xfrm>
            <a:off x="5290456" y="4924745"/>
            <a:ext cx="1597631" cy="18840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2"/>
          <a:stretch/>
        </p:blipFill>
        <p:spPr>
          <a:xfrm>
            <a:off x="7380312" y="5079437"/>
            <a:ext cx="1609995" cy="1729348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Результати дослідження</a:t>
            </a:r>
            <a:endParaRPr lang="ru-RU" sz="5400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47" y="2520331"/>
            <a:ext cx="4348063" cy="422182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4834880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 smtClean="0"/>
              <a:t>Крильця пташки розправляють,</a:t>
            </a:r>
          </a:p>
          <a:p>
            <a:pPr marL="0" indent="0">
              <a:buNone/>
            </a:pPr>
            <a:r>
              <a:rPr lang="uk-UA" dirty="0" smtClean="0"/>
              <a:t>Їх до сонця підіймають.</a:t>
            </a:r>
          </a:p>
          <a:p>
            <a:pPr marL="0" indent="0">
              <a:buNone/>
            </a:pPr>
            <a:r>
              <a:rPr lang="uk-UA" dirty="0" smtClean="0"/>
              <a:t>Потім можна політати </a:t>
            </a:r>
          </a:p>
          <a:p>
            <a:pPr marL="0" indent="0">
              <a:buNone/>
            </a:pPr>
            <a:r>
              <a:rPr lang="uk-UA" dirty="0" smtClean="0"/>
              <a:t>І комашок поганяти.</a:t>
            </a:r>
          </a:p>
          <a:p>
            <a:pPr marL="0" indent="0">
              <a:buNone/>
            </a:pPr>
            <a:r>
              <a:rPr lang="uk-UA" dirty="0" smtClean="0"/>
              <a:t>На галявину злетілись</a:t>
            </a:r>
          </a:p>
          <a:p>
            <a:pPr marL="0" indent="0">
              <a:buNone/>
            </a:pPr>
            <a:r>
              <a:rPr lang="uk-UA" dirty="0" smtClean="0"/>
              <a:t> Там зернят вони наїлись.</a:t>
            </a:r>
          </a:p>
          <a:p>
            <a:pPr marL="0" indent="0">
              <a:buNone/>
            </a:pPr>
            <a:r>
              <a:rPr lang="uk-UA" dirty="0" smtClean="0"/>
              <a:t>Потім знову полетіли </a:t>
            </a:r>
          </a:p>
          <a:p>
            <a:pPr marL="0" indent="0">
              <a:buNone/>
            </a:pPr>
            <a:r>
              <a:rPr lang="uk-UA" dirty="0" smtClean="0"/>
              <a:t>У гніздечко тихо сіли.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-34957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err="1"/>
              <a:t>Фізкультхвилинка</a:t>
            </a:r>
            <a:endParaRPr lang="ru-RU" sz="54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06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r="7500"/>
          <a:stretch/>
        </p:blipFill>
        <p:spPr bwMode="auto">
          <a:xfrm>
            <a:off x="2571736" y="1636000"/>
            <a:ext cx="3937921" cy="501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Вправа «Нагодуй пташку»</a:t>
            </a:r>
            <a:endParaRPr lang="ru-RU" sz="5400" dirty="0" smtClean="0"/>
          </a:p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 rot="19946034">
            <a:off x="4343578" y="2832033"/>
            <a:ext cx="181779" cy="276227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3021538">
            <a:off x="4535302" y="4265431"/>
            <a:ext cx="187759" cy="134483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3997780">
            <a:off x="4306263" y="2531726"/>
            <a:ext cx="207171" cy="167139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0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872602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3512"/>
            <a:ext cx="1714488" cy="1714488"/>
          </a:xfrm>
          <a:prstGeom prst="rect">
            <a:avLst/>
          </a:prstGeom>
        </p:spPr>
      </p:pic>
      <p:pic>
        <p:nvPicPr>
          <p:cNvPr id="5" name="Рисунок 4" descr="pochemuchk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4044346"/>
            <a:ext cx="5043475" cy="281365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uk-UA" b="1" dirty="0"/>
              <a:t>Горобець</a:t>
            </a:r>
            <a:r>
              <a:rPr lang="uk-UA" dirty="0"/>
              <a:t> за один день виловлює </a:t>
            </a:r>
            <a:r>
              <a:rPr lang="uk-UA" b="1" dirty="0"/>
              <a:t>500</a:t>
            </a:r>
            <a:r>
              <a:rPr lang="uk-UA" dirty="0"/>
              <a:t> комах </a:t>
            </a:r>
            <a:endParaRPr lang="ru-RU" dirty="0"/>
          </a:p>
          <a:p>
            <a:pPr lvl="0"/>
            <a:r>
              <a:rPr lang="uk-UA" b="1" dirty="0"/>
              <a:t>Синиця</a:t>
            </a:r>
            <a:r>
              <a:rPr lang="uk-UA" dirty="0"/>
              <a:t> за один день </a:t>
            </a:r>
            <a:r>
              <a:rPr lang="uk-UA" dirty="0" smtClean="0"/>
              <a:t>з’їдає </a:t>
            </a:r>
            <a:r>
              <a:rPr lang="uk-UA" b="1" dirty="0"/>
              <a:t>500 - 600</a:t>
            </a:r>
            <a:r>
              <a:rPr lang="uk-UA" dirty="0"/>
              <a:t> гусениць (зберігає 40 дерев)</a:t>
            </a:r>
            <a:endParaRPr lang="ru-RU" dirty="0"/>
          </a:p>
          <a:p>
            <a:pPr lvl="0"/>
            <a:r>
              <a:rPr lang="uk-UA" b="1" dirty="0"/>
              <a:t>Зозуля</a:t>
            </a:r>
            <a:r>
              <a:rPr lang="uk-UA" dirty="0"/>
              <a:t> за одну годину виловлює </a:t>
            </a:r>
            <a:r>
              <a:rPr lang="uk-UA" b="1" dirty="0"/>
              <a:t>100</a:t>
            </a:r>
            <a:r>
              <a:rPr lang="uk-UA" dirty="0"/>
              <a:t> гусениць, а за день – </a:t>
            </a:r>
            <a:r>
              <a:rPr lang="uk-UA" b="1" dirty="0"/>
              <a:t>1000 </a:t>
            </a:r>
            <a:r>
              <a:rPr lang="uk-UA" dirty="0"/>
              <a:t>гусениць</a:t>
            </a:r>
            <a:endParaRPr lang="ru-RU" dirty="0"/>
          </a:p>
          <a:p>
            <a:pPr lvl="0"/>
            <a:r>
              <a:rPr lang="uk-UA" b="1" dirty="0"/>
              <a:t>Сова</a:t>
            </a:r>
            <a:r>
              <a:rPr lang="uk-UA" dirty="0"/>
              <a:t> за літо з’їдає </a:t>
            </a:r>
            <a:r>
              <a:rPr lang="uk-UA" b="1" dirty="0"/>
              <a:t>1000</a:t>
            </a:r>
            <a:r>
              <a:rPr lang="uk-UA" dirty="0"/>
              <a:t> польових мишей</a:t>
            </a:r>
            <a:endParaRPr lang="ru-RU" dirty="0"/>
          </a:p>
          <a:p>
            <a:pPr lvl="0"/>
            <a:r>
              <a:rPr lang="uk-UA" b="1" dirty="0"/>
              <a:t>Ластівка</a:t>
            </a:r>
            <a:r>
              <a:rPr lang="uk-UA" dirty="0"/>
              <a:t> за літо виловлює </a:t>
            </a:r>
            <a:r>
              <a:rPr lang="uk-UA" b="1" dirty="0"/>
              <a:t>1 мільйон</a:t>
            </a:r>
            <a:r>
              <a:rPr lang="uk-UA" dirty="0"/>
              <a:t> мух і комарів</a:t>
            </a:r>
            <a:endParaRPr lang="ru-RU" dirty="0"/>
          </a:p>
          <a:p>
            <a:pPr lvl="0"/>
            <a:r>
              <a:rPr lang="uk-UA" b="1" dirty="0"/>
              <a:t>Корольок</a:t>
            </a:r>
            <a:r>
              <a:rPr lang="uk-UA" dirty="0"/>
              <a:t> за рік виловлює </a:t>
            </a:r>
            <a:r>
              <a:rPr lang="uk-UA" b="1" dirty="0"/>
              <a:t>8 – 10 мільйонів</a:t>
            </a:r>
            <a:r>
              <a:rPr lang="uk-UA" dirty="0"/>
              <a:t> комах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4800" dirty="0" smtClean="0"/>
          </a:p>
          <a:p>
            <a:pPr algn="ctr"/>
            <a:r>
              <a:rPr lang="uk-UA" sz="4800" dirty="0" smtClean="0"/>
              <a:t>Інформація «Довідкового бюро»</a:t>
            </a:r>
            <a:endParaRPr lang="ru-RU" sz="4800" dirty="0" smtClean="0"/>
          </a:p>
          <a:p>
            <a:pPr algn="ctr"/>
            <a:endParaRPr lang="ru-RU" sz="5400" dirty="0"/>
          </a:p>
          <a:p>
            <a:pPr algn="ctr"/>
            <a:endParaRPr lang="ru-RU" dirty="0"/>
          </a:p>
        </p:txBody>
      </p:sp>
      <p:pic>
        <p:nvPicPr>
          <p:cNvPr id="7" name="Рисунок 6" descr="13872602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5357834"/>
            <a:ext cx="1500166" cy="150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7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00166" y="1643050"/>
          <a:ext cx="6477024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220" name="Picture 2" descr="http://ts3.mm.bing.net/th?id=H.4585690621935923&amp;w=198&amp;h=148&amp;c=7&amp;rs=1&amp;pid=1.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1606970"/>
            <a:ext cx="1743074" cy="130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http://ts4.mm.bing.net/th?id=H.4758382647640122&amp;w=190&amp;h=145&amp;c=7&amp;rs=1&amp;pid=1.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357688"/>
            <a:ext cx="1809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http://ts1.mm.bing.net/th?id=H.4872903640482609&amp;w=227&amp;h=142&amp;c=7&amp;rs=1&amp;pid=1.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643050"/>
            <a:ext cx="21621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 descr="http://ts4.explicit.bing.net/th?id=H.4646335548688892&amp;w=221&amp;h=153&amp;c=7&amp;rs=1&amp;pid=1.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500563"/>
            <a:ext cx="21050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  <a:cs typeface="Arial" pitchFamily="34" charset="0"/>
              </a:rPr>
              <a:t>Користь від птахів</a:t>
            </a:r>
            <a:endParaRPr lang="ru-RU" sz="5400" dirty="0" smtClean="0">
              <a:solidFill>
                <a:schemeClr val="tx1"/>
              </a:solidFill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612825"/>
      </p:ext>
    </p:extLst>
  </p:cSld>
  <p:clrMapOvr>
    <a:masterClrMapping/>
  </p:clrMapOvr>
  <p:transition spd="slow" advTm="1021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4" y="332656"/>
            <a:ext cx="9173481" cy="65253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47" y="0"/>
            <a:ext cx="9144000" cy="126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5400" dirty="0" smtClean="0"/>
          </a:p>
          <a:p>
            <a:pPr algn="ctr"/>
            <a:r>
              <a:rPr lang="ru-RU" sz="5400" dirty="0" smtClean="0"/>
              <a:t> </a:t>
            </a:r>
            <a:r>
              <a:rPr lang="uk-UA" sz="5400" dirty="0"/>
              <a:t>Охорона птахів</a:t>
            </a:r>
            <a:endParaRPr lang="ru-RU" sz="5400" dirty="0"/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61910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tl886kM_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4914019"/>
            <a:ext cx="2500298" cy="194398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Опрацювати статтю підручника </a:t>
            </a:r>
          </a:p>
          <a:p>
            <a:pPr marL="514350" indent="-514350">
              <a:buNone/>
            </a:pPr>
            <a:r>
              <a:rPr lang="uk-UA" dirty="0" smtClean="0"/>
              <a:t>      </a:t>
            </a:r>
            <a:r>
              <a:rPr lang="uk-UA" dirty="0" err="1" smtClean="0"/>
              <a:t>ст</a:t>
            </a:r>
            <a:r>
              <a:rPr lang="ru-RU" dirty="0" smtClean="0"/>
              <a:t>о</a:t>
            </a:r>
            <a:r>
              <a:rPr lang="uk-UA" dirty="0" err="1" smtClean="0"/>
              <a:t>рінка</a:t>
            </a:r>
            <a:r>
              <a:rPr lang="uk-UA" dirty="0" smtClean="0"/>
              <a:t> 110-112.</a:t>
            </a:r>
          </a:p>
          <a:p>
            <a:pPr marL="0" indent="0">
              <a:buNone/>
            </a:pPr>
            <a:r>
              <a:rPr lang="en-US" dirty="0" smtClean="0"/>
              <a:t>2</a:t>
            </a:r>
            <a:r>
              <a:rPr lang="ru-RU" smtClean="0"/>
              <a:t>. </a:t>
            </a:r>
            <a:r>
              <a:rPr lang="uk-UA" smtClean="0"/>
              <a:t>Дати </a:t>
            </a:r>
            <a:r>
              <a:rPr lang="uk-UA" dirty="0" smtClean="0"/>
              <a:t>відповіді на питання рубрики «Перевір себе»</a:t>
            </a:r>
          </a:p>
          <a:p>
            <a:pPr marL="0" indent="0">
              <a:buNone/>
            </a:pPr>
            <a:r>
              <a:rPr lang="uk-UA" b="1" dirty="0" smtClean="0"/>
              <a:t>Творче завдання:</a:t>
            </a:r>
          </a:p>
          <a:p>
            <a:pPr marL="0" indent="0">
              <a:buNone/>
            </a:pPr>
            <a:r>
              <a:rPr lang="uk-UA" dirty="0" smtClean="0"/>
              <a:t>Приготувати розповідь про птахів на вибір за планом на сторінці 111.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26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 smtClean="0"/>
          </a:p>
          <a:p>
            <a:pPr algn="ctr"/>
            <a:r>
              <a:rPr lang="ru-RU" sz="5400" dirty="0" err="1" smtClean="0"/>
              <a:t>Домашнє</a:t>
            </a:r>
            <a:r>
              <a:rPr lang="ru-RU" sz="5400" dirty="0" smtClean="0"/>
              <a:t> </a:t>
            </a:r>
            <a:r>
              <a:rPr lang="ru-RU" sz="5400" dirty="0" err="1" smtClean="0"/>
              <a:t>завдання</a:t>
            </a:r>
            <a:endParaRPr lang="ru-RU" sz="5400" dirty="0" smtClean="0"/>
          </a:p>
          <a:p>
            <a:pPr algn="ctr"/>
            <a:r>
              <a:rPr lang="ru-RU" sz="400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4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55339"/>
            <a:ext cx="4896544" cy="510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6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 smtClean="0"/>
          </a:p>
          <a:p>
            <a:pPr algn="ctr"/>
            <a:r>
              <a:rPr lang="ru-RU" sz="5400" dirty="0" err="1" smtClean="0"/>
              <a:t>Рефлексія</a:t>
            </a:r>
            <a:endParaRPr lang="ru-RU" sz="5400" dirty="0" smtClean="0"/>
          </a:p>
          <a:p>
            <a:pPr algn="ctr"/>
            <a:r>
              <a:rPr lang="ru-RU" sz="400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8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38282634"/>
              </p:ext>
            </p:extLst>
          </p:nvPr>
        </p:nvGraphicFramePr>
        <p:xfrm>
          <a:off x="251520" y="332656"/>
          <a:ext cx="86409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звуки-природы-ут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45232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Ролики из категории &quot;Занятия в детском саду&quot; - Все о детских садах!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" r="31972"/>
          <a:stretch/>
        </p:blipFill>
        <p:spPr bwMode="auto">
          <a:xfrm>
            <a:off x="-30765" y="2564903"/>
            <a:ext cx="4398559" cy="430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Голоса леса скачать, Малыш в лесу - волшебные голоса природы 2007 - g-god com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94" y="2560710"/>
            <a:ext cx="4776206" cy="4281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Фото - Привет.ру - Большая синица-3 - Птицы мира - фотографии пользователя Пловец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499992" cy="2564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Самая, самая птица (Рекорды птиц) fact.vx8.ru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94" y="-14944"/>
            <a:ext cx="4776206" cy="25798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498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herrytreeanddandelionmeadowzugcantonswitzerlan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3007" name="Rectangle 15"/>
          <p:cNvSpPr>
            <a:spLocks noChangeArrowheads="1"/>
          </p:cNvSpPr>
          <p:nvPr/>
        </p:nvSpPr>
        <p:spPr bwMode="auto">
          <a:xfrm>
            <a:off x="323850" y="585788"/>
            <a:ext cx="8208963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342900" indent="-342900"/>
            <a:endParaRPr lang="ru-RU" sz="4800" b="1" i="1" dirty="0">
              <a:solidFill>
                <a:srgbClr val="339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eaLnBrk="0" hangingPunct="0"/>
            <a:endParaRPr lang="ru-RU" sz="4400" i="1" dirty="0">
              <a:solidFill>
                <a:srgbClr val="3399FF"/>
              </a:solidFill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4071942"/>
            <a:ext cx="9144000" cy="2357430"/>
          </a:xfrm>
          <a:prstGeom prst="round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uk-UA" sz="3600" b="1" dirty="0" smtClean="0">
                <a:solidFill>
                  <a:schemeClr val="tx1"/>
                </a:solidFill>
              </a:rPr>
              <a:t>Прилетіли гості,</a:t>
            </a:r>
          </a:p>
          <a:p>
            <a:pPr marL="342900" indent="-342900" algn="ctr"/>
            <a:r>
              <a:rPr lang="uk-UA" sz="3600" b="1" dirty="0" smtClean="0">
                <a:solidFill>
                  <a:schemeClr val="tx1"/>
                </a:solidFill>
              </a:rPr>
              <a:t>Сіли на помості.</a:t>
            </a:r>
          </a:p>
          <a:p>
            <a:pPr marL="342900" indent="-342900" algn="ctr"/>
            <a:r>
              <a:rPr lang="uk-UA" sz="3600" b="1" dirty="0" smtClean="0">
                <a:solidFill>
                  <a:schemeClr val="tx1"/>
                </a:solidFill>
              </a:rPr>
              <a:t>Без сокири, без лопати</a:t>
            </a:r>
          </a:p>
          <a:p>
            <a:pPr marL="342900" indent="-342900" algn="ctr"/>
            <a:r>
              <a:rPr lang="uk-UA" sz="3600" b="1" dirty="0" smtClean="0">
                <a:solidFill>
                  <a:schemeClr val="tx1"/>
                </a:solidFill>
              </a:rPr>
              <a:t>Поробили собі хати.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2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Тема уроку «</a:t>
            </a:r>
            <a:r>
              <a:rPr lang="uk-UA" dirty="0"/>
              <a:t>Птахи»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9600" dirty="0"/>
              <a:t>Відео</a:t>
            </a:r>
            <a:endParaRPr lang="ru-RU" sz="9600" dirty="0"/>
          </a:p>
        </p:txBody>
      </p:sp>
      <p:pic>
        <p:nvPicPr>
          <p:cNvPr id="5" name="Рисунок 4" descr="in Form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3A896C083EF6-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586" y="1500173"/>
            <a:ext cx="3125414" cy="2500331"/>
          </a:xfrm>
          <a:prstGeom prst="rect">
            <a:avLst/>
          </a:prstGeom>
        </p:spPr>
      </p:pic>
      <p:pic>
        <p:nvPicPr>
          <p:cNvPr id="4" name="Объект 3" descr="Аист - Обучаем персонал - Компания &quot;Эффект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"/>
          <a:stretch>
            <a:fillRect/>
          </a:stretch>
        </p:blipFill>
        <p:spPr bwMode="auto">
          <a:xfrm>
            <a:off x="4214810" y="3929066"/>
            <a:ext cx="4924255" cy="2928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азноцветные Саратовские птицы 20 фотографий ВКонтакт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36"/>
            <a:ext cx="3786182" cy="2851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Фото - Привет.ру - Большая синица-3 - Птицы мира - фотографии пользователя Пловец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5" r="9880"/>
          <a:stretch>
            <a:fillRect/>
          </a:stretch>
        </p:blipFill>
        <p:spPr bwMode="auto">
          <a:xfrm>
            <a:off x="0" y="3929066"/>
            <a:ext cx="4286248" cy="297050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-3313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Розмова птахів</a:t>
            </a:r>
            <a:endParaRPr lang="ru-RU" sz="5400" dirty="0"/>
          </a:p>
          <a:p>
            <a:pPr algn="ctr"/>
            <a:endParaRPr lang="ru-RU" dirty="0"/>
          </a:p>
        </p:txBody>
      </p:sp>
      <p:pic>
        <p:nvPicPr>
          <p:cNvPr id="10" name="Рисунок 9" descr="img_11566736_891_12.jpg"/>
          <p:cNvPicPr>
            <a:picLocks noChangeAspect="1"/>
          </p:cNvPicPr>
          <p:nvPr/>
        </p:nvPicPr>
        <p:blipFill>
          <a:blip r:embed="rId6"/>
          <a:srcRect l="19452" t="12976"/>
          <a:stretch>
            <a:fillRect/>
          </a:stretch>
        </p:blipFill>
        <p:spPr>
          <a:xfrm>
            <a:off x="3606234" y="1500174"/>
            <a:ext cx="2699467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600200"/>
            <a:ext cx="914068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/>
              <a:t>Яким дзьобом найкраще прогодуватися?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1"/>
          <a:stretch/>
        </p:blipFill>
        <p:spPr>
          <a:xfrm>
            <a:off x="2570042" y="2803412"/>
            <a:ext cx="3701411" cy="405783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-3313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/>
              <a:t>Проблемне питання:</a:t>
            </a:r>
            <a:endParaRPr lang="ru-RU" sz="54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94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" y="1988840"/>
            <a:ext cx="3418312" cy="302433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312" y="4149080"/>
            <a:ext cx="2078119" cy="215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76872"/>
            <a:ext cx="2355694" cy="256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259632" y="3861048"/>
            <a:ext cx="1522512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1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304687" y="5733256"/>
            <a:ext cx="1522512" cy="820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dirty="0"/>
              <a:t>2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020272" y="4725144"/>
            <a:ext cx="1522512" cy="820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dirty="0"/>
              <a:t>3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2367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5400" dirty="0" smtClean="0"/>
          </a:p>
          <a:p>
            <a:pPr algn="ctr"/>
            <a:r>
              <a:rPr lang="uk-UA" sz="5400" dirty="0" smtClean="0"/>
              <a:t>Форма </a:t>
            </a:r>
            <a:r>
              <a:rPr lang="uk-UA" sz="5400" dirty="0"/>
              <a:t>дзьобів</a:t>
            </a:r>
            <a:endParaRPr lang="ru-RU" sz="5400" dirty="0"/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558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Ролики из категории &quot;Занятия в детском саду&quot; - Все о детских садах!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6861"/>
            <a:ext cx="5040560" cy="2904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Голоса леса скачать, Малыш в лесу - волшебные голоса природы 2007 - g-god com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69"/>
          <a:stretch>
            <a:fillRect/>
          </a:stretch>
        </p:blipFill>
        <p:spPr bwMode="auto">
          <a:xfrm>
            <a:off x="4929190" y="3929066"/>
            <a:ext cx="4214810" cy="2928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Фото - Привет.ру - Большая синица-3 - Птицы мира - фотографии пользователя Пловец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46"/>
            <a:ext cx="4929190" cy="2865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Самая, самая птица (Рекорды птиц) fact.vx8.ru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/>
          <a:stretch>
            <a:fillRect/>
          </a:stretch>
        </p:blipFill>
        <p:spPr bwMode="auto">
          <a:xfrm>
            <a:off x="4929190" y="1249338"/>
            <a:ext cx="4214810" cy="2679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звуки-природы-ут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58214" y="6072206"/>
            <a:ext cx="609600" cy="60960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Робота в групах</a:t>
            </a:r>
            <a:endParaRPr lang="ru-RU" sz="5400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35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5|1.2|0.9|1.1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236</Words>
  <Application>Microsoft Office PowerPoint</Application>
  <PresentationFormat>Экран (4:3)</PresentationFormat>
  <Paragraphs>66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уроку «Птахи»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Point</dc:creator>
  <cp:lastModifiedBy>Point</cp:lastModifiedBy>
  <cp:revision>44</cp:revision>
  <dcterms:created xsi:type="dcterms:W3CDTF">2015-04-06T13:23:02Z</dcterms:created>
  <dcterms:modified xsi:type="dcterms:W3CDTF">2015-05-03T14:59:48Z</dcterms:modified>
</cp:coreProperties>
</file>