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1" r:id="rId4"/>
    <p:sldId id="276" r:id="rId5"/>
    <p:sldId id="269" r:id="rId6"/>
    <p:sldId id="268" r:id="rId7"/>
    <p:sldId id="267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  <p:sldId id="266" r:id="rId24"/>
    <p:sldId id="265" r:id="rId25"/>
    <p:sldId id="264" r:id="rId26"/>
    <p:sldId id="263" r:id="rId27"/>
    <p:sldId id="278" r:id="rId28"/>
    <p:sldId id="262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53C97-5619-46EC-A2E4-2E97686D21C0}" type="datetimeFigureOut">
              <a:rPr lang="ru-RU" smtClean="0"/>
              <a:pPr/>
              <a:t>28.10.2016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6FE34-7AF2-4DF3-8429-FBF6F69F3F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jpeg"/><Relationship Id="rId7" Type="http://schemas.openxmlformats.org/officeDocument/2006/relationships/image" Target="../media/image20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080;%20&#1076;&#1086;&#1082;&#1091;&#1084;&#1077;&#1085;&#1090;&#1099;\&#1056;&#1072;&#1073;&#1086;&#1095;&#1080;&#1081;%20&#1089;&#1090;&#1086;&#1083;\&#1092;&#1110;&#1079;&#1082;&#1091;&#1083;%20&#1076;&#1083;&#1103;%20&#1082;&#1086;&#1085;&#1082;&#1091;&#1088;&#1089;&#1091;\12\18%20-%20&#1042;&#1077;&#1089;&#1077;&#1083;&#1086;&#1077;%20&#1083;&#1077;&#1090;&#1086;%20(-).mp3" TargetMode="External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png"/><Relationship Id="rId9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15266" b="12766"/>
          <a:stretch>
            <a:fillRect/>
          </a:stretch>
        </p:blipFill>
        <p:spPr bwMode="auto">
          <a:xfrm>
            <a:off x="1331640" y="1484784"/>
            <a:ext cx="6198840" cy="347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75875" y="404664"/>
            <a:ext cx="39922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Людське “Я”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48064" y="4869160"/>
            <a:ext cx="432048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Підготувала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вчитель початкових класів </a:t>
            </a:r>
          </a:p>
          <a:p>
            <a:pPr>
              <a:lnSpc>
                <a:spcPct val="90000"/>
              </a:lnSpc>
              <a:defRPr/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Свеської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спеціалізованої</a:t>
            </a:r>
          </a:p>
          <a:p>
            <a:pPr>
              <a:lnSpc>
                <a:spcPct val="90000"/>
              </a:lnSpc>
              <a:defRPr/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школи 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І-ІІІ ступенів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ліцей”</a:t>
            </a:r>
            <a:endParaRPr lang="uk-UA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Батусь</a:t>
            </a:r>
            <a:r>
              <a:rPr lang="uk-UA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Валентина Павлівна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403648" y="5301207"/>
            <a:ext cx="31683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3074" name="Picture 2" descr="D:\Мои документы\Рабочий стол\смайли\025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96552" y="2564904"/>
            <a:ext cx="4776521" cy="4568847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25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548680"/>
            <a:ext cx="4776521" cy="456884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1611560"/>
            <a:ext cx="10972800" cy="9929813"/>
          </a:xfrm>
          <a:prstGeom prst="rect">
            <a:avLst/>
          </a:prstGeom>
          <a:noFill/>
        </p:spPr>
      </p:pic>
      <p:pic>
        <p:nvPicPr>
          <p:cNvPr id="4098" name="Picture 2" descr="D:\Мои документы\Рабочий стол\смайли\0271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32856"/>
            <a:ext cx="4292674" cy="3519993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271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476672"/>
            <a:ext cx="4292674" cy="351999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5122" name="Picture 2" descr="D:\Мои документы\Рабочий стол\смайли\0270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861048"/>
            <a:ext cx="4326012" cy="3759992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270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1484784"/>
            <a:ext cx="4326012" cy="375999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6146" name="Picture 2" descr="D:\Мои документы\Рабочий стол\смайли\0260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852936"/>
            <a:ext cx="3859227" cy="3691434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260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1196752"/>
            <a:ext cx="3859227" cy="36914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1467544"/>
            <a:ext cx="10972800" cy="9929813"/>
          </a:xfrm>
          <a:prstGeom prst="rect">
            <a:avLst/>
          </a:prstGeom>
          <a:noFill/>
        </p:spPr>
      </p:pic>
      <p:pic>
        <p:nvPicPr>
          <p:cNvPr id="4" name="Picture 2" descr="D:\Мои документы\Рабочий стол\смайли\011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212976"/>
            <a:ext cx="2590006" cy="2115172"/>
          </a:xfrm>
          <a:prstGeom prst="rect">
            <a:avLst/>
          </a:prstGeom>
          <a:noFill/>
        </p:spPr>
      </p:pic>
      <p:pic>
        <p:nvPicPr>
          <p:cNvPr id="7" name="Picture 2" descr="D:\Мои документы\Рабочий стол\смайли\0113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988840"/>
            <a:ext cx="2590006" cy="211517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15362" name="Picture 2" descr="D:\Мои документы\Рабочий стол\смайли\a1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64496" cy="5299265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a13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-675456"/>
            <a:ext cx="4464496" cy="529926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4" name="Picture 2" descr="D:\Мои документы\Рабочий стол\10669371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2132856"/>
            <a:ext cx="3693368" cy="3693368"/>
          </a:xfrm>
          <a:prstGeom prst="rect">
            <a:avLst/>
          </a:prstGeom>
          <a:noFill/>
        </p:spPr>
      </p:pic>
      <p:pic>
        <p:nvPicPr>
          <p:cNvPr id="8" name="Picture 2" descr="D:\Мои документы\Рабочий стол\10669371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2" y="620688"/>
            <a:ext cx="3693368" cy="36933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13314" name="Picture 2" descr="D:\Мои документы\Рабочий стол\смайли\0164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3140968"/>
            <a:ext cx="2780506" cy="2502455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164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1988840"/>
            <a:ext cx="2780506" cy="250245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1539552"/>
            <a:ext cx="10972800" cy="9929813"/>
          </a:xfrm>
          <a:prstGeom prst="rect">
            <a:avLst/>
          </a:prstGeom>
          <a:noFill/>
        </p:spPr>
      </p:pic>
      <p:pic>
        <p:nvPicPr>
          <p:cNvPr id="12290" name="Picture 2" descr="D:\Мои документы\Рабочий стол\смайли\037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40568" y="1124744"/>
            <a:ext cx="4427984" cy="3985186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37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0"/>
            <a:ext cx="4427984" cy="3985186"/>
          </a:xfrm>
          <a:prstGeom prst="rect">
            <a:avLst/>
          </a:prstGeom>
          <a:noFill/>
        </p:spPr>
      </p:pic>
      <p:pic>
        <p:nvPicPr>
          <p:cNvPr id="7" name="Picture 2" descr="D:\Мои документы\Рабочий стол\смайли\0379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1772816"/>
            <a:ext cx="4427984" cy="398518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11266" name="Picture 2" descr="D:\Мои документы\Рабочий стол\смайли\026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96552" y="2636912"/>
            <a:ext cx="3985022" cy="3123396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26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1196752"/>
            <a:ext cx="3985022" cy="3123396"/>
          </a:xfrm>
          <a:prstGeom prst="rect">
            <a:avLst/>
          </a:prstGeom>
          <a:noFill/>
        </p:spPr>
      </p:pic>
      <p:pic>
        <p:nvPicPr>
          <p:cNvPr id="7" name="Picture 2" descr="D:\Мои документы\Рабочий стол\смайли\0269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365104"/>
            <a:ext cx="3985022" cy="312339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2050" name="Picture 2" descr="D:\Мои документы\Рабочий стол\0ad5a759cca8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4524" y="-228600"/>
            <a:ext cx="7482011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10242" name="Picture 2" descr="D:\Мои документы\Рабочий стол\смайли\032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528" y="3284984"/>
            <a:ext cx="3188171" cy="3188171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32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6016" y="3212976"/>
            <a:ext cx="3188171" cy="3188171"/>
          </a:xfrm>
          <a:prstGeom prst="rect">
            <a:avLst/>
          </a:prstGeom>
          <a:noFill/>
        </p:spPr>
      </p:pic>
      <p:pic>
        <p:nvPicPr>
          <p:cNvPr id="7" name="Picture 2" descr="D:\Мои документы\Рабочий стол\смайли\032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5776" y="1196752"/>
            <a:ext cx="3188171" cy="318817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72616" y="-1539552"/>
            <a:ext cx="10972800" cy="9929813"/>
          </a:xfrm>
          <a:prstGeom prst="rect">
            <a:avLst/>
          </a:prstGeom>
          <a:noFill/>
        </p:spPr>
      </p:pic>
      <p:pic>
        <p:nvPicPr>
          <p:cNvPr id="2050" name="Picture 2" descr="D:\Мои документы\Рабочий стол\212750989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3306053" cy="3089262"/>
          </a:xfrm>
          <a:prstGeom prst="rect">
            <a:avLst/>
          </a:prstGeom>
          <a:noFill/>
        </p:spPr>
      </p:pic>
      <p:pic>
        <p:nvPicPr>
          <p:cNvPr id="8" name="Picture 2" descr="D:\Мои документы\Рабочий стол\212750989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2420888"/>
            <a:ext cx="3306053" cy="30892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14400" y="-1535113"/>
            <a:ext cx="10972800" cy="9929813"/>
          </a:xfrm>
          <a:prstGeom prst="rect">
            <a:avLst/>
          </a:prstGeom>
          <a:noFill/>
        </p:spPr>
      </p:pic>
      <p:pic>
        <p:nvPicPr>
          <p:cNvPr id="8194" name="Picture 2" descr="D:\Мои документы\Рабочий стол\смайли\0368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20888"/>
            <a:ext cx="3188171" cy="2695454"/>
          </a:xfrm>
          <a:prstGeom prst="rect">
            <a:avLst/>
          </a:prstGeom>
          <a:noFill/>
        </p:spPr>
      </p:pic>
      <p:pic>
        <p:nvPicPr>
          <p:cNvPr id="6" name="Picture 2" descr="D:\Мои документы\Рабочий стол\смайли\0368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1268760"/>
            <a:ext cx="3188171" cy="2695454"/>
          </a:xfrm>
          <a:prstGeom prst="rect">
            <a:avLst/>
          </a:prstGeom>
          <a:noFill/>
        </p:spPr>
      </p:pic>
      <p:pic>
        <p:nvPicPr>
          <p:cNvPr id="7" name="Picture 2" descr="D:\Мои документы\Рабочий стол\смайли\0368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3068960"/>
            <a:ext cx="3188171" cy="269545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0"/>
            <a:ext cx="58864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кожного з нас у житті є багато ролей. Вибери, яка тобі найближча до душі, а яка дається важко: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2204864"/>
            <a:ext cx="66967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– учень;             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- громадянин;</a:t>
            </a:r>
          </a:p>
          <a:p>
            <a:pPr>
              <a:defRPr/>
            </a:pP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– син, дочка;     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Я </a:t>
            </a: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– мешканець</a:t>
            </a:r>
          </a:p>
          <a:p>
            <a:pPr>
              <a:defRPr/>
            </a:pP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села;                  </a:t>
            </a:r>
          </a:p>
          <a:p>
            <a:pPr>
              <a:defRPr/>
            </a:pP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– сусід;             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- пішохід;</a:t>
            </a:r>
          </a:p>
          <a:p>
            <a:pPr>
              <a:defRPr/>
            </a:pP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– товариш;       </a:t>
            </a:r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- пасажир.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9592" y="548681"/>
            <a:ext cx="5958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Добери до поданих слова, протилежні за значенням :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844824"/>
            <a:ext cx="644420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добрий                 співчутливий</a:t>
            </a:r>
          </a:p>
          <a:p>
            <a:pPr>
              <a:defRPr/>
            </a:pPr>
            <a:r>
              <a:rPr lang="uk-UA" sz="40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uk-UA" sz="40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сміливий</a:t>
            </a:r>
          </a:p>
          <a:p>
            <a:pPr>
              <a:defRPr/>
            </a:pPr>
            <a:r>
              <a:rPr lang="uk-UA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справедливий              рішучий </a:t>
            </a:r>
          </a:p>
          <a:p>
            <a:pPr>
              <a:defRPr/>
            </a:pPr>
            <a:r>
              <a:rPr lang="uk-UA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40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доброзичливий       </a:t>
            </a:r>
            <a:r>
              <a:rPr lang="uk-UA" sz="40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4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79712" y="0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Утворіть прислів'я </a:t>
            </a:r>
            <a:endParaRPr lang="ru-RU" sz="3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1124744"/>
            <a:ext cx="79563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зовнішність красить людину,</a:t>
            </a:r>
          </a:p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Убраного вітають,</a:t>
            </a:r>
          </a:p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Хто не чинить лихого,</a:t>
            </a:r>
          </a:p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Поведінка – дзеркало,</a:t>
            </a:r>
          </a:p>
          <a:p>
            <a:pPr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Хто людям добра бажає,</a:t>
            </a:r>
          </a:p>
          <a:p>
            <a:pPr>
              <a:defRPr/>
            </a:pPr>
            <a:endParaRPr lang="uk-UA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розумного проводжають.</a:t>
            </a:r>
          </a:p>
          <a:p>
            <a:pPr algn="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тому не страшно нічого.</a:t>
            </a:r>
          </a:p>
          <a:p>
            <a:pPr algn="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а добрі діла.</a:t>
            </a:r>
          </a:p>
          <a:p>
            <a:pPr algn="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той і собі має.</a:t>
            </a:r>
          </a:p>
          <a:p>
            <a:pPr algn="r">
              <a:defRPr/>
            </a:pPr>
            <a:r>
              <a:rPr lang="uk-UA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у якому кожен показує себе</a:t>
            </a:r>
            <a:r>
              <a:rPr lang="uk-UA" sz="28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cxnSp>
        <p:nvCxnSpPr>
          <p:cNvPr id="25" name="Скругленная соединительная линия 24"/>
          <p:cNvCxnSpPr/>
          <p:nvPr/>
        </p:nvCxnSpPr>
        <p:spPr>
          <a:xfrm rot="16200000" flipH="1">
            <a:off x="4752020" y="2384884"/>
            <a:ext cx="3240360" cy="1440160"/>
          </a:xfrm>
          <a:prstGeom prst="curvedConnector3">
            <a:avLst>
              <a:gd name="adj1" fmla="val 46961"/>
            </a:avLst>
          </a:prstGeom>
          <a:ln w="38100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кругленная соединительная линия 26"/>
          <p:cNvCxnSpPr/>
          <p:nvPr/>
        </p:nvCxnSpPr>
        <p:spPr>
          <a:xfrm rot="16200000" flipH="1">
            <a:off x="3563888" y="2276872"/>
            <a:ext cx="2016224" cy="1152128"/>
          </a:xfrm>
          <a:prstGeom prst="curvedConnector3">
            <a:avLst>
              <a:gd name="adj1" fmla="val 9532"/>
            </a:avLst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16200000" flipH="1">
            <a:off x="3887924" y="3248980"/>
            <a:ext cx="2088232" cy="288032"/>
          </a:xfrm>
          <a:prstGeom prst="curvedConnector3">
            <a:avLst>
              <a:gd name="adj1" fmla="val -22756"/>
            </a:avLst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Скругленная соединительная линия 34"/>
          <p:cNvCxnSpPr/>
          <p:nvPr/>
        </p:nvCxnSpPr>
        <p:spPr>
          <a:xfrm rot="16200000" flipH="1">
            <a:off x="3527884" y="3897052"/>
            <a:ext cx="3024336" cy="648072"/>
          </a:xfrm>
          <a:prstGeom prst="curvedConnector3">
            <a:avLst>
              <a:gd name="adj1" fmla="val 73258"/>
            </a:avLst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Скругленная соединительная линия 38"/>
          <p:cNvCxnSpPr/>
          <p:nvPr/>
        </p:nvCxnSpPr>
        <p:spPr>
          <a:xfrm rot="16200000" flipH="1">
            <a:off x="5004048" y="3356992"/>
            <a:ext cx="2088232" cy="1656184"/>
          </a:xfrm>
          <a:prstGeom prst="curvedConnector3">
            <a:avLst>
              <a:gd name="adj1" fmla="val 35853"/>
            </a:avLst>
          </a:prstGeom>
          <a:ln w="3810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243408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55576" y="0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Розподіліть в окремі групи зовнішнє і внутрішнє людське “ Я “:</a:t>
            </a:r>
            <a:endParaRPr lang="ru-RU" sz="2800" b="1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85938" y="2071688"/>
            <a:ext cx="7000875" cy="43037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зеленоока                               врівноважена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кучерява        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працьовита    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веснянкувата         З                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мрійлива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невисока      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скромна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кирпатенька   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        </a:t>
            </a:r>
            <a:r>
              <a:rPr kumimoji="0" lang="en-US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тиха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охайна                    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</a:t>
            </a: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               чорнява</a:t>
            </a:r>
            <a:endParaRPr kumimoji="0" lang="en-US" sz="2800" b="1" i="1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чуйна                                             струнка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/>
              <a:buNone/>
              <a:tabLst/>
              <a:defRPr/>
            </a:pPr>
            <a:r>
              <a:rPr kumimoji="0" lang="uk-UA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пихата                                        тендітна</a:t>
            </a:r>
            <a:endParaRPr kumimoji="0" lang="ru-RU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3707904" y="2348880"/>
            <a:ext cx="1584176" cy="108012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491880" y="2852936"/>
            <a:ext cx="1656184" cy="576064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427984" y="3356992"/>
            <a:ext cx="648072" cy="14401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5436096" y="3356992"/>
            <a:ext cx="1872208" cy="158417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707904" y="3573016"/>
            <a:ext cx="1224136" cy="36004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4427984" y="3717032"/>
            <a:ext cx="432048" cy="72008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5508104" y="3501008"/>
            <a:ext cx="1728192" cy="194421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292080" y="3501008"/>
            <a:ext cx="1656184" cy="2376264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220072" y="2780928"/>
            <a:ext cx="288032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uk-UA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З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932040" y="4725144"/>
            <a:ext cx="576064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076056" y="4581128"/>
            <a:ext cx="360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5292080" y="2420888"/>
            <a:ext cx="1152128" cy="2448272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25" idx="3"/>
          </p:cNvCxnSpPr>
          <p:nvPr/>
        </p:nvCxnSpPr>
        <p:spPr>
          <a:xfrm flipH="1">
            <a:off x="5436096" y="2924944"/>
            <a:ext cx="1224136" cy="2117849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5724128" y="3501008"/>
            <a:ext cx="1368152" cy="158417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3419872" y="5013176"/>
            <a:ext cx="1224136" cy="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3275856" y="5157192"/>
            <a:ext cx="1512168" cy="288032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3491880" y="5301208"/>
            <a:ext cx="1296144" cy="720080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5436096" y="3933056"/>
            <a:ext cx="1872208" cy="1224136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5580112" y="4437112"/>
            <a:ext cx="2088232" cy="792088"/>
          </a:xfrm>
          <a:prstGeom prst="straightConnector1">
            <a:avLst/>
          </a:prstGeom>
          <a:ln w="28575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03648" y="188641"/>
            <a:ext cx="5454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Якщо хочеш,щоб життя тобі посміхнулося,</a:t>
            </a:r>
            <a:b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спочатку сам посміхнися життю.</a:t>
            </a:r>
            <a:endParaRPr lang="ru-RU" sz="24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340768"/>
            <a:ext cx="3456384" cy="3785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2852937"/>
            <a:ext cx="4392488" cy="43924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1064458"/>
            <a:ext cx="3103676" cy="34446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4572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-171400"/>
            <a:ext cx="24190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Висновок</a:t>
            </a:r>
            <a:endParaRPr lang="ru-RU" sz="4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35696" y="404664"/>
            <a:ext cx="70567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defRPr/>
            </a:pP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Думай про людей, які тебе оточують.</a:t>
            </a:r>
          </a:p>
          <a:p>
            <a:pPr>
              <a:buClr>
                <a:srgbClr val="C00000"/>
              </a:buClr>
              <a:defRPr/>
            </a:pP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Учись допомагати, підтримуй інших.</a:t>
            </a:r>
          </a:p>
          <a:p>
            <a:pPr>
              <a:buClr>
                <a:srgbClr val="C00000"/>
              </a:buClr>
              <a:defRPr/>
            </a:pP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Не ображай людей, не завдавай зла, болю, 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Clr>
                <a:srgbClr val="C00000"/>
              </a:buClr>
              <a:defRPr/>
            </a:pP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тривог .</a:t>
            </a:r>
            <a:r>
              <a:rPr lang="en-US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00000"/>
              </a:buClr>
              <a:buFontTx/>
              <a:buChar char="-"/>
              <a:defRPr/>
            </a:pPr>
            <a:r>
              <a:rPr lang="uk-UA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  Будь собою (вдома, в школі, в суспільстві).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3140969"/>
            <a:ext cx="82089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“Я” виявляється в поведінці кожної людини. </a:t>
            </a:r>
            <a:b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Негарно </a:t>
            </a:r>
            <a:r>
              <a:rPr lang="uk-UA" sz="4000" b="1" i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“якати”</a:t>
            </a:r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,вихвалятись   собою. </a:t>
            </a:r>
            <a:b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Хай про тебе краще говорять   інші.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204864"/>
            <a:ext cx="7924800" cy="411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63688" y="404664"/>
            <a:ext cx="39483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Людське “Я” -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це те,</a:t>
            </a: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692696"/>
            <a:ext cx="49685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визначає поведінку людини,</a:t>
            </a:r>
          </a:p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відрізняє її від інших.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0"/>
            <a:ext cx="65527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Декілька “Я” в людині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196752"/>
            <a:ext cx="42119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“Я” ЗОВНІШНЄ</a:t>
            </a:r>
          </a:p>
        </p:txBody>
      </p:sp>
      <p:sp>
        <p:nvSpPr>
          <p:cNvPr id="7" name="Блок-схема: узел 6"/>
          <p:cNvSpPr/>
          <p:nvPr/>
        </p:nvSpPr>
        <p:spPr>
          <a:xfrm>
            <a:off x="3657600" y="1052736"/>
            <a:ext cx="2138536" cy="1969864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“Я”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27585" y="2780928"/>
            <a:ext cx="2952328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ЗОВНІШНІСТЬ ЛЮДИНИ</a:t>
            </a:r>
          </a:p>
        </p:txBody>
      </p:sp>
      <p:sp>
        <p:nvSpPr>
          <p:cNvPr id="11" name="Трапеция 4"/>
          <p:cNvSpPr/>
          <p:nvPr/>
        </p:nvSpPr>
        <p:spPr>
          <a:xfrm>
            <a:off x="3923928" y="3717032"/>
            <a:ext cx="1397123" cy="1512168"/>
          </a:xfrm>
          <a:prstGeom prst="rect">
            <a:avLst/>
          </a:prstGeom>
          <a:solidFill>
            <a:srgbClr val="FFFF00"/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5720" tIns="45720" rIns="45720" bIns="4572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6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5400" b="1" kern="1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“Я”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24128" y="764704"/>
            <a:ext cx="3419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“Я” ВНУТРІШНЄ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48264" y="2132856"/>
            <a:ext cx="2195736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оведінка,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Внутрішній стан душі</a:t>
            </a:r>
            <a:endParaRPr lang="uk-UA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12190151">
            <a:off x="2808723" y="1492353"/>
            <a:ext cx="864096" cy="24435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5400000">
            <a:off x="1277634" y="2078850"/>
            <a:ext cx="1224136" cy="324036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18973466">
            <a:off x="4779828" y="2407667"/>
            <a:ext cx="3502383" cy="2421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 rot="5400000">
            <a:off x="7740352" y="1628800"/>
            <a:ext cx="108012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FFF"/>
              </a:clrFrom>
              <a:clrTo>
                <a:srgbClr val="F8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3789040"/>
            <a:ext cx="2137991" cy="2850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140968"/>
            <a:ext cx="2530011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52320" y="3717032"/>
            <a:ext cx="1947639" cy="2075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8104" y="4869160"/>
            <a:ext cx="2357437" cy="21431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  <p:bldP spid="33" grpId="0" animBg="1"/>
      <p:bldP spid="34" grpId="0" animBg="1"/>
      <p:bldP spid="35" grpId="0" animBg="1"/>
      <p:bldP spid="3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1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Поясніть прислів'я :</a:t>
            </a:r>
            <a:br>
              <a:rPr lang="uk-UA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980728"/>
            <a:ext cx="567037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0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Красу – бачать, мудрість – чують, доброту – відчувають.</a:t>
            </a:r>
          </a:p>
          <a:p>
            <a:pPr>
              <a:defRPr/>
            </a:pPr>
            <a:endParaRPr lang="uk-UA" sz="4000" b="1" i="1" dirty="0">
              <a:solidFill>
                <a:schemeClr val="accent3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4000" b="1" i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Щоб пізнати людину, треба з нею пуд солі з'їсти. </a:t>
            </a:r>
            <a:endParaRPr lang="ru-RU" sz="4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0"/>
            <a:ext cx="9753600" cy="79358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99999" y="-603448"/>
            <a:ext cx="3144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Опишіть зовнішність людини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620688"/>
            <a:ext cx="7200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Опишіть зовнішність людини</a:t>
            </a:r>
            <a:endParaRPr lang="ru-RU" sz="4000" b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988840"/>
            <a:ext cx="3412380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4" y="1772816"/>
            <a:ext cx="3067235" cy="437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GreenShineSlide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188641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Спробуйте описати внутрішній стан людини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0534"/>
            <a:ext cx="3240360" cy="2291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456316"/>
            <a:ext cx="3575869" cy="224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600" y="4005064"/>
            <a:ext cx="28575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" descr="C:\Documents and Settings\Admin\Рабочий стол\imрages.jpeg"/>
          <p:cNvPicPr>
            <a:picLocks noChangeAspect="1" noChangeArrowheads="1"/>
          </p:cNvPicPr>
          <p:nvPr/>
        </p:nvPicPr>
        <p:blipFill>
          <a:blip r:embed="rId6" cstate="print">
            <a:lum contrast="20000"/>
          </a:blip>
          <a:srcRect/>
          <a:stretch>
            <a:fillRect/>
          </a:stretch>
        </p:blipFill>
        <p:spPr bwMode="auto">
          <a:xfrm>
            <a:off x="3923928" y="4130412"/>
            <a:ext cx="2000821" cy="2519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2751" y="3861048"/>
            <a:ext cx="2981249" cy="2567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44624" y="-3071813"/>
            <a:ext cx="10972800" cy="9929813"/>
          </a:xfrm>
          <a:prstGeom prst="rect">
            <a:avLst/>
          </a:prstGeom>
          <a:noFill/>
        </p:spPr>
      </p:pic>
      <p:pic>
        <p:nvPicPr>
          <p:cNvPr id="5" name="18 - Веселое лето 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32240" y="5733256"/>
            <a:ext cx="1008112" cy="100811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31552" y="2967335"/>
            <a:ext cx="60808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фізкульхвилинка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5805264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Підготувала вчитель </a:t>
            </a:r>
            <a:r>
              <a:rPr lang="uk-UA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Свеської</a:t>
            </a:r>
            <a:r>
              <a:rPr lang="uk-UA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спеціалізованої школи І-ІІІ ступенів №2 </a:t>
            </a:r>
            <a:r>
              <a:rPr lang="uk-UA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“ліцей”</a:t>
            </a:r>
            <a:endParaRPr lang="uk-UA" sz="14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uk-UA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Батусь</a:t>
            </a:r>
            <a:r>
              <a:rPr lang="uk-UA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Валентина Павлівна</a:t>
            </a:r>
            <a:endParaRPr lang="ru-RU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8" name="Picture 2" descr="D:\Мои документы\Рабочий стол\смайли\0271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3933056"/>
            <a:ext cx="1504773" cy="1233914"/>
          </a:xfrm>
          <a:prstGeom prst="rect">
            <a:avLst/>
          </a:prstGeom>
          <a:noFill/>
        </p:spPr>
      </p:pic>
      <p:pic>
        <p:nvPicPr>
          <p:cNvPr id="9" name="Picture 2" descr="D:\Мои документы\Рабочий стол\смайли\0259.gif"/>
          <p:cNvPicPr>
            <a:picLocks noChangeAspect="1" noChangeArrowheads="1" noCrop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960" y="3861048"/>
            <a:ext cx="1512168" cy="1446422"/>
          </a:xfrm>
          <a:prstGeom prst="rect">
            <a:avLst/>
          </a:prstGeom>
          <a:noFill/>
        </p:spPr>
      </p:pic>
      <p:pic>
        <p:nvPicPr>
          <p:cNvPr id="10" name="Picture 2" descr="D:\Мои документы\Рабочий стол\смайли\0113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1268760"/>
            <a:ext cx="1944216" cy="1587777"/>
          </a:xfrm>
          <a:prstGeom prst="rect">
            <a:avLst/>
          </a:prstGeom>
          <a:noFill/>
        </p:spPr>
      </p:pic>
      <p:pic>
        <p:nvPicPr>
          <p:cNvPr id="11" name="Picture 2" descr="D:\Мои документы\Рабочий стол\212750989.jp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252536" y="620688"/>
            <a:ext cx="1849469" cy="1728192"/>
          </a:xfrm>
          <a:prstGeom prst="rect">
            <a:avLst/>
          </a:prstGeom>
          <a:noFill/>
        </p:spPr>
      </p:pic>
      <p:pic>
        <p:nvPicPr>
          <p:cNvPr id="12" name="Picture 2" descr="D:\Мои документы\Рабочий стол\смайли\0368.gif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052736"/>
            <a:ext cx="1533073" cy="12961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Мои документы\Рабочий стол\фони\picture-8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608" y="-1539552"/>
            <a:ext cx="10972800" cy="9929813"/>
          </a:xfrm>
          <a:prstGeom prst="rect">
            <a:avLst/>
          </a:prstGeom>
          <a:noFill/>
        </p:spPr>
      </p:pic>
      <p:pic>
        <p:nvPicPr>
          <p:cNvPr id="2051" name="Picture 3" descr="D:\Мои документы\Рабочий стол\смайли\0258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31999"/>
            <a:ext cx="4104456" cy="3926001"/>
          </a:xfrm>
          <a:prstGeom prst="rect">
            <a:avLst/>
          </a:prstGeom>
          <a:noFill/>
        </p:spPr>
      </p:pic>
      <p:pic>
        <p:nvPicPr>
          <p:cNvPr id="7" name="Picture 3" descr="D:\Мои документы\Рабочий стол\смайли\0258.gif"/>
          <p:cNvPicPr>
            <a:picLocks noChangeAspect="1" noChangeArrowheads="1" noCrop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476672"/>
            <a:ext cx="4104456" cy="3926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356</Words>
  <Application>Microsoft Office PowerPoint</Application>
  <PresentationFormat>Экран (4:3)</PresentationFormat>
  <Paragraphs>72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user</cp:lastModifiedBy>
  <cp:revision>14</cp:revision>
  <dcterms:created xsi:type="dcterms:W3CDTF">2016-07-01T16:17:06Z</dcterms:created>
  <dcterms:modified xsi:type="dcterms:W3CDTF">2016-10-28T19:05:30Z</dcterms:modified>
</cp:coreProperties>
</file>