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588" autoAdjust="0"/>
    <p:restoredTop sz="94624" autoAdjust="0"/>
  </p:normalViewPr>
  <p:slideViewPr>
    <p:cSldViewPr>
      <p:cViewPr varScale="1">
        <p:scale>
          <a:sx n="86" d="100"/>
          <a:sy n="86" d="100"/>
        </p:scale>
        <p:origin x="-154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8553ECA6-DB47-4BFE-BC4C-25CD13CF107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CAE19D0-D825-497D-B148-5A32C775E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3ECA6-DB47-4BFE-BC4C-25CD13CF107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E19D0-D825-497D-B148-5A32C775E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3ECA6-DB47-4BFE-BC4C-25CD13CF107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E19D0-D825-497D-B148-5A32C775E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3ECA6-DB47-4BFE-BC4C-25CD13CF107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E19D0-D825-497D-B148-5A32C775E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3ECA6-DB47-4BFE-BC4C-25CD13CF107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E19D0-D825-497D-B148-5A32C775E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3ECA6-DB47-4BFE-BC4C-25CD13CF107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E19D0-D825-497D-B148-5A32C775E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553ECA6-DB47-4BFE-BC4C-25CD13CF107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CAE19D0-D825-497D-B148-5A32C775E6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8553ECA6-DB47-4BFE-BC4C-25CD13CF107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CAE19D0-D825-497D-B148-5A32C775E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3ECA6-DB47-4BFE-BC4C-25CD13CF107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E19D0-D825-497D-B148-5A32C775E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3ECA6-DB47-4BFE-BC4C-25CD13CF107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E19D0-D825-497D-B148-5A32C775E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3ECA6-DB47-4BFE-BC4C-25CD13CF107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AE19D0-D825-497D-B148-5A32C775E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8553ECA6-DB47-4BFE-BC4C-25CD13CF1074}" type="datetimeFigureOut">
              <a:rPr lang="ru-RU" smtClean="0"/>
              <a:pPr/>
              <a:t>21.03.2016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CAE19D0-D825-497D-B148-5A32C775E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492896"/>
            <a:ext cx="8458200" cy="1470025"/>
          </a:xfrm>
        </p:spPr>
        <p:txBody>
          <a:bodyPr>
            <a:normAutofit/>
          </a:bodyPr>
          <a:lstStyle/>
          <a:p>
            <a:r>
              <a:rPr lang="uk-UA" sz="7200" b="1" dirty="0" smtClean="0"/>
              <a:t>Лікарські рослини</a:t>
            </a:r>
            <a:endParaRPr lang="ru-RU" sz="7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00192" y="5085184"/>
            <a:ext cx="2843808" cy="1772816"/>
          </a:xfrm>
        </p:spPr>
        <p:txBody>
          <a:bodyPr>
            <a:normAutofit/>
          </a:bodyPr>
          <a:lstStyle/>
          <a:p>
            <a:r>
              <a:rPr lang="uk-UA" sz="1600" b="1" dirty="0" smtClean="0">
                <a:solidFill>
                  <a:schemeClr val="tx1"/>
                </a:solidFill>
              </a:rPr>
              <a:t>                                                                                    Презентація  для  учнів      1 класу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Администратор\Desktop\a7fd8f9a77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933056"/>
            <a:ext cx="2975992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дминистратор\Desktop\1338634069_tili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276872"/>
            <a:ext cx="8064896" cy="4392488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dirty="0" smtClean="0"/>
              <a:t>          </a:t>
            </a:r>
            <a:r>
              <a:rPr lang="uk-UA" sz="7200" b="1" dirty="0" smtClean="0"/>
              <a:t> липа</a:t>
            </a:r>
            <a:endParaRPr lang="ru-RU" sz="72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124745"/>
            <a:ext cx="7772400" cy="864096"/>
          </a:xfrm>
        </p:spPr>
        <p:txBody>
          <a:bodyPr>
            <a:normAutofit fontScale="90000"/>
          </a:bodyPr>
          <a:lstStyle/>
          <a:p>
            <a:r>
              <a:rPr lang="uk-UA" sz="6000" dirty="0" smtClean="0"/>
              <a:t>         </a:t>
            </a:r>
            <a:r>
              <a:rPr lang="uk-UA" sz="7300" b="1" dirty="0" smtClean="0">
                <a:solidFill>
                  <a:srgbClr val="C00000"/>
                </a:solidFill>
              </a:rPr>
              <a:t>Шипшина  </a:t>
            </a:r>
            <a:endParaRPr lang="ru-RU" sz="7300" b="1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 descr="C:\Users\Администратор\Desktop\vlastivosti-shipsh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1100" y="2708920"/>
            <a:ext cx="4152900" cy="3600400"/>
          </a:xfrm>
          <a:prstGeom prst="rect">
            <a:avLst/>
          </a:prstGeom>
          <a:noFill/>
        </p:spPr>
      </p:pic>
      <p:pic>
        <p:nvPicPr>
          <p:cNvPr id="3077" name="Picture 5" descr="C:\Users\Администратор\Desktop\93b91e4204083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872"/>
            <a:ext cx="4355976" cy="4581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dirty="0" smtClean="0">
                <a:solidFill>
                  <a:schemeClr val="accent2">
                    <a:lumMod val="75000"/>
                  </a:schemeClr>
                </a:solidFill>
              </a:rPr>
              <a:t>          </a:t>
            </a:r>
            <a:r>
              <a:rPr lang="uk-UA" sz="6000" b="1" dirty="0" smtClean="0">
                <a:solidFill>
                  <a:schemeClr val="accent2">
                    <a:lumMod val="75000"/>
                  </a:schemeClr>
                </a:solidFill>
              </a:rPr>
              <a:t> Ромашка </a:t>
            </a:r>
            <a:endParaRPr lang="ru-RU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101" name="Picture 5" descr="C:\Users\Администратор\Desktop\kak-zavarivat-romash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564904"/>
            <a:ext cx="4176464" cy="3672408"/>
          </a:xfrm>
          <a:prstGeom prst="rect">
            <a:avLst/>
          </a:prstGeom>
          <a:noFill/>
        </p:spPr>
      </p:pic>
      <p:pic>
        <p:nvPicPr>
          <p:cNvPr id="4103" name="Picture 7" descr="C:\Users\Администратор\Desktop\romash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20888"/>
            <a:ext cx="4283968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764704"/>
            <a:ext cx="6923112" cy="576064"/>
          </a:xfrm>
        </p:spPr>
        <p:txBody>
          <a:bodyPr>
            <a:noAutofit/>
          </a:bodyPr>
          <a:lstStyle/>
          <a:p>
            <a:r>
              <a:rPr lang="uk-UA" sz="7200" b="1" dirty="0" smtClean="0"/>
              <a:t>                       Подорожник</a:t>
            </a:r>
            <a:endParaRPr lang="ru-RU" sz="7200" b="1" dirty="0"/>
          </a:p>
        </p:txBody>
      </p:sp>
      <p:pic>
        <p:nvPicPr>
          <p:cNvPr id="5122" name="Picture 2" descr="C:\Users\Администратор\Desktop\svojstva-i-primenenie-podorozhnika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204864"/>
            <a:ext cx="3810000" cy="2016224"/>
          </a:xfrm>
          <a:prstGeom prst="rect">
            <a:avLst/>
          </a:prstGeom>
          <a:noFill/>
        </p:spPr>
      </p:pic>
      <p:pic>
        <p:nvPicPr>
          <p:cNvPr id="5123" name="Picture 3" descr="C:\Users\Администратор\Desktop\mozhno-li-prikladyvat-podorozhnik-k-rane.jpg-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365104"/>
            <a:ext cx="3761259" cy="2492896"/>
          </a:xfrm>
          <a:prstGeom prst="rect">
            <a:avLst/>
          </a:prstGeom>
          <a:noFill/>
        </p:spPr>
      </p:pic>
      <p:pic>
        <p:nvPicPr>
          <p:cNvPr id="5125" name="Picture 5" descr="C:\Users\Администратор\Desktop\подорожник-e13641265549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348880"/>
            <a:ext cx="3888433" cy="4509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80120"/>
          </a:xfrm>
        </p:spPr>
        <p:txBody>
          <a:bodyPr>
            <a:noAutofit/>
          </a:bodyPr>
          <a:lstStyle/>
          <a:p>
            <a:r>
              <a:rPr lang="uk-UA" sz="6600" b="1" dirty="0" smtClean="0"/>
              <a:t>            М’ята</a:t>
            </a:r>
            <a:endParaRPr lang="ru-RU" sz="6600" b="1" dirty="0"/>
          </a:p>
        </p:txBody>
      </p:sp>
      <p:pic>
        <p:nvPicPr>
          <p:cNvPr id="6149" name="Picture 5" descr="C:\Users\Администратор\Desktop\268166826_w200_h200_150_7891024133__09547870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772816"/>
            <a:ext cx="3832820" cy="2952328"/>
          </a:xfrm>
          <a:prstGeom prst="rect">
            <a:avLst/>
          </a:prstGeom>
          <a:noFill/>
        </p:spPr>
      </p:pic>
      <p:pic>
        <p:nvPicPr>
          <p:cNvPr id="6150" name="Picture 6" descr="C:\Users\Администратор\Desktop\mjata-perecna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492896"/>
            <a:ext cx="3909814" cy="4104456"/>
          </a:xfrm>
          <a:prstGeom prst="rect">
            <a:avLst/>
          </a:prstGeom>
          <a:noFill/>
        </p:spPr>
      </p:pic>
      <p:pic>
        <p:nvPicPr>
          <p:cNvPr id="6151" name="Picture 7" descr="C:\Users\Администратор\Desktop\myata-pri-vagtnost-mozhna-chi-n_52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933056"/>
            <a:ext cx="3477766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FF0000"/>
                </a:solidFill>
              </a:rPr>
              <a:t>           Калина 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7170" name="Picture 2" descr="C:\Users\Администратор\Desktop\kalina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3140968"/>
            <a:ext cx="3456384" cy="3024336"/>
          </a:xfrm>
          <a:prstGeom prst="rect">
            <a:avLst/>
          </a:prstGeom>
          <a:noFill/>
        </p:spPr>
      </p:pic>
      <p:pic>
        <p:nvPicPr>
          <p:cNvPr id="7171" name="Picture 3" descr="C:\Users\Администратор\Desktop\Viburnum_opulus_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420888"/>
            <a:ext cx="4608512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img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0"/>
            <a:ext cx="9970038" cy="7461448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147</TotalTime>
  <Words>20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Городская</vt:lpstr>
      <vt:lpstr>Лікарські рослини</vt:lpstr>
      <vt:lpstr>           липа</vt:lpstr>
      <vt:lpstr>         Шипшина  </vt:lpstr>
      <vt:lpstr>           Ромашка </vt:lpstr>
      <vt:lpstr>                       Подорожник</vt:lpstr>
      <vt:lpstr>            М’ята</vt:lpstr>
      <vt:lpstr>           Калина </vt:lpstr>
      <vt:lpstr>Слайд 8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Лікарські рослини</dc:title>
  <dc:creator>Администратор</dc:creator>
  <cp:lastModifiedBy>Администратор</cp:lastModifiedBy>
  <cp:revision>17</cp:revision>
  <dcterms:created xsi:type="dcterms:W3CDTF">2016-03-20T17:13:41Z</dcterms:created>
  <dcterms:modified xsi:type="dcterms:W3CDTF">2016-03-21T18:55:04Z</dcterms:modified>
</cp:coreProperties>
</file>