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62" r:id="rId2"/>
    <p:sldId id="264" r:id="rId3"/>
    <p:sldId id="261" r:id="rId4"/>
    <p:sldId id="257" r:id="rId5"/>
    <p:sldId id="259" r:id="rId6"/>
    <p:sldId id="258" r:id="rId7"/>
    <p:sldId id="260" r:id="rId8"/>
    <p:sldId id="273" r:id="rId9"/>
    <p:sldId id="269" r:id="rId10"/>
    <p:sldId id="263" r:id="rId11"/>
    <p:sldId id="266" r:id="rId12"/>
    <p:sldId id="272" r:id="rId13"/>
    <p:sldId id="271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uk-UA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endParaRPr lang="ru-RU" dirty="0">
              <a:ln>
                <a:solidFill>
                  <a:srgbClr val="00B0F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08720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Нумо, діти, підведіться!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sz="4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Всі приємно посміхніться.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Продзвенів уже дзвінок,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lang="ru-RU" sz="4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Починаємо урок!</a:t>
            </a:r>
            <a:endParaRPr lang="uk-UA" sz="4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Результат пошуку зображень за запитом &quot;шаблон презентація море  для діте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742"/>
            <a:ext cx="9144000" cy="67842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43808" y="3429000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№2 (1 приклад), с. 27</a:t>
            </a:r>
            <a:endParaRPr lang="ru-RU" sz="3200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2076" y="1052736"/>
            <a:ext cx="4838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в'яжи приклади 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2564904"/>
            <a:ext cx="49434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за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підручником</a:t>
            </a: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Мои документы\Мама\презентации\КАРТИНКИ для презентации\102038439_kone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3429000"/>
            <a:ext cx="792329" cy="1346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Результат пошуку зображень за запитом &quot;шаблон презентація море  для діте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16632"/>
            <a:ext cx="8928992" cy="66247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95456" cy="15144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ЗАДАЧА 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403648" y="4077072"/>
            <a:ext cx="5832648" cy="7200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423562" y="74711"/>
            <a:ext cx="2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987824" y="4077072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11960" y="4005064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Дуга 18"/>
          <p:cNvSpPr/>
          <p:nvPr/>
        </p:nvSpPr>
        <p:spPr>
          <a:xfrm rot="19913707">
            <a:off x="-17779" y="3040325"/>
            <a:ext cx="7883415" cy="6332691"/>
          </a:xfrm>
          <a:prstGeom prst="arc">
            <a:avLst>
              <a:gd name="adj1" fmla="val 14870032"/>
              <a:gd name="adj2" fmla="val 2129247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2276872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75856" y="4077072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47664" y="4077072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32040" y="4077073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23+17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23728" y="3573016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7864" y="3573016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573016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ІІІ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Мои документы\Мама\презентации\КАРТИНКИ для презентации\кот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365104"/>
            <a:ext cx="1656184" cy="1707144"/>
          </a:xfrm>
          <a:prstGeom prst="rect">
            <a:avLst/>
          </a:prstGeom>
          <a:noFill/>
        </p:spPr>
      </p:pic>
      <p:pic>
        <p:nvPicPr>
          <p:cNvPr id="1026" name="Picture 2" descr="D:\Мои документы\Мама\презентации\КАРТИНКИ для презентации\риба 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5301208"/>
            <a:ext cx="864096" cy="625512"/>
          </a:xfrm>
          <a:prstGeom prst="rect">
            <a:avLst/>
          </a:prstGeom>
          <a:noFill/>
        </p:spPr>
      </p:pic>
      <p:pic>
        <p:nvPicPr>
          <p:cNvPr id="3" name="Picture 2" descr="D:\Загрузки\18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989177"/>
            <a:ext cx="2448272" cy="1729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7290" name="AutoShape 10" descr="Результат пошуку зображень за запитом &quot;малюнок піраті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292" name="AutoShape 12" descr="Результат пошуку зображень за запитом &quot;малюнок піраті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D:\Мои документы\Мама\презентации\КАРТИНКИ для презентации\кораб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835696" y="188640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Підсумок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уроку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12" descr="Результат пошуку зображень за запитом &quot;картинки микрофона детского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16632"/>
            <a:ext cx="1008112" cy="172085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7544" y="1268760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З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правилом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знайомились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ln w="12700">
                <a:solidFill>
                  <a:srgbClr val="00206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2420888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Яку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дію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виконувати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першою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виразах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дужками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3645024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Яке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цікавим</a:t>
            </a:r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ln w="12700">
                <a:solidFill>
                  <a:srgbClr val="00206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492896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73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7290" name="AutoShape 10" descr="Результат пошуку зображень за запитом &quot;малюнок піраті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292" name="AutoShape 12" descr="Результат пошуку зображень за запитом &quot;малюнок піраті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D:\Мои документы\Мама\презентации\КАРТИНКИ для презентации\34954689a7d65857c0b138630a7a32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47664" y="548680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Домашнє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завдання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268760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27, № 2 виконай дії, С. 27, № 3 ( 1 стовпчик) </a:t>
            </a:r>
          </a:p>
          <a:p>
            <a:pPr algn="just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склади програму дій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132856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урок !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58" name="Picture 2" descr="D:\Мои документы\Мама\презентации\КАРТИНКИ для презентации\4xPy04h6T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365104"/>
            <a:ext cx="2147021" cy="22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атематичний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диктант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492896"/>
            <a:ext cx="3384376" cy="1015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 + 23 = 38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501008"/>
            <a:ext cx="2808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 – 9 = 20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2564904"/>
            <a:ext cx="2808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83 – 53 = 30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3501008"/>
            <a:ext cx="2808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42 – 32 = 10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2" descr="D:\Мои документы\Мама\презентации\КАРТИНКИ для презентации\4xPy04h6T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25144"/>
            <a:ext cx="1800200" cy="1895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7920880" cy="360040"/>
          </a:xfrm>
          <a:noFill/>
        </p:spPr>
        <p:txBody>
          <a:bodyPr>
            <a:normAutofit fontScale="90000"/>
          </a:bodyPr>
          <a:lstStyle/>
          <a:p>
            <a:r>
              <a:rPr lang="uk-UA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endParaRPr lang="ru-RU" dirty="0">
              <a:ln>
                <a:solidFill>
                  <a:srgbClr val="00B0F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92696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в парах          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560" y="1988840"/>
            <a:ext cx="288032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004048" y="3356992"/>
            <a:ext cx="2592288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04048" y="3284984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96136" y="5013176"/>
            <a:ext cx="1872208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724128" y="4941168"/>
            <a:ext cx="14401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63888" y="5589240"/>
            <a:ext cx="14401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547664" y="3212976"/>
            <a:ext cx="216024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596336" y="350100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516216" y="1988840"/>
            <a:ext cx="216024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619672" y="3284984"/>
            <a:ext cx="1296144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Скругленная соединительная линия 58"/>
          <p:cNvCxnSpPr/>
          <p:nvPr/>
        </p:nvCxnSpPr>
        <p:spPr>
          <a:xfrm>
            <a:off x="6660232" y="4293096"/>
            <a:ext cx="1800200" cy="1008112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3635896" y="4581128"/>
            <a:ext cx="1728192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5292080" y="4509120"/>
            <a:ext cx="14401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1403648" y="1556792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7020272" y="1844824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8172400" y="2708920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668344" y="4581128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7380312" y="2996952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780928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5076056" y="4005064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3203848" y="5157192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2555776" y="3645024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1331640" y="2276872"/>
            <a:ext cx="360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М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7164288" y="5229200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868144" y="4509120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331640" y="4365104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323528" y="4437112"/>
            <a:ext cx="2536479" cy="1273520"/>
          </a:xfrm>
          <a:custGeom>
            <a:avLst/>
            <a:gdLst>
              <a:gd name="connsiteX0" fmla="*/ 336487 w 2536479"/>
              <a:gd name="connsiteY0" fmla="*/ 618653 h 1273520"/>
              <a:gd name="connsiteX1" fmla="*/ 354594 w 2536479"/>
              <a:gd name="connsiteY1" fmla="*/ 510011 h 1273520"/>
              <a:gd name="connsiteX2" fmla="*/ 10562 w 2536479"/>
              <a:gd name="connsiteY2" fmla="*/ 528118 h 1273520"/>
              <a:gd name="connsiteX3" fmla="*/ 417968 w 2536479"/>
              <a:gd name="connsiteY3" fmla="*/ 75445 h 1273520"/>
              <a:gd name="connsiteX4" fmla="*/ 879695 w 2536479"/>
              <a:gd name="connsiteY4" fmla="*/ 75445 h 1273520"/>
              <a:gd name="connsiteX5" fmla="*/ 979283 w 2536479"/>
              <a:gd name="connsiteY5" fmla="*/ 482851 h 1273520"/>
              <a:gd name="connsiteX6" fmla="*/ 1169406 w 2536479"/>
              <a:gd name="connsiteY6" fmla="*/ 600546 h 1273520"/>
              <a:gd name="connsiteX7" fmla="*/ 1377636 w 2536479"/>
              <a:gd name="connsiteY7" fmla="*/ 546225 h 1273520"/>
              <a:gd name="connsiteX8" fmla="*/ 1486277 w 2536479"/>
              <a:gd name="connsiteY8" fmla="*/ 537172 h 1273520"/>
              <a:gd name="connsiteX9" fmla="*/ 1875576 w 2536479"/>
              <a:gd name="connsiteY9" fmla="*/ 482851 h 1273520"/>
              <a:gd name="connsiteX10" fmla="*/ 1585865 w 2536479"/>
              <a:gd name="connsiteY10" fmla="*/ 1161861 h 1273520"/>
              <a:gd name="connsiteX11" fmla="*/ 2509319 w 2536479"/>
              <a:gd name="connsiteY11" fmla="*/ 1152807 h 1273520"/>
              <a:gd name="connsiteX12" fmla="*/ 2509319 w 2536479"/>
              <a:gd name="connsiteY12" fmla="*/ 1152807 h 1273520"/>
              <a:gd name="connsiteX13" fmla="*/ 2509319 w 2536479"/>
              <a:gd name="connsiteY13" fmla="*/ 1134700 h 1273520"/>
              <a:gd name="connsiteX14" fmla="*/ 2518372 w 2536479"/>
              <a:gd name="connsiteY14" fmla="*/ 1152807 h 1273520"/>
              <a:gd name="connsiteX15" fmla="*/ 2518372 w 2536479"/>
              <a:gd name="connsiteY15" fmla="*/ 1152807 h 1273520"/>
              <a:gd name="connsiteX16" fmla="*/ 2536479 w 2536479"/>
              <a:gd name="connsiteY16" fmla="*/ 1134700 h 1273520"/>
              <a:gd name="connsiteX17" fmla="*/ 2536479 w 2536479"/>
              <a:gd name="connsiteY17" fmla="*/ 1134700 h 127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36479" h="1273520">
                <a:moveTo>
                  <a:pt x="336487" y="618653"/>
                </a:moveTo>
                <a:cubicBezTo>
                  <a:pt x="372701" y="571876"/>
                  <a:pt x="408915" y="525100"/>
                  <a:pt x="354594" y="510011"/>
                </a:cubicBezTo>
                <a:cubicBezTo>
                  <a:pt x="300273" y="494922"/>
                  <a:pt x="0" y="600546"/>
                  <a:pt x="10562" y="528118"/>
                </a:cubicBezTo>
                <a:cubicBezTo>
                  <a:pt x="21124" y="455690"/>
                  <a:pt x="273113" y="150890"/>
                  <a:pt x="417968" y="75445"/>
                </a:cubicBezTo>
                <a:cubicBezTo>
                  <a:pt x="562823" y="0"/>
                  <a:pt x="786143" y="7544"/>
                  <a:pt x="879695" y="75445"/>
                </a:cubicBezTo>
                <a:cubicBezTo>
                  <a:pt x="973247" y="143346"/>
                  <a:pt x="930998" y="395334"/>
                  <a:pt x="979283" y="482851"/>
                </a:cubicBezTo>
                <a:cubicBezTo>
                  <a:pt x="1027568" y="570368"/>
                  <a:pt x="1103014" y="589984"/>
                  <a:pt x="1169406" y="600546"/>
                </a:cubicBezTo>
                <a:cubicBezTo>
                  <a:pt x="1235798" y="611108"/>
                  <a:pt x="1324824" y="556787"/>
                  <a:pt x="1377636" y="546225"/>
                </a:cubicBezTo>
                <a:cubicBezTo>
                  <a:pt x="1430448" y="535663"/>
                  <a:pt x="1403287" y="547734"/>
                  <a:pt x="1486277" y="537172"/>
                </a:cubicBezTo>
                <a:cubicBezTo>
                  <a:pt x="1569267" y="526610"/>
                  <a:pt x="1858978" y="378736"/>
                  <a:pt x="1875576" y="482851"/>
                </a:cubicBezTo>
                <a:cubicBezTo>
                  <a:pt x="1892174" y="586966"/>
                  <a:pt x="1480241" y="1050202"/>
                  <a:pt x="1585865" y="1161861"/>
                </a:cubicBezTo>
                <a:cubicBezTo>
                  <a:pt x="1691489" y="1273520"/>
                  <a:pt x="2509319" y="1152807"/>
                  <a:pt x="2509319" y="1152807"/>
                </a:cubicBezTo>
                <a:lnTo>
                  <a:pt x="2509319" y="1152807"/>
                </a:lnTo>
                <a:cubicBezTo>
                  <a:pt x="2509319" y="1149789"/>
                  <a:pt x="2507810" y="1134700"/>
                  <a:pt x="2509319" y="1134700"/>
                </a:cubicBezTo>
                <a:cubicBezTo>
                  <a:pt x="2510828" y="1134700"/>
                  <a:pt x="2518372" y="1152807"/>
                  <a:pt x="2518372" y="1152807"/>
                </a:cubicBezTo>
                <a:lnTo>
                  <a:pt x="2518372" y="1152807"/>
                </a:lnTo>
                <a:lnTo>
                  <a:pt x="2536479" y="1134700"/>
                </a:lnTo>
                <a:lnTo>
                  <a:pt x="2536479" y="11347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39552" y="1988840"/>
            <a:ext cx="2880320" cy="5040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516216" y="1988840"/>
            <a:ext cx="2232248" cy="15841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91680" y="3356992"/>
            <a:ext cx="1296144" cy="1152128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868144" y="5085184"/>
            <a:ext cx="1872208" cy="1152128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932040" y="3356992"/>
            <a:ext cx="2592288" cy="21602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3707904" y="4581128"/>
            <a:ext cx="1584176" cy="108012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848872" cy="648072"/>
          </a:xfrm>
          <a:noFill/>
        </p:spPr>
        <p:txBody>
          <a:bodyPr>
            <a:normAutofit fontScale="90000"/>
          </a:bodyPr>
          <a:lstStyle/>
          <a:p>
            <a:r>
              <a:rPr lang="uk-UA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endParaRPr lang="ru-RU" dirty="0">
              <a:ln>
                <a:solidFill>
                  <a:srgbClr val="00B0F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2656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Знайдіть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закономірність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8840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988840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1988840"/>
            <a:ext cx="1224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1988840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76256" y="1988840"/>
            <a:ext cx="10081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84368" y="1988840"/>
            <a:ext cx="10081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988840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1988840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4005064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4005064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4005064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5656" y="4005064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52120" y="4005064"/>
            <a:ext cx="11521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4005064"/>
            <a:ext cx="10081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04248" y="4005064"/>
            <a:ext cx="10081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956376" y="4005064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4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noFill/>
        </p:spPr>
        <p:txBody>
          <a:bodyPr>
            <a:normAutofit fontScale="90000"/>
          </a:bodyPr>
          <a:lstStyle/>
          <a:p>
            <a:pPr algn="just"/>
            <a:r>
              <a:rPr lang="uk-UA" b="1" dirty="0" smtClean="0">
                <a:ln>
                  <a:solidFill>
                    <a:srgbClr val="00B0F0"/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Самовизначення до діяльності</a:t>
            </a:r>
            <a:endParaRPr lang="ru-RU" b="1" dirty="0">
              <a:ln>
                <a:solidFill>
                  <a:srgbClr val="00B0F0"/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9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 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числа 9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відняти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число 4.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  До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одержаної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різниці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додати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9 – 4 + 3 = 8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293096"/>
            <a:ext cx="84249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числа 4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додати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число 3.</a:t>
            </a:r>
          </a:p>
          <a:p>
            <a:pPr marL="742950" indent="-742950">
              <a:buAutoNum type="arabicPeriod"/>
            </a:pPr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 числа 9 відняти одержану суму.</a:t>
            </a:r>
          </a:p>
          <a:p>
            <a:pPr marL="742950" indent="-742950"/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9 – (4 + 3) = 2</a:t>
            </a: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742950" indent="-742950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143000" indent="-1143000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шаблон презентація море  для діте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uk-UA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endParaRPr lang="ru-RU" dirty="0">
              <a:ln>
                <a:solidFill>
                  <a:srgbClr val="00B0F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844824"/>
            <a:ext cx="58326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5400" b="1" dirty="0" smtClean="0">
                <a:ln>
                  <a:solidFill>
                    <a:srgbClr val="00B0F0"/>
                  </a:solidFill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Тема уроку</a:t>
            </a:r>
          </a:p>
          <a:p>
            <a:pPr algn="just"/>
            <a:r>
              <a:rPr lang="uk-UA" sz="5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Дужки. Порядок дій у виразах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uk-UA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endParaRPr lang="ru-RU" dirty="0">
              <a:ln>
                <a:solidFill>
                  <a:srgbClr val="00B0F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28674" name="Picture 2" descr="Результат пошуку зображень за запитом &quot;шаблон презентація море  для діте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753600" cy="7315200"/>
          </a:xfrm>
          <a:prstGeom prst="rect">
            <a:avLst/>
          </a:prstGeom>
          <a:noFill/>
        </p:spPr>
      </p:pic>
      <p:pic>
        <p:nvPicPr>
          <p:cNvPr id="4" name="Picture 2" descr="Результат пошуку зображень за запитом &quot;шаблон презентація море  для діте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9581912" cy="71091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50068" y="1340768"/>
            <a:ext cx="52186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в'яжи приклади 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708920"/>
            <a:ext cx="8604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Встанови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порядок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дій</a:t>
            </a:r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Результат пошуку зображень за запитом &quot;малюнок корабель з піратами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276872"/>
            <a:ext cx="2278324" cy="206084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763688" y="4221088"/>
            <a:ext cx="5184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 + (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(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988840"/>
            <a:ext cx="720080" cy="10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5301208"/>
            <a:ext cx="48965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11+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(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63888" y="3933056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52120" y="3933056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11760" y="3933056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3933056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55976" y="5157192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5157192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39752" y="5157192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347864" y="5157192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uk-UA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endParaRPr lang="ru-RU" dirty="0">
              <a:ln>
                <a:solidFill>
                  <a:srgbClr val="00B0F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28674" name="Picture 2" descr="Результат пошуку зображень за запитом &quot;шаблон презентація море  для діте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861104" cy="73958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05648" y="1340768"/>
            <a:ext cx="57075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Встанови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порядок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дій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D:\Мои документы\Мама\презентации\КАРТИНКИ для презентации\102038438_ki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187823">
            <a:off x="195656" y="5588026"/>
            <a:ext cx="1715083" cy="13372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860032" y="2204864"/>
            <a:ext cx="41436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Робота в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групах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290" name="AutoShape 10" descr="Результат пошуку зображень за запитом &quot;малюнок піраті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292" name="AutoShape 12" descr="Результат пошуку зображень за запитом &quot;малюнок піратів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D:\Загрузки\image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573668"/>
            <a:ext cx="3606522" cy="3269399"/>
          </a:xfrm>
          <a:prstGeom prst="rect">
            <a:avLst/>
          </a:prstGeom>
          <a:noFill/>
        </p:spPr>
      </p:pic>
      <p:pic>
        <p:nvPicPr>
          <p:cNvPr id="8" name="Picture 4" descr="D:\Загрузки\843917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988840"/>
            <a:ext cx="6408712" cy="4641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801</TotalTime>
  <Words>267</Words>
  <Application>Microsoft Office PowerPoint</Application>
  <PresentationFormat>Экран (4:3)</PresentationFormat>
  <Paragraphs>97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 </vt:lpstr>
      <vt:lpstr>Математичний диктант</vt:lpstr>
      <vt:lpstr> </vt:lpstr>
      <vt:lpstr> </vt:lpstr>
      <vt:lpstr>Самовизначення до діяльності</vt:lpstr>
      <vt:lpstr> </vt:lpstr>
      <vt:lpstr> </vt:lpstr>
      <vt:lpstr> </vt:lpstr>
      <vt:lpstr>Фізкультхвилинка</vt:lpstr>
      <vt:lpstr>Слайд 10</vt:lpstr>
      <vt:lpstr>ЗАДАЧА  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Дужки. Порядок дій у виразах</dc:title>
  <dc:creator>дом</dc:creator>
  <cp:lastModifiedBy>дом</cp:lastModifiedBy>
  <cp:revision>79</cp:revision>
  <dcterms:created xsi:type="dcterms:W3CDTF">2016-11-06T11:35:07Z</dcterms:created>
  <dcterms:modified xsi:type="dcterms:W3CDTF">2016-12-04T17:06:04Z</dcterms:modified>
</cp:coreProperties>
</file>