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65DCF-DB63-40F8-8676-4342C08DC295}" type="datetimeFigureOut">
              <a:rPr lang="ru-RU" smtClean="0"/>
              <a:pPr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C4967-3E07-41BC-9045-F51537C4EF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28600" y="277813"/>
            <a:ext cx="8686800" cy="1139825"/>
          </a:xfrm>
        </p:spPr>
        <p:txBody>
          <a:bodyPr/>
          <a:lstStyle/>
          <a:p>
            <a:pPr>
              <a:defRPr/>
            </a:pPr>
            <a:r>
              <a:rPr lang="uk-UA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Теплодарська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загальноосвітня школа І-ІІІ ступенів</a:t>
            </a:r>
            <a:b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uk-UA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Теплодарської</a:t>
            </a:r>
            <a:r>
              <a:rPr lang="uk-UA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міської ради  Одеської області </a:t>
            </a:r>
            <a:endParaRPr lang="uk-UA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611560" y="1600200"/>
            <a:ext cx="8532440" cy="49251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Тема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уроку:</a:t>
            </a: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 Леся Українка. </a:t>
            </a:r>
            <a:endParaRPr lang="uk-UA" sz="3600" b="1" dirty="0" smtClean="0">
              <a:solidFill>
                <a:srgbClr val="FF0000"/>
              </a:solidFill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uk-UA" sz="3600" b="1" dirty="0" smtClean="0">
                <a:solidFill>
                  <a:srgbClr val="FF0000"/>
                </a:solidFill>
              </a:rPr>
              <a:t>Казка </a:t>
            </a:r>
            <a:r>
              <a:rPr lang="uk-UA" sz="3600" b="1" dirty="0" smtClean="0">
                <a:solidFill>
                  <a:srgbClr val="FF0000"/>
                </a:solidFill>
              </a:rPr>
              <a:t>про </a:t>
            </a:r>
            <a:r>
              <a:rPr lang="uk-UA" sz="3600" b="1" dirty="0" err="1" smtClean="0">
                <a:solidFill>
                  <a:srgbClr val="FF0000"/>
                </a:solidFill>
              </a:rPr>
              <a:t>Оха-чудодія</a:t>
            </a:r>
            <a:r>
              <a:rPr lang="uk-UA" sz="3600" b="1" dirty="0" smtClean="0">
                <a:solidFill>
                  <a:srgbClr val="FF0000"/>
                </a:solidFill>
              </a:rPr>
              <a:t>.</a:t>
            </a:r>
            <a:endParaRPr lang="uk-UA" sz="3600" b="1" dirty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None/>
              <a:defRPr/>
            </a:pPr>
            <a:r>
              <a:rPr lang="uk-UA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</a:t>
            </a: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</a:t>
            </a:r>
          </a:p>
          <a:p>
            <a:pPr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                    </a:t>
            </a:r>
            <a:r>
              <a:rPr lang="uk-UA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Мирза</a:t>
            </a: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Г.І.,                               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учитель початкових </a:t>
            </a: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класів</a:t>
            </a:r>
            <a:endParaRPr lang="uk-UA" sz="2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вищої категорії,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                                                       старший учитель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</a:t>
            </a:r>
            <a:endParaRPr lang="ru-RU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 typeface="Wingdings" pitchFamily="2" charset="2"/>
              <a:buNone/>
              <a:defRPr/>
            </a:pP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6093296"/>
            <a:ext cx="2762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2016/2017 навчальний рік</a:t>
            </a:r>
            <a:endParaRPr lang="uk-UA" dirty="0">
              <a:solidFill>
                <a:srgbClr val="FF0000"/>
              </a:solidFill>
            </a:endParaRPr>
          </a:p>
        </p:txBody>
      </p:sp>
      <p:pic>
        <p:nvPicPr>
          <p:cNvPr id="7" name="Picture 2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051212" y="3051212"/>
            <a:ext cx="6858000" cy="7555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леся українка бать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168"/>
            <a:ext cx="9144000" cy="68651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леся українка бать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92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будинок леся украї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7092280" y="5661248"/>
            <a:ext cx="18356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/>
            </a:prstTxWarp>
          </a:bodyPr>
          <a:lstStyle/>
          <a:p>
            <a:pPr algn="ctr"/>
            <a:r>
              <a:rPr lang="uk-UA" dirty="0" smtClean="0"/>
              <a:t>Будинок у селі </a:t>
            </a:r>
            <a:r>
              <a:rPr lang="uk-UA" dirty="0" err="1" smtClean="0"/>
              <a:t>Колодяжному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274638"/>
            <a:ext cx="4546848" cy="632271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Поетеса володіла: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російською,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німецькою,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французькою,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англійською,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італійською,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польською,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болгарською,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грецькою,</a:t>
            </a:r>
            <a:b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латинською мовами.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0" name="Picture 2" descr="Картинки по запросу леся українка юніс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118138" cy="518457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ртинки по запросу леся українка муз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4608512" cy="3456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8" name="Picture 6" descr="Картинки по запросу леся українка памятни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412776"/>
            <a:ext cx="2571857" cy="43204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6" name="Picture 4" descr="Картинки по запросу леся українка памятни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753037"/>
            <a:ext cx="3960440" cy="29703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066130"/>
          </a:xfrm>
        </p:spPr>
        <p:txBody>
          <a:bodyPr>
            <a:prstTxWarp prst="textWave1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Пам’ять на віки…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07904" y="548680"/>
            <a:ext cx="5256584" cy="32403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 Урок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літературного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читання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у 3-А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клас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і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yarsky" pitchFamily="33" charset="0"/>
              </a:rPr>
              <a:t> 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yarsky" pitchFamily="33" charset="0"/>
            </a:endParaRPr>
          </a:p>
        </p:txBody>
      </p:sp>
      <p:pic>
        <p:nvPicPr>
          <p:cNvPr id="2050" name="Picture 2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леся украї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3888432" cy="4739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="" xmlns:p14="http://schemas.microsoft.com/office/powerpoint/2010/main" val="9021218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64704"/>
            <a:ext cx="6480720" cy="52565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Побажаю вам цікавого уроку,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Щоб було всім легко працювати,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Щоб вам хотілося відповідати.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Хай допомагає вміння міркувати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 дванадцять балів заробляти.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2" name="Picture 10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94"/>
            <a:ext cx="9144000" cy="65825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496944" cy="3672408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Хто багато читає,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той багато знає.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Хто швидко читає,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той багато зробити встигає.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8434" name="AutoShape 2" descr="Картинки по запросу рамка руш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AutoShape 4" descr="Картинки по запросу рамка руш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8" name="AutoShape 6" descr="Картинки по запросу рамка руш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0" name="AutoShape 8" descr="Картинки по запросу рамка руш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28462"/>
            <a:ext cx="9324528" cy="70030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147248" cy="5589240"/>
          </a:xfrm>
        </p:spPr>
        <p:txBody>
          <a:bodyPr>
            <a:prstTxWarp prst="textPlain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«Буквена арифметика»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Казати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–ати+к+а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= казка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Лінь –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інь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+еск-к+я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= Леся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Україна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–на+н+кА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=Українка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5" y="0"/>
            <a:ext cx="90733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Завдання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уроку: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Відкриймо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їй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серце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відверте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чисте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Відкриймо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їй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душу не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заспану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,</a:t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Вчитаймося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в Лесине слово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іскристе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Очима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живими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ясними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0482" name="AutoShape 2" descr="Картинки по запросу рамка рушни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рамка руш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499176" cy="4608512"/>
          </a:xfrm>
        </p:spPr>
        <p:txBody>
          <a:bodyPr>
            <a:prstTxWarp prst="textPlain">
              <a:avLst/>
            </a:prstTxWarp>
          </a:bodyPr>
          <a:lstStyle/>
          <a:p>
            <a:pPr lvl="0"/>
            <a:r>
              <a:rPr lang="uk-UA" sz="3600" dirty="0" smtClean="0">
                <a:solidFill>
                  <a:srgbClr val="C00000"/>
                </a:solidFill>
              </a:rPr>
              <a:t>Напрямки уроку:</a:t>
            </a:r>
            <a: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  <a:t>1.Довідкове </a:t>
            </a:r>
            <a:r>
              <a:rPr lang="uk-UA" sz="3600" dirty="0">
                <a:solidFill>
                  <a:schemeClr val="accent4">
                    <a:lumMod val="75000"/>
                  </a:schemeClr>
                </a:solidFill>
              </a:rPr>
              <a:t>бюро.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2.</a:t>
            </a:r>
            <a: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  <a:t>Дослідники </a:t>
            </a:r>
            <a:r>
              <a:rPr lang="uk-UA" sz="3600" dirty="0">
                <a:solidFill>
                  <a:schemeClr val="accent4">
                    <a:lumMod val="75000"/>
                  </a:schemeClr>
                </a:solidFill>
              </a:rPr>
              <a:t>біографії.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4">
                    <a:lumMod val="75000"/>
                  </a:schemeClr>
                </a:solidFill>
              </a:rPr>
              <a:t>3.</a:t>
            </a:r>
            <a: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  <a:t>Дослідники </a:t>
            </a:r>
            <a:r>
              <a:rPr lang="uk-UA" sz="3600" dirty="0">
                <a:solidFill>
                  <a:schemeClr val="accent4">
                    <a:lumMod val="75000"/>
                  </a:schemeClr>
                </a:solidFill>
              </a:rPr>
              <a:t>творчості і </a:t>
            </a:r>
            <a:r>
              <a:rPr lang="uk-UA" sz="3600" dirty="0" smtClean="0">
                <a:solidFill>
                  <a:schemeClr val="accent4">
                    <a:lumMod val="75000"/>
                  </a:schemeClr>
                </a:solidFill>
              </a:rPr>
              <a:t>художники-ілюстратори</a:t>
            </a:r>
            <a:r>
              <a:rPr lang="uk-UA" dirty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77072"/>
            <a:ext cx="8445624" cy="237626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 виставили збірки творів Лесі,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є вірші, поеми, драми,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є казки, які </a:t>
            </a:r>
            <a:r>
              <a:rPr lang="uk-U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читаєм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сімейнім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колі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вечорами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</p:txBody>
      </p:sp>
      <p:pic>
        <p:nvPicPr>
          <p:cNvPr id="23554" name="Picture 2" descr="Картинки по запросу книги леся украї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1129"/>
            <a:ext cx="2592288" cy="359015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556" name="Picture 4" descr="Картинки по запросу книги леся украї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-99392"/>
            <a:ext cx="1800200" cy="264989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3558" name="Picture 6" descr="Картинки по запросу книги леся украї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-171400"/>
            <a:ext cx="2171374" cy="280831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3560" name="Picture 8" descr="Картинки по запросу книги леся украї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556792"/>
            <a:ext cx="1728192" cy="252828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62" name="Picture 10" descr="Картинки по запросу книги леся україн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1700808"/>
            <a:ext cx="1809750" cy="22383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4248" y="764704"/>
            <a:ext cx="1882552" cy="4320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2530" name="Picture 2" descr="Картинки по запросу леся українка малень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371725" cy="3810000"/>
          </a:xfrm>
          <a:prstGeom prst="rect">
            <a:avLst/>
          </a:prstGeom>
          <a:noFill/>
        </p:spPr>
      </p:pic>
      <p:pic>
        <p:nvPicPr>
          <p:cNvPr id="22534" name="Picture 6" descr="Картинки по запросу леся українка малень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295067"/>
            <a:ext cx="3096344" cy="4503773"/>
          </a:xfrm>
          <a:prstGeom prst="rect">
            <a:avLst/>
          </a:prstGeom>
          <a:noFill/>
        </p:spPr>
      </p:pic>
      <p:pic>
        <p:nvPicPr>
          <p:cNvPr id="22536" name="Picture 8" descr="Картинки по запросу леся українка малень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116631"/>
            <a:ext cx="2448272" cy="4046731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леся українка малень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74329"/>
            <a:ext cx="3816424" cy="30836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86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Теплодарська загальноосвітня школа І-ІІІ ступенів  Теплодарської міської ради  Одеської області </vt:lpstr>
      <vt:lpstr>Слайд 2</vt:lpstr>
      <vt:lpstr>Побажаю вам цікавого уроку, Щоб було всім легко працювати, Щоб вам хотілося відповідати. Хай допомагає вміння міркувати І дванадцять балів заробляти. </vt:lpstr>
      <vt:lpstr>Хто багато читає,  той багато знає. Хто швидко читає,  той багато зробити встигає. </vt:lpstr>
      <vt:lpstr> «Буквена арифметика» Казати –ати+к+а = казка Лінь – інь +еск-к+я = Леся Україна –на+н+кА =Українка   </vt:lpstr>
      <vt:lpstr>Завдання уроку: Відкриймо їй серце відверте та чисте, Відкриймо їй душу не заспану, Вчитаймося в Лесине слово іскристе Очима живими та ясними.  </vt:lpstr>
      <vt:lpstr>Напрямки уроку: 1.Довідкове бюро. 2.Дослідники біографії. 3.Дослідники творчості і художники-ілюстратори.</vt:lpstr>
      <vt:lpstr>Ми виставили збірки творів Лесі, Де є вірші, поеми, драми, Де є казки, які читаєм В сімейнім колі вечорами.</vt:lpstr>
      <vt:lpstr>Слайд 9</vt:lpstr>
      <vt:lpstr>Слайд 10</vt:lpstr>
      <vt:lpstr>Слайд 11</vt:lpstr>
      <vt:lpstr>Слайд 12</vt:lpstr>
      <vt:lpstr>Поетеса володіла: українською, російською, німецькою, французькою, англійською, італійською, польською, болгарською, грецькою, латинською мовами.</vt:lpstr>
      <vt:lpstr>Пам’ять на віки…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4</cp:revision>
  <dcterms:created xsi:type="dcterms:W3CDTF">2016-12-08T17:05:01Z</dcterms:created>
  <dcterms:modified xsi:type="dcterms:W3CDTF">2016-12-09T12:46:14Z</dcterms:modified>
</cp:coreProperties>
</file>