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3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FC002-E5CB-4A86-A831-D90F661BA182}" type="datetimeFigureOut">
              <a:rPr lang="ru-RU" smtClean="0"/>
              <a:pPr/>
              <a:t>19.12.2016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15AEE-5E41-4A72-AAD0-57D9248B2A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Картинки по запросу синє небо жовте по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907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968552"/>
          </a:xfrm>
        </p:spPr>
        <p:txBody>
          <a:bodyPr>
            <a:prstTxWarp prst="textStop">
              <a:avLst/>
            </a:prstTxWarp>
            <a:normAutofit/>
          </a:bodyPr>
          <a:lstStyle/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Любіть Україну,як сонце,любіть як вітер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трави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</a:t>
            </a: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води… </a:t>
            </a:r>
            <a:b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годину щасливу і в радості мить Любіть у годину негоди.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4" descr="DSC010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038600" cy="3028950"/>
          </a:xfrm>
          <a:prstGeom prst="rect">
            <a:avLst/>
          </a:prstGeom>
        </p:spPr>
      </p:pic>
      <p:pic>
        <p:nvPicPr>
          <p:cNvPr id="8" name="Содержимое 5" descr="DSC010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0"/>
            <a:ext cx="4038600" cy="3028950"/>
          </a:xfrm>
          <a:prstGeom prst="rect">
            <a:avLst/>
          </a:prstGeom>
        </p:spPr>
      </p:pic>
      <p:pic>
        <p:nvPicPr>
          <p:cNvPr id="13" name="Содержимое 10" descr="DSC010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7421" y="3973066"/>
            <a:ext cx="3846579" cy="2884934"/>
          </a:xfrm>
          <a:prstGeom prst="rect">
            <a:avLst/>
          </a:prstGeom>
        </p:spPr>
      </p:pic>
      <p:pic>
        <p:nvPicPr>
          <p:cNvPr id="15" name="Содержимое 14" descr="DSC01035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3829050"/>
            <a:ext cx="4038600" cy="3028950"/>
          </a:xfrm>
        </p:spPr>
      </p:pic>
      <p:pic>
        <p:nvPicPr>
          <p:cNvPr id="12" name="Содержимое 11" descr="DSC01059.JPG"/>
          <p:cNvPicPr>
            <a:picLocks noGrp="1" noChangeAspect="1"/>
          </p:cNvPicPr>
          <p:nvPr>
            <p:ph sz="half" idx="2"/>
          </p:nvPr>
        </p:nvPicPr>
        <p:blipFill>
          <a:blip r:embed="rId6" cstate="print"/>
          <a:stretch>
            <a:fillRect/>
          </a:stretch>
        </p:blipFill>
        <p:spPr>
          <a:xfrm>
            <a:off x="2081875" y="1412776"/>
            <a:ext cx="4704522" cy="352839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хліб на стол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4460664" cy="3073804"/>
          </a:xfrm>
          <a:prstGeom prst="rect">
            <a:avLst/>
          </a:prstGeom>
          <a:noFill/>
        </p:spPr>
      </p:pic>
      <p:pic>
        <p:nvPicPr>
          <p:cNvPr id="26630" name="Picture 6" descr="Картинки по запросу коли хліб черствіє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30215"/>
            <a:ext cx="4521908" cy="2827785"/>
          </a:xfrm>
          <a:prstGeom prst="rect">
            <a:avLst/>
          </a:prstGeom>
          <a:noFill/>
        </p:spPr>
      </p:pic>
      <p:pic>
        <p:nvPicPr>
          <p:cNvPr id="4" name="Picture 4" descr="Картинки по запросу хліб на столі"/>
          <p:cNvPicPr>
            <a:picLocks noChangeAspect="1" noChangeArrowheads="1"/>
          </p:cNvPicPr>
          <p:nvPr/>
        </p:nvPicPr>
        <p:blipFill>
          <a:blip r:embed="rId4" cstate="print"/>
          <a:srcRect l="3261" t="5239" r="3739" b="6761"/>
          <a:stretch>
            <a:fillRect/>
          </a:stretch>
        </p:blipFill>
        <p:spPr bwMode="auto">
          <a:xfrm rot="10800000" flipH="1" flipV="1">
            <a:off x="4499992" y="0"/>
            <a:ext cx="4464496" cy="3168352"/>
          </a:xfrm>
          <a:prstGeom prst="rect">
            <a:avLst/>
          </a:prstGeom>
          <a:noFill/>
        </p:spPr>
      </p:pic>
      <p:pic>
        <p:nvPicPr>
          <p:cNvPr id="26632" name="Picture 8" descr="Похожее изображе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6043" y="3987062"/>
            <a:ext cx="3827917" cy="287093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140968"/>
            <a:ext cx="9144000" cy="8640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eflate">
              <a:avLst/>
            </a:prstTxWarp>
          </a:bodyPr>
          <a:lstStyle/>
          <a:p>
            <a:pPr algn="ctr"/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“Коли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 хліб черствіє,то черствіють наші душі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черствіємо </a:t>
            </a:r>
            <a:r>
              <a:rPr lang="uk-UA" dirty="0" err="1" smtClean="0">
                <a:solidFill>
                  <a:schemeClr val="accent1">
                    <a:lumMod val="75000"/>
                  </a:schemeClr>
                </a:solidFill>
              </a:rPr>
              <a:t>ми”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ф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Скругленный прямоугольник 1"/>
          <p:cNvSpPr/>
          <p:nvPr/>
        </p:nvSpPr>
        <p:spPr>
          <a:xfrm>
            <a:off x="251520" y="188640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 </a:t>
            </a:r>
            <a:r>
              <a:rPr lang="uk-UA" sz="2400" b="1" dirty="0" err="1" smtClean="0"/>
              <a:t>“Захистіться”</a:t>
            </a:r>
            <a:r>
              <a:rPr lang="uk-UA" sz="2400" b="1" dirty="0" smtClean="0"/>
              <a:t> від вітру при розпалюванні вогнища.</a:t>
            </a:r>
            <a:endParaRPr lang="ru-RU" sz="24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3848" y="1124744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Знайдіть місце для вогнища подалі від  дерев та кущів.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060848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Погасіть водою тліючі вуглинки.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35896" y="2924944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Назбирайте сухих гілочок.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3933056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Огородіть місце вогнища камінням,або  обкопайте його.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63888" y="4941168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 сухі гілочки кладіть невеликі, а вже потім великі гілки.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5943600"/>
            <a:ext cx="5112568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/>
              <a:t>Пам</a:t>
            </a:r>
            <a:r>
              <a:rPr lang="en-US" sz="2400" b="1" dirty="0" smtClean="0"/>
              <a:t>`</a:t>
            </a:r>
            <a:r>
              <a:rPr lang="uk-UA" sz="2400" b="1" dirty="0" err="1" smtClean="0"/>
              <a:t>ятайте</a:t>
            </a:r>
            <a:r>
              <a:rPr lang="uk-UA" sz="2400" b="1" dirty="0" smtClean="0"/>
              <a:t> про лісові пожежі.</a:t>
            </a:r>
            <a:endParaRPr lang="ru-RU" sz="2400" b="1" dirty="0"/>
          </a:p>
        </p:txBody>
      </p:sp>
      <p:sp>
        <p:nvSpPr>
          <p:cNvPr id="12" name="Пятно 2 11"/>
          <p:cNvSpPr/>
          <p:nvPr/>
        </p:nvSpPr>
        <p:spPr>
          <a:xfrm>
            <a:off x="3275856" y="2780928"/>
            <a:ext cx="1152128" cy="1130424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4.</a:t>
            </a:r>
            <a:endParaRPr lang="ru-RU" sz="2400" b="1" dirty="0"/>
          </a:p>
        </p:txBody>
      </p:sp>
      <p:sp>
        <p:nvSpPr>
          <p:cNvPr id="13" name="Пятно 2 12"/>
          <p:cNvSpPr/>
          <p:nvPr/>
        </p:nvSpPr>
        <p:spPr>
          <a:xfrm>
            <a:off x="2771800" y="4653136"/>
            <a:ext cx="1224136" cy="1152128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5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4" name="Пятно 2 13"/>
          <p:cNvSpPr/>
          <p:nvPr/>
        </p:nvSpPr>
        <p:spPr>
          <a:xfrm>
            <a:off x="0" y="0"/>
            <a:ext cx="1043608" cy="1124744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3.</a:t>
            </a:r>
            <a:endParaRPr lang="ru-RU" sz="2400" b="1" dirty="0"/>
          </a:p>
        </p:txBody>
      </p:sp>
      <p:sp>
        <p:nvSpPr>
          <p:cNvPr id="15" name="Пятно 2 14"/>
          <p:cNvSpPr/>
          <p:nvPr/>
        </p:nvSpPr>
        <p:spPr>
          <a:xfrm>
            <a:off x="2483768" y="908720"/>
            <a:ext cx="1058416" cy="1008112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1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16" name="Пятно 2 15"/>
          <p:cNvSpPr/>
          <p:nvPr/>
        </p:nvSpPr>
        <p:spPr>
          <a:xfrm>
            <a:off x="0" y="1844824"/>
            <a:ext cx="1043608" cy="1130424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6.</a:t>
            </a:r>
            <a:endParaRPr lang="ru-RU" sz="2400" b="1" dirty="0"/>
          </a:p>
        </p:txBody>
      </p:sp>
      <p:sp>
        <p:nvSpPr>
          <p:cNvPr id="17" name="Пятно 2 16"/>
          <p:cNvSpPr/>
          <p:nvPr/>
        </p:nvSpPr>
        <p:spPr>
          <a:xfrm>
            <a:off x="0" y="3789040"/>
            <a:ext cx="1043608" cy="986408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2.</a:t>
            </a:r>
            <a:endParaRPr lang="ru-RU" sz="2400" b="1" dirty="0"/>
          </a:p>
        </p:txBody>
      </p:sp>
      <p:sp>
        <p:nvSpPr>
          <p:cNvPr id="18" name="Пятно 2 17"/>
          <p:cNvSpPr/>
          <p:nvPr/>
        </p:nvSpPr>
        <p:spPr>
          <a:xfrm>
            <a:off x="0" y="5661248"/>
            <a:ext cx="1187624" cy="1196752"/>
          </a:xfrm>
          <a:prstGeom prst="irregularSeal2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7.</a:t>
            </a:r>
            <a:endParaRPr lang="ru-RU" sz="2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Картинки по запросу чорноби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5664398" cy="2893823"/>
          </a:xfrm>
          <a:prstGeom prst="rect">
            <a:avLst/>
          </a:prstGeom>
          <a:noFill/>
        </p:spPr>
      </p:pic>
      <p:pic>
        <p:nvPicPr>
          <p:cNvPr id="30724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000294"/>
            <a:ext cx="5148064" cy="3857706"/>
          </a:xfrm>
          <a:prstGeom prst="rect">
            <a:avLst/>
          </a:prstGeom>
          <a:noFill/>
        </p:spPr>
      </p:pic>
      <p:pic>
        <p:nvPicPr>
          <p:cNvPr id="30727" name="Picture 7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0636" y="0"/>
            <a:ext cx="2993364" cy="2924944"/>
          </a:xfrm>
          <a:prstGeom prst="rect">
            <a:avLst/>
          </a:prstGeom>
          <a:noFill/>
        </p:spPr>
      </p:pic>
      <p:pic>
        <p:nvPicPr>
          <p:cNvPr id="30725" name="Picture 5" descr="C:\Users\Администратор\Desktop\осень\DSCF9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3401616"/>
            <a:ext cx="4224469" cy="3456384"/>
          </a:xfrm>
          <a:prstGeom prst="rect">
            <a:avLst/>
          </a:prstGeom>
          <a:noFill/>
        </p:spPr>
      </p:pic>
      <p:pic>
        <p:nvPicPr>
          <p:cNvPr id="30729" name="Picture 9" descr="Картинки по запросу чорнобиль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1700808"/>
            <a:ext cx="3072340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синє небо жовте по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9291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prstTxWarp prst="textCurveDown">
              <a:avLst/>
            </a:prstTxWarp>
          </a:bodyPr>
          <a:lstStyle/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Любіть Україну у сні й наяву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вишневу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свою Україну,красу її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вічно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живу і нову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,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і 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мову її </a:t>
            </a:r>
            <a:r>
              <a:rPr lang="uk-UA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солов</a:t>
            </a:r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`</a:t>
            </a:r>
            <a:r>
              <a:rPr lang="uk-UA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їну</a:t>
            </a:r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F958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F96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60" y="-2895"/>
            <a:ext cx="9147860" cy="686089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F964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64496" cy="4464497"/>
          </a:xfrm>
          <a:prstGeom prst="rect">
            <a:avLst/>
          </a:prstGeom>
          <a:noFill/>
        </p:spPr>
      </p:pic>
      <p:pic>
        <p:nvPicPr>
          <p:cNvPr id="21506" name="Picture 2" descr="Картинки по запросу екологічна мандрів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824" y="3212976"/>
            <a:ext cx="4896176" cy="3429000"/>
          </a:xfrm>
          <a:prstGeom prst="rect">
            <a:avLst/>
          </a:prstGeom>
          <a:noFill/>
        </p:spPr>
      </p:pic>
      <p:pic>
        <p:nvPicPr>
          <p:cNvPr id="21510" name="Picture 6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39797"/>
            <a:ext cx="3528392" cy="2618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Облако 4"/>
          <p:cNvSpPr/>
          <p:nvPr/>
        </p:nvSpPr>
        <p:spPr>
          <a:xfrm>
            <a:off x="4067944" y="260648"/>
            <a:ext cx="5076056" cy="292494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Екологічна  мандрівка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4" name="Picture 4" descr="Картинки по запросу рятуєм вод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97946" cy="3445474"/>
          </a:xfrm>
          <a:prstGeom prst="rect">
            <a:avLst/>
          </a:prstGeom>
          <a:noFill/>
        </p:spPr>
      </p:pic>
      <p:pic>
        <p:nvPicPr>
          <p:cNvPr id="25602" name="Picture 2" descr="Картинки по запросу рятуєм повітр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2437309" cy="2625084"/>
          </a:xfrm>
          <a:prstGeom prst="rect">
            <a:avLst/>
          </a:prstGeom>
          <a:noFill/>
        </p:spPr>
      </p:pic>
      <p:pic>
        <p:nvPicPr>
          <p:cNvPr id="25606" name="Picture 6" descr="Картинки по запросу врятуємо птахі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0"/>
            <a:ext cx="3331096" cy="2498323"/>
          </a:xfrm>
          <a:prstGeom prst="rect">
            <a:avLst/>
          </a:prstGeom>
          <a:noFill/>
        </p:spPr>
      </p:pic>
      <p:pic>
        <p:nvPicPr>
          <p:cNvPr id="25608" name="Picture 8" descr="Картинки по запросу сміття малюнк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311098"/>
            <a:ext cx="2952328" cy="2214246"/>
          </a:xfrm>
          <a:prstGeom prst="rect">
            <a:avLst/>
          </a:prstGeom>
          <a:noFill/>
        </p:spPr>
      </p:pic>
      <p:pic>
        <p:nvPicPr>
          <p:cNvPr id="25610" name="Picture 10" descr="Картинки по запросу завод забрудненн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933056"/>
            <a:ext cx="3236935" cy="2227012"/>
          </a:xfrm>
          <a:prstGeom prst="rect">
            <a:avLst/>
          </a:prstGeom>
          <a:noFill/>
        </p:spPr>
      </p:pic>
      <p:pic>
        <p:nvPicPr>
          <p:cNvPr id="25612" name="Picture 12" descr="Картинки по запросу рятуєм тварин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9543" y="4509120"/>
            <a:ext cx="3193629" cy="2232248"/>
          </a:xfrm>
          <a:prstGeom prst="rect">
            <a:avLst/>
          </a:prstGeom>
          <a:noFill/>
        </p:spPr>
      </p:pic>
      <p:pic>
        <p:nvPicPr>
          <p:cNvPr id="25616" name="Picture 16" descr="Картинки по запросу завод забруднення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5768" y="2564905"/>
            <a:ext cx="2088232" cy="1728192"/>
          </a:xfrm>
          <a:prstGeom prst="rect">
            <a:avLst/>
          </a:prstGeom>
          <a:noFill/>
        </p:spPr>
      </p:pic>
      <p:pic>
        <p:nvPicPr>
          <p:cNvPr id="25618" name="Picture 18" descr="Картинки по запросу завод забруднення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68078" y="2924944"/>
            <a:ext cx="2112234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SDC1663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3284984"/>
            <a:ext cx="4470648" cy="3352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Содержимое 4" descr="SDC166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80628"/>
            <a:ext cx="4182616" cy="3136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Содержимое 7" descr="SDC166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85242"/>
            <a:ext cx="4176464" cy="31323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Содержимое 10" descr="SDC16626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251519" y="3501008"/>
            <a:ext cx="4230621" cy="31729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" name="Содержимое 16" descr="GOZ2Hl9It0k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059832" y="404664"/>
            <a:ext cx="3462536" cy="2596902"/>
          </a:xfrm>
        </p:spPr>
      </p:pic>
      <p:pic>
        <p:nvPicPr>
          <p:cNvPr id="9" name="Содержимое 7" descr="BoCfh-3rwa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501008"/>
            <a:ext cx="4038600" cy="3028950"/>
          </a:xfrm>
          <a:prstGeom prst="rect">
            <a:avLst/>
          </a:prstGeom>
        </p:spPr>
      </p:pic>
      <p:pic>
        <p:nvPicPr>
          <p:cNvPr id="12" name="Содержимое 10" descr="HyA-QCr48d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188640"/>
            <a:ext cx="2376264" cy="3168352"/>
          </a:xfrm>
          <a:prstGeom prst="rect">
            <a:avLst/>
          </a:prstGeom>
        </p:spPr>
      </p:pic>
      <p:pic>
        <p:nvPicPr>
          <p:cNvPr id="16" name="Содержимое 15" descr="zBk35Mj8k_k.jpg"/>
          <p:cNvPicPr>
            <a:picLocks noGrp="1" noChangeAspect="1"/>
          </p:cNvPicPr>
          <p:nvPr>
            <p:ph sz="half" idx="1"/>
          </p:nvPr>
        </p:nvPicPr>
        <p:blipFill>
          <a:blip r:embed="rId5" cstate="print"/>
          <a:stretch>
            <a:fillRect/>
          </a:stretch>
        </p:blipFill>
        <p:spPr>
          <a:xfrm>
            <a:off x="491547" y="3068960"/>
            <a:ext cx="4800533" cy="3600400"/>
          </a:xfrm>
        </p:spPr>
      </p:pic>
      <p:pic>
        <p:nvPicPr>
          <p:cNvPr id="6" name="Содержимое 4" descr="5tpx2uTau-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4" y="0"/>
            <a:ext cx="3039802" cy="4053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118</Words>
  <Application>Microsoft Office PowerPoint</Application>
  <PresentationFormat>Экран (4:3)</PresentationFormat>
  <Paragraphs>18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Любіть Україну,як сонце,любіть як вітер, і трави, і води…  В годину щасливу і в радості мить Любіть у годину негоди.</vt:lpstr>
      <vt:lpstr>Любіть Україну у сні й наяву, вишневу свою Україну,красу її, вічно живу і нову, і мову її солов`їну.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Любіть Україну,як сонце,любіть як вітер,і трави,і води…  В годину щасливу і в радості мить Любіть у годину негоди.</dc:title>
  <dc:creator>Администратор</dc:creator>
  <cp:lastModifiedBy>Admin</cp:lastModifiedBy>
  <cp:revision>7</cp:revision>
  <dcterms:created xsi:type="dcterms:W3CDTF">2016-12-04T15:02:48Z</dcterms:created>
  <dcterms:modified xsi:type="dcterms:W3CDTF">2016-12-19T13:20:45Z</dcterms:modified>
</cp:coreProperties>
</file>